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EEB9-4A48-697B-9F3A-999B0C2EF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31AD4-3CC8-3014-6021-99E1656DE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E0984-B925-EE03-DBF9-245CBBB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447B-238E-47E6-A16E-653D3FFD409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F0097-DEDC-06C0-06B3-576E63CD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A31D7-859C-52C8-B7C5-B0DCE0DA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5B8C-B67D-44D9-89CA-818C190E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0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A548-AE4F-BFDF-F038-B10FC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F817F-464D-6FA9-BCD5-80C5440D0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21DEA-F1A7-BA26-9FC5-54720999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447B-238E-47E6-A16E-653D3FFD409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DBF44-6E6B-F89F-F1D9-CE802F42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D3979-8FFD-4FFD-4ADB-0EEDBCD3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5B8C-B67D-44D9-89CA-818C190E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8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A2C2F-3638-BE71-6EA5-5D836F44B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50E03-FB41-747C-0C4F-C25FB7DB1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44B72-D530-F432-5ACA-2C03BFF7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447B-238E-47E6-A16E-653D3FFD409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41CD7-C2C1-592E-6497-F585ECC4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F08A-C7D3-8D3B-01A6-561376EC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5B8C-B67D-44D9-89CA-818C190E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7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CFD4-0B32-AB86-45FB-C4B4C96A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0ADD-3BFF-2D22-7B28-9754ED656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7CBC-23A9-7F3D-2B52-D32F2FD7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447B-238E-47E6-A16E-653D3FFD409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86C7-41A4-FBAF-DDC0-B48723E2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B7F3-645E-4BD2-F90E-F7BBDCE5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5B8C-B67D-44D9-89CA-818C190E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8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B3F9-1CEC-86A6-4E71-ED3EE637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92D01-AF48-F1C2-8F60-84212A175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7E54E-83A0-B6C5-5FDF-8941FF54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447B-238E-47E6-A16E-653D3FFD409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E4856-36F9-F321-5F1B-6869A972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88564-FA7B-ED4E-F9F2-ACC918FF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5B8C-B67D-44D9-89CA-818C190E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2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153E-DED6-4B1A-E7A5-5B678584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AD85-140B-1632-7324-1D2315CFD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5EADF-1318-7283-1636-999861DF1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AA11A-540B-79F9-9112-5BE8D5B4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447B-238E-47E6-A16E-653D3FFD409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ABF6F-D8BB-2305-C9C1-41A66A97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AAE33-8872-31D1-A5DA-7BCAE7F7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5B8C-B67D-44D9-89CA-818C190E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8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B16C-06EB-EF69-DE29-DD6A93E4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24CE-54B1-F117-BAA1-CC6AA4FEB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10226-3336-5E5F-8B40-EE5168DC7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8CFFA-A677-7927-9362-E01EEEFE7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76778-7200-6BB7-B4AB-771C3F212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2E062-DB8E-B98B-3783-0302942E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447B-238E-47E6-A16E-653D3FFD409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FD301-5718-D40A-FCD4-711BB92E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4E275-4B08-E11A-E14F-FF29E8C2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5B8C-B67D-44D9-89CA-818C190E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1B17-ED13-8D67-31D2-824FB247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D5BB4-83AC-D388-1320-97B627FB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447B-238E-47E6-A16E-653D3FFD409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AB645-0385-1B87-3ACB-9574DD91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C3EA4-C630-FDB4-B18C-26BBC295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5B8C-B67D-44D9-89CA-818C190E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2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99847-9FD2-3E97-F34E-22D19882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447B-238E-47E6-A16E-653D3FFD409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1D94D-8D11-15C9-62C6-69BF7200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6263C-A1E4-1124-69B8-A129EFD8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5B8C-B67D-44D9-89CA-818C190E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8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DAB1-41D5-83FF-47EE-4D105124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3A13-FC73-9C21-013C-38C5819AF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8ED8B-D3B5-B662-1AC3-3C93CB979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41987-86F1-006F-D84E-0F35FAFE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447B-238E-47E6-A16E-653D3FFD409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9E01D-195A-CF4D-68DD-9C1368F5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76E0F-5178-3776-A00A-15452C25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5B8C-B67D-44D9-89CA-818C190E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9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5D8C-7BBF-D4F7-FDA1-E9588E46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9C060-E381-416B-8A12-6DA6B0A49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FD04D-0B16-D7FB-B4F1-249F84107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6CC9E-C23A-67E0-0B4C-E404C12F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447B-238E-47E6-A16E-653D3FFD409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5AC95-936E-9436-92D4-9B5C59D8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4CB6A-E3E9-70EA-6A6F-C18F705B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5B8C-B67D-44D9-89CA-818C190E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D9604-D8EB-FA3F-950C-8B859796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F1214-F331-09A0-14EA-4223ABF3B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0DC73-84B4-413A-559D-E570FBB14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447B-238E-47E6-A16E-653D3FFD409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FE6B3-2C9D-B349-ED10-E24539475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AC95C-9F22-DABD-A737-445ED47B0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C5B8C-B67D-44D9-89CA-818C190EF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561139-1BEB-0304-4EEC-8ADD6E0A6913}"/>
              </a:ext>
            </a:extLst>
          </p:cNvPr>
          <p:cNvSpPr txBox="1"/>
          <p:nvPr/>
        </p:nvSpPr>
        <p:spPr>
          <a:xfrm>
            <a:off x="2108200" y="2500868"/>
            <a:ext cx="962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B0DCFA-1C93-9D26-40CD-E18C6AF3BE0D}"/>
              </a:ext>
            </a:extLst>
          </p:cNvPr>
          <p:cNvSpPr txBox="1"/>
          <p:nvPr/>
        </p:nvSpPr>
        <p:spPr>
          <a:xfrm>
            <a:off x="3293268" y="404660"/>
            <a:ext cx="5014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MEASURING SUCCESS IN TALENT MANAGEMENT    </a:t>
            </a:r>
            <a:endParaRPr 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65B6D9-300A-7158-F766-25B5ADFFAB74}"/>
              </a:ext>
            </a:extLst>
          </p:cNvPr>
          <p:cNvSpPr txBox="1"/>
          <p:nvPr/>
        </p:nvSpPr>
        <p:spPr>
          <a:xfrm>
            <a:off x="1272381" y="1683597"/>
            <a:ext cx="221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Introduction: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992FC5-48BD-74A0-8CC6-393375E220BD}"/>
              </a:ext>
            </a:extLst>
          </p:cNvPr>
          <p:cNvSpPr txBox="1"/>
          <p:nvPr/>
        </p:nvSpPr>
        <p:spPr>
          <a:xfrm>
            <a:off x="1272381" y="2310366"/>
            <a:ext cx="8921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This Measuring success is comprehensive collection of information on HR data.  It contain information such as Employee count,  Age,  Attrition cate, Job role, Satisfaction , etc,.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764F69-D7F8-B120-4371-BE5BF626A7B6}"/>
              </a:ext>
            </a:extLst>
          </p:cNvPr>
          <p:cNvSpPr txBox="1"/>
          <p:nvPr/>
        </p:nvSpPr>
        <p:spPr>
          <a:xfrm>
            <a:off x="1272381" y="3883304"/>
            <a:ext cx="175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Uses: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51711F-C6E3-ECC2-D7C2-78C3FA285D20}"/>
              </a:ext>
            </a:extLst>
          </p:cNvPr>
          <p:cNvSpPr txBox="1"/>
          <p:nvPr/>
        </p:nvSpPr>
        <p:spPr>
          <a:xfrm>
            <a:off x="1383958" y="4584357"/>
            <a:ext cx="866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1.     This Helps to provide insights to management and support decision making. 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8DF1D4-DEB1-6E20-81C5-B47D0633FE68}"/>
              </a:ext>
            </a:extLst>
          </p:cNvPr>
          <p:cNvSpPr txBox="1"/>
          <p:nvPr/>
        </p:nvSpPr>
        <p:spPr>
          <a:xfrm>
            <a:off x="1482812" y="5654742"/>
            <a:ext cx="8106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2.     Helps to gain insight into to work force such as turnover rates, productivity.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895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41005E-3FA4-CE6B-40DF-67AEC77E3EE1}"/>
              </a:ext>
            </a:extLst>
          </p:cNvPr>
          <p:cNvSpPr txBox="1"/>
          <p:nvPr/>
        </p:nvSpPr>
        <p:spPr>
          <a:xfrm>
            <a:off x="1433384" y="172994"/>
            <a:ext cx="7525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3.     Analysing HR data can help control costs related to staffing, benefits and other HR expenses.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0053B-A14C-69CC-DF47-6CF0CF712D9F}"/>
              </a:ext>
            </a:extLst>
          </p:cNvPr>
          <p:cNvSpPr txBox="1"/>
          <p:nvPr/>
        </p:nvSpPr>
        <p:spPr>
          <a:xfrm>
            <a:off x="1569308" y="1322173"/>
            <a:ext cx="7166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4.     HR data can help organization understand.  Their current workforce ,anticipated future needs.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50C0A-DE0F-3BA3-C5AD-6CC7C0C025EB}"/>
              </a:ext>
            </a:extLst>
          </p:cNvPr>
          <p:cNvSpPr txBox="1"/>
          <p:nvPr/>
        </p:nvSpPr>
        <p:spPr>
          <a:xfrm>
            <a:off x="1099751" y="2471352"/>
            <a:ext cx="2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EMPATHY MAP: 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49EBAC-2698-6166-009C-355481B4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67" y="3126258"/>
            <a:ext cx="6858000" cy="37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2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9F60A7-D647-92E9-4865-E4D71178934C}"/>
              </a:ext>
            </a:extLst>
          </p:cNvPr>
          <p:cNvSpPr txBox="1"/>
          <p:nvPr/>
        </p:nvSpPr>
        <p:spPr>
          <a:xfrm>
            <a:off x="1606379" y="247134"/>
            <a:ext cx="2977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BRAINSTORM: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514F2-8B60-A327-2212-EED542F5A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720" y="708799"/>
            <a:ext cx="9131643" cy="2889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08013E-7F92-B588-2A75-8E1D89D73407}"/>
              </a:ext>
            </a:extLst>
          </p:cNvPr>
          <p:cNvSpPr txBox="1"/>
          <p:nvPr/>
        </p:nvSpPr>
        <p:spPr>
          <a:xfrm>
            <a:off x="1754659" y="3975428"/>
            <a:ext cx="1729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RESULT:</a:t>
            </a:r>
            <a:endParaRPr lang="en-US" sz="2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ECBC067-0C1F-E1A4-4EE8-1696E6E5F638}"/>
              </a:ext>
            </a:extLst>
          </p:cNvPr>
          <p:cNvSpPr/>
          <p:nvPr/>
        </p:nvSpPr>
        <p:spPr>
          <a:xfrm>
            <a:off x="2421924" y="4814670"/>
            <a:ext cx="197708" cy="160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89FBE-D391-8FF8-A39F-17C65C63F75C}"/>
              </a:ext>
            </a:extLst>
          </p:cNvPr>
          <p:cNvSpPr txBox="1"/>
          <p:nvPr/>
        </p:nvSpPr>
        <p:spPr>
          <a:xfrm>
            <a:off x="2533135" y="4729203"/>
            <a:ext cx="9045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It gives path to improved workforce productivity, enhanced requirement and selection,  better employee  retention increased employee engagement, success planning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642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81DC81-1B88-A444-7A68-1080F2D7E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15" y="86498"/>
            <a:ext cx="8526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6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AD8644-15CB-0029-5072-5AFE9976B895}"/>
              </a:ext>
            </a:extLst>
          </p:cNvPr>
          <p:cNvSpPr txBox="1"/>
          <p:nvPr/>
        </p:nvSpPr>
        <p:spPr>
          <a:xfrm>
            <a:off x="1717590" y="438664"/>
            <a:ext cx="252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ADVANTAGE: 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63E007-F15D-512F-92FA-C25F789BF98C}"/>
              </a:ext>
            </a:extLst>
          </p:cNvPr>
          <p:cNvSpPr txBox="1"/>
          <p:nvPr/>
        </p:nvSpPr>
        <p:spPr>
          <a:xfrm>
            <a:off x="2360141" y="900329"/>
            <a:ext cx="8835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1.     Talent management metrics provide objective, data based insights into the effectiveness of HR and talent strategies. 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89DEB-7ACB-EED7-2D8D-AFA5B8DDCDAC}"/>
              </a:ext>
            </a:extLst>
          </p:cNvPr>
          <p:cNvSpPr txBox="1"/>
          <p:nvPr/>
        </p:nvSpPr>
        <p:spPr>
          <a:xfrm>
            <a:off x="2446638" y="1865870"/>
            <a:ext cx="7797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2.     Efficient TM can lead to cost savings by identifying high performing employees.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EF984-619A-8318-7921-18A32A640BB7}"/>
              </a:ext>
            </a:extLst>
          </p:cNvPr>
          <p:cNvSpPr txBox="1"/>
          <p:nvPr/>
        </p:nvSpPr>
        <p:spPr>
          <a:xfrm>
            <a:off x="2446638" y="2715402"/>
            <a:ext cx="7797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3.     TM metrics can pinpoint skill gaps within the workforce.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B9F16-06A2-CD14-2B85-207CA4087D19}"/>
              </a:ext>
            </a:extLst>
          </p:cNvPr>
          <p:cNvSpPr txBox="1"/>
          <p:nvPr/>
        </p:nvSpPr>
        <p:spPr>
          <a:xfrm>
            <a:off x="1878227" y="3270075"/>
            <a:ext cx="236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DISADVANTAGE: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673D85-AAAC-66DC-F1C6-3409BA8D434F}"/>
              </a:ext>
            </a:extLst>
          </p:cNvPr>
          <p:cNvSpPr txBox="1"/>
          <p:nvPr/>
        </p:nvSpPr>
        <p:spPr>
          <a:xfrm>
            <a:off x="2533135" y="3871772"/>
            <a:ext cx="7797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1.     Some talent management metrics may be subjective, relying on manager assessments or self-evaluations, which can introduce bias and inaccuracies.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7B324-EEF3-8F5F-0835-C53C2362FD81}"/>
              </a:ext>
            </a:extLst>
          </p:cNvPr>
          <p:cNvSpPr txBox="1"/>
          <p:nvPr/>
        </p:nvSpPr>
        <p:spPr>
          <a:xfrm>
            <a:off x="2533135" y="5212133"/>
            <a:ext cx="7179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2.     Employees may be apprehensive about being continuously monitored and evaluated, potentially leading to decreased morale and engagement.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71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19BA-FEFF-FFC3-64F5-983F51D7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90" y="197710"/>
            <a:ext cx="7786815" cy="1248030"/>
          </a:xfrm>
        </p:spPr>
        <p:txBody>
          <a:bodyPr>
            <a:noAutofit/>
          </a:bodyPr>
          <a:lstStyle/>
          <a:p>
            <a:r>
              <a:rPr lang="en-IN" sz="2400" dirty="0"/>
              <a:t>3.     Managing and analysing a vast amount of talent management data can be complex and resource-intensive, requiring advanced systems and expertise.</a:t>
            </a: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96545D-0E0E-B62C-1B31-8ABF167926F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06622" y="7068063"/>
            <a:ext cx="74146" cy="197709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C39A9-914B-72B1-0B15-891ED5125412}"/>
              </a:ext>
            </a:extLst>
          </p:cNvPr>
          <p:cNvSpPr txBox="1"/>
          <p:nvPr/>
        </p:nvSpPr>
        <p:spPr>
          <a:xfrm>
            <a:off x="1470454" y="1445740"/>
            <a:ext cx="263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APPLICATION: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070E0-692B-B956-5BCA-E87E130015A6}"/>
              </a:ext>
            </a:extLst>
          </p:cNvPr>
          <p:cNvSpPr txBox="1"/>
          <p:nvPr/>
        </p:nvSpPr>
        <p:spPr>
          <a:xfrm>
            <a:off x="2113005" y="2055687"/>
            <a:ext cx="7549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1.     Identifying the most effective recruitment channels and sources.  Evaluating the quality and fit of candidates during the selection process.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617BB-525B-7589-F88F-59E458720EFE}"/>
              </a:ext>
            </a:extLst>
          </p:cNvPr>
          <p:cNvSpPr txBox="1"/>
          <p:nvPr/>
        </p:nvSpPr>
        <p:spPr>
          <a:xfrm>
            <a:off x="2113005" y="3404298"/>
            <a:ext cx="7414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2.     Assessing the effectiveness of onboarding programs in terms of employee integration and productivity. 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C0CF5E-7CA2-1C1C-4013-1DB87EE4F6A1}"/>
              </a:ext>
            </a:extLst>
          </p:cNvPr>
          <p:cNvSpPr txBox="1"/>
          <p:nvPr/>
        </p:nvSpPr>
        <p:spPr>
          <a:xfrm>
            <a:off x="1729945" y="4493394"/>
            <a:ext cx="2372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FUTURE SCOPE: 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5D52FD-5E9C-CF79-27E3-A7E88706ED7A}"/>
              </a:ext>
            </a:extLst>
          </p:cNvPr>
          <p:cNvSpPr txBox="1"/>
          <p:nvPr/>
        </p:nvSpPr>
        <p:spPr>
          <a:xfrm>
            <a:off x="2211859" y="4797659"/>
            <a:ext cx="8130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1.     Envisioning the possibilities of space exploration, including missions to Mars and lunar colonization.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595964-8F91-69AE-76A2-6938B81070C6}"/>
              </a:ext>
            </a:extLst>
          </p:cNvPr>
          <p:cNvSpPr txBox="1"/>
          <p:nvPr/>
        </p:nvSpPr>
        <p:spPr>
          <a:xfrm>
            <a:off x="2211859" y="5657671"/>
            <a:ext cx="8130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2.     Examining how the digitalization of processes and services will continue to reshape various industries.  Predicting future cybersecurity challenges and measures to protect digital assets.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389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AD99-1D65-AC42-596A-646B2C25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F665-50F3-F593-58DC-95DFD085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5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351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    Managing and analysing a vast amount of talent management data can be complex and resource-intensive, requiring advanced systems and expertise.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ELCOT</cp:lastModifiedBy>
  <cp:revision>2</cp:revision>
  <dcterms:created xsi:type="dcterms:W3CDTF">2023-10-14T16:50:32Z</dcterms:created>
  <dcterms:modified xsi:type="dcterms:W3CDTF">2023-10-14T19:37:33Z</dcterms:modified>
</cp:coreProperties>
</file>