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4D9A1-876D-EA4A-86D2-4D899905DFB7}" type="datetimeFigureOut">
              <a:rPr lang="en-US"/>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5252-EAF5-064B-8E38-2D90A436EE2B}" type="slidenum">
              <a:rPr lang="en-US"/>
              <a:t>‹#›</a:t>
            </a:fld>
            <a:endParaRPr lang="en-US"/>
          </a:p>
        </p:txBody>
      </p:sp>
    </p:spTree>
    <p:extLst>
      <p:ext uri="{BB962C8B-B14F-4D97-AF65-F5344CB8AC3E}">
        <p14:creationId xmlns:p14="http://schemas.microsoft.com/office/powerpoint/2010/main" val="210834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PRESENTED BY: MADHUMITHA.V</a:t>
            </a:r>
          </a:p>
          <a:p>
            <a:r>
              <a:rPr lang="en-IN"/>
              <a:t>REGISTER NO: asunm1475312214622</a:t>
            </a:r>
          </a:p>
          <a:p>
            <a:r>
              <a:rPr lang="en-IN"/>
              <a:t>DEPARTMENT: COMMERCE</a:t>
            </a:r>
          </a:p>
          <a:p>
            <a:r>
              <a:rPr lang="en-IN"/>
              <a:t>COLLEGE: SRI KANYAKA PARAMESWARI ARTS AND SCIENCE COLLEGE FOR WOMEN </a:t>
            </a:r>
            <a:endParaRPr lang="en-US"/>
          </a:p>
        </p:txBody>
      </p:sp>
      <p:sp>
        <p:nvSpPr>
          <p:cNvPr id="4" name="Slide Number Placeholder 3"/>
          <p:cNvSpPr>
            <a:spLocks noGrp="1"/>
          </p:cNvSpPr>
          <p:nvPr>
            <p:ph type="sldNum" sz="quarter" idx="5"/>
          </p:nvPr>
        </p:nvSpPr>
        <p:spPr/>
        <p:txBody>
          <a:bodyPr/>
          <a:lstStyle/>
          <a:p>
            <a:fld id="{55B95252-EAF5-064B-8E38-2D90A436EE2B}" type="slidenum">
              <a:rPr lang="en-US"/>
              <a:t>1</a:t>
            </a:fld>
            <a:endParaRPr lang="en-US"/>
          </a:p>
        </p:txBody>
      </p:sp>
    </p:spTree>
    <p:extLst>
      <p:ext uri="{BB962C8B-B14F-4D97-AF65-F5344CB8AC3E}">
        <p14:creationId xmlns:p14="http://schemas.microsoft.com/office/powerpoint/2010/main" val="3877877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593771"/>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1" name="TextBox 10">
            <a:extLst>
              <a:ext uri="{FF2B5EF4-FFF2-40B4-BE49-F238E27FC236}">
                <a16:creationId xmlns:a16="http://schemas.microsoft.com/office/drawing/2014/main" id="{1EA933C1-586E-DDDD-7303-80B24FD293E5}"/>
              </a:ext>
            </a:extLst>
          </p:cNvPr>
          <p:cNvSpPr txBox="1"/>
          <p:nvPr/>
        </p:nvSpPr>
        <p:spPr>
          <a:xfrm>
            <a:off x="1783662" y="2165876"/>
            <a:ext cx="7370806" cy="1477328"/>
          </a:xfrm>
          <a:prstGeom prst="rect">
            <a:avLst/>
          </a:prstGeom>
          <a:noFill/>
        </p:spPr>
        <p:txBody>
          <a:bodyPr wrap="square">
            <a:spAutoFit/>
          </a:bodyPr>
          <a:lstStyle/>
          <a:p>
            <a:r>
              <a:rPr lang="en-IN"/>
              <a:t>PRESENTED BY: MADHUMITHA.V</a:t>
            </a:r>
          </a:p>
          <a:p>
            <a:r>
              <a:rPr lang="en-IN"/>
              <a:t>REGISTER NO: asunm1475312214622</a:t>
            </a:r>
          </a:p>
          <a:p>
            <a:r>
              <a:rPr lang="en-IN"/>
              <a:t>DEPARTMENT: COMMERCE</a:t>
            </a:r>
          </a:p>
          <a:p>
            <a:r>
              <a:rPr lang="en-IN"/>
              <a:t>COLLEGE: SRI KANYAKA PARAMESWARI ARTS AND SCIENCE COLLEGE FOR WOMEN </a:t>
            </a:r>
            <a:endParaRPr lang="en-US"/>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3" name="Picture 2">
            <a:extLst>
              <a:ext uri="{FF2B5EF4-FFF2-40B4-BE49-F238E27FC236}">
                <a16:creationId xmlns:a16="http://schemas.microsoft.com/office/drawing/2014/main" id="{8CC68E12-4939-7DE5-5DFD-163597E3526A}"/>
              </a:ext>
            </a:extLst>
          </p:cNvPr>
          <p:cNvPicPr>
            <a:picLocks noChangeAspect="1"/>
          </p:cNvPicPr>
          <p:nvPr/>
        </p:nvPicPr>
        <p:blipFill>
          <a:blip r:embed="rId2"/>
          <a:stretch>
            <a:fillRect/>
          </a:stretch>
        </p:blipFill>
        <p:spPr>
          <a:xfrm>
            <a:off x="1451967" y="1738312"/>
            <a:ext cx="6382345" cy="437298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569660"/>
          </a:xfrm>
          <a:prstGeom prst="rect">
            <a:avLst/>
          </a:prstGeom>
          <a:noFill/>
        </p:spPr>
        <p:txBody>
          <a:bodyPr wrap="square">
            <a:spAutoFit/>
          </a:bodyPr>
          <a:lstStyle/>
          <a:p>
            <a:r>
              <a:rPr lang="en-IN" sz="2400" dirty="0">
                <a:latin typeface="Times New Roman" panose="02020603050405020304"/>
              </a:rPr>
              <a:t>Dr. T. MEKALA</a:t>
            </a:r>
            <a:endParaRPr lang="en-GB" sz="2400" dirty="0">
              <a:latin typeface="Times New Roman" panose="02020603050405020304"/>
            </a:endParaRPr>
          </a:p>
          <a:p>
            <a:r>
              <a:rPr lang="en-IN" sz="2400" dirty="0">
                <a:latin typeface="Times New Roman" panose="02020603050405020304"/>
              </a:rPr>
              <a:t>ASSISTANT PROFESSOR </a:t>
            </a:r>
            <a:endParaRPr lang="en-GB" sz="2400" dirty="0">
              <a:latin typeface="Times New Roman" panose="02020603050405020304"/>
            </a:endParaRPr>
          </a:p>
          <a:p>
            <a:r>
              <a:rPr lang="en-IN" sz="2400" dirty="0">
                <a:latin typeface="Times New Roman" panose="02020603050405020304"/>
              </a:rPr>
              <a:t>SRI KANYAKA PARAMESWARI ARTS AND SCIENCE COLLEGE FOR WOMEN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Madhu mitha</cp:lastModifiedBy>
  <cp:revision>32</cp:revision>
  <dcterms:created xsi:type="dcterms:W3CDTF">2024-08-21T00:32:52Z</dcterms:created>
  <dcterms:modified xsi:type="dcterms:W3CDTF">2024-08-28T06:07:58Z</dcterms:modified>
</cp:coreProperties>
</file>