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C8B6-C854-188E-5286-76DE76F67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27314"/>
            <a:ext cx="8915399" cy="2100943"/>
          </a:xfrm>
        </p:spPr>
        <p:txBody>
          <a:bodyPr/>
          <a:lstStyle/>
          <a:p>
            <a:r>
              <a:rPr lang="en-US" dirty="0"/>
              <a:t>STOCK PRICE PREDICTOR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82061-E6C6-8CE6-3DEB-38526F6A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1829" y="5834743"/>
            <a:ext cx="2307771" cy="7728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 ,</a:t>
            </a:r>
          </a:p>
          <a:p>
            <a:r>
              <a:rPr lang="en-US" dirty="0"/>
              <a:t>M.MADHUMITHA</a:t>
            </a:r>
          </a:p>
          <a:p>
            <a:r>
              <a:rPr lang="en-IN" dirty="0"/>
              <a:t>II YEAR(ECE)</a:t>
            </a:r>
          </a:p>
        </p:txBody>
      </p:sp>
    </p:spTree>
    <p:extLst>
      <p:ext uri="{BB962C8B-B14F-4D97-AF65-F5344CB8AC3E}">
        <p14:creationId xmlns:p14="http://schemas.microsoft.com/office/powerpoint/2010/main" val="273330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7224-B615-1E81-2FCB-0FAB8332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3" y="598714"/>
            <a:ext cx="9839099" cy="1306286"/>
          </a:xfrm>
        </p:spPr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8852-9CE7-7786-0A87-05C68179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656" y="1643743"/>
            <a:ext cx="9947955" cy="4267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print("Enter historical stock prices separated by commas (e.g., 100,102,105):")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input_str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input("Prices: ")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prices = [float(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p.strip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for p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input_str.split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(',’)]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print("Invalid input. Please enter numbers separated by commas.")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= list(range(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(prices)))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(prices)</a:t>
            </a:r>
          </a:p>
        </p:txBody>
      </p:sp>
    </p:spTree>
    <p:extLst>
      <p:ext uri="{BB962C8B-B14F-4D97-AF65-F5344CB8AC3E}">
        <p14:creationId xmlns:p14="http://schemas.microsoft.com/office/powerpoint/2010/main" val="3457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3CC0-8DBF-248D-BFB5-9EA4F18B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762000"/>
            <a:ext cx="9675812" cy="5160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&lt; 2: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print("Need at least two prices to make a prediction.")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sum(days)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sum(prices)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sum(x * y for x, y in zip(days, prices))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sum(x ** 2 for x in days)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denominator = n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 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denominator == 0: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print("Error: Cannot compute regression with this data.")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exit()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10EF-B6DA-EFC4-AF2A-D58603A9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92925" y="-1491916"/>
            <a:ext cx="8911687" cy="8341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57AE-B86B-AB61-17C1-49DE38BA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2" y="721894"/>
            <a:ext cx="9739980" cy="5189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(n *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denominator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 *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n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future_days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list(range(n, n + 5))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future_prices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[m * x + b for x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future_days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nPredicted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prices:")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day, price in zip(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future_days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future_prices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f"Day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{day}: ₹{price:.2f}")</a:t>
            </a:r>
          </a:p>
        </p:txBody>
      </p:sp>
    </p:spTree>
    <p:extLst>
      <p:ext uri="{BB962C8B-B14F-4D97-AF65-F5344CB8AC3E}">
        <p14:creationId xmlns:p14="http://schemas.microsoft.com/office/powerpoint/2010/main" val="49207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9289-5549-3124-12AC-4CB8D93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C971-274C-1229-F9EE-983BB4E8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84420"/>
            <a:ext cx="8911687" cy="422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historical stock prices separated by commas (e.g., 100,102,105):Prices: 200,500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future prices: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₹800.00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₹1100.00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₹1400.00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 ₹1700.00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6: ₹2000.00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631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348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STOCK PRICE PREDICTOR</vt:lpstr>
      <vt:lpstr>PROGRAM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tharanimurali94@gmail.com</dc:creator>
  <cp:lastModifiedBy>tharanimurali94@gmail.com</cp:lastModifiedBy>
  <cp:revision>1</cp:revision>
  <dcterms:created xsi:type="dcterms:W3CDTF">2025-08-30T05:08:17Z</dcterms:created>
  <dcterms:modified xsi:type="dcterms:W3CDTF">2025-08-30T05:42:30Z</dcterms:modified>
</cp:coreProperties>
</file>