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BDCF7-9227-49BF-B4BA-C159DCBD7F72}" v="1" dt="2024-01-04T03:56:5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2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8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1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3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6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7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73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3D6B-1B31-4044-B798-4677F16F486B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165EE10-AD1B-41F7-BEC2-B3BFA9D5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3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1917-32DE-BDA3-126C-36FC05587B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 w="571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OOPS THROUGH </a:t>
            </a:r>
            <a:r>
              <a:rPr lang="en-IN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JAVAPROJECT</a:t>
            </a:r>
            <a:br>
              <a:rPr lang="en-IN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E973-E980-6670-C342-173E19962474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                </a:t>
            </a:r>
            <a:r>
              <a:rPr lang="en-IN" sz="3200" b="1" u="sng" dirty="0">
                <a:solidFill>
                  <a:srgbClr val="FF0000"/>
                </a:solidFill>
              </a:rPr>
              <a:t>TIC TAC TOE GAME</a:t>
            </a:r>
          </a:p>
          <a:p>
            <a:pPr marL="0" indent="0">
              <a:buNone/>
            </a:pPr>
            <a:endParaRPr lang="en-IN" sz="32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Presented by :-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solidFill>
                  <a:schemeClr val="tx1"/>
                </a:solidFill>
              </a:rPr>
              <a:t>Madhu Kanneboina(227R1A0528)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solidFill>
                  <a:schemeClr val="tx1"/>
                </a:solidFill>
              </a:rPr>
              <a:t>Haroon Mohammad(227R1A0541)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solidFill>
                  <a:schemeClr val="tx1"/>
                </a:solidFill>
              </a:rPr>
              <a:t>P. </a:t>
            </a:r>
            <a:r>
              <a:rPr lang="en-IN" sz="3200" dirty="0" err="1">
                <a:solidFill>
                  <a:schemeClr val="tx1"/>
                </a:solidFill>
              </a:rPr>
              <a:t>Sharanya</a:t>
            </a:r>
            <a:r>
              <a:rPr lang="en-IN" sz="3200" dirty="0">
                <a:solidFill>
                  <a:schemeClr val="tx1"/>
                </a:solidFill>
              </a:rPr>
              <a:t>(227R1A0545)</a:t>
            </a:r>
          </a:p>
        </p:txBody>
      </p:sp>
    </p:spTree>
    <p:extLst>
      <p:ext uri="{BB962C8B-B14F-4D97-AF65-F5344CB8AC3E}">
        <p14:creationId xmlns:p14="http://schemas.microsoft.com/office/powerpoint/2010/main" val="99333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91AB-E8FD-2865-7EC4-8B817D4C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9879"/>
            <a:ext cx="8596668" cy="562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Conclusion</a:t>
            </a:r>
          </a:p>
          <a:p>
            <a:r>
              <a:rPr lang="en-US" sz="2400" dirty="0"/>
              <a:t>We have built a Tic-Tac Toe using the Java programming language. Tic Tac Toe is a game that is played by people of all ages. It has been developed using </a:t>
            </a:r>
            <a:r>
              <a:rPr lang="en-US" sz="2400"/>
              <a:t>the Java </a:t>
            </a:r>
            <a:r>
              <a:rPr lang="en-US" sz="2400" dirty="0"/>
              <a:t>programming language. Any purpose-driven decision maker can have intelligence as a trait. A Tic Tac Toe algorithm has been presented in the system and tested, and it has proven to be effective. Chiefly, the system is free of errors.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71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B6D2-9E95-78A7-9D8A-EC90EA2E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Free Google Thank You Slide &amp; PowerPoint Templates">
            <a:extLst>
              <a:ext uri="{FF2B5EF4-FFF2-40B4-BE49-F238E27FC236}">
                <a16:creationId xmlns:a16="http://schemas.microsoft.com/office/drawing/2014/main" id="{A137818E-F8F2-39CC-9F60-BCD5385C3C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0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A650-5F75-EA66-DD63-7CEE3470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299"/>
            <a:ext cx="8596668" cy="5920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u="sng" dirty="0">
                <a:solidFill>
                  <a:srgbClr val="FF0000"/>
                </a:solidFill>
              </a:rPr>
              <a:t>Contents</a:t>
            </a:r>
            <a:r>
              <a:rPr lang="en-IN" sz="4000" b="1" dirty="0"/>
              <a:t>:-</a:t>
            </a:r>
          </a:p>
          <a:p>
            <a:r>
              <a:rPr lang="en-US" sz="3000" dirty="0"/>
              <a:t>Abstract</a:t>
            </a:r>
          </a:p>
          <a:p>
            <a:r>
              <a:rPr lang="en-US" sz="3000" dirty="0"/>
              <a:t>Introduction</a:t>
            </a:r>
          </a:p>
          <a:p>
            <a:r>
              <a:rPr lang="en-US" sz="3000" dirty="0"/>
              <a:t>Literature Survey</a:t>
            </a:r>
          </a:p>
          <a:p>
            <a:r>
              <a:rPr lang="en-US" sz="3000" dirty="0"/>
              <a:t>Hardware and Software requirements</a:t>
            </a:r>
          </a:p>
          <a:p>
            <a:r>
              <a:rPr lang="en-US" sz="3000" dirty="0"/>
              <a:t>Implementation</a:t>
            </a:r>
          </a:p>
          <a:p>
            <a:r>
              <a:rPr lang="en-US" sz="3000" dirty="0"/>
              <a:t>Result</a:t>
            </a:r>
          </a:p>
          <a:p>
            <a:r>
              <a:rPr lang="en-US" sz="3000" dirty="0"/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996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7EA6-6C57-B7A8-3A7D-4B016CFA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3"/>
            <a:ext cx="8596668" cy="6410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Abstract</a:t>
            </a:r>
            <a:r>
              <a:rPr lang="en-IN" sz="4000" dirty="0"/>
              <a:t>:-</a:t>
            </a:r>
          </a:p>
          <a:p>
            <a:r>
              <a:rPr lang="en-US" sz="2400" dirty="0"/>
              <a:t>This presentation delves into the realm of programming with a focus on implementing a Tic Tac Toe game using Java. The abstract journey explores the core principles and coding techniques involved in creating a functional and interactive Tic Tac Toe experience.</a:t>
            </a:r>
          </a:p>
          <a:p>
            <a:r>
              <a:rPr lang="en-US" sz="2400" dirty="0"/>
              <a:t> From establishing the game's logic to leveraging Java's object-oriented capabilities for efficient design, this abstract provides a concise overview of the key components shaping the Java-based rendition of Tic Tac Toe. </a:t>
            </a:r>
          </a:p>
          <a:p>
            <a:r>
              <a:rPr lang="en-US" sz="2400" dirty="0"/>
              <a:t>Whether you're a Java enthusiast or a programming novice, this presentation offers insights into the art of transforming a classic game into a digital reality using the Java program.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47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6EE6-4BA9-906C-04DF-0E51A21D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3224"/>
            <a:ext cx="8596668" cy="624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Introduction</a:t>
            </a:r>
            <a:r>
              <a:rPr lang="en-IN" sz="3600" b="1" dirty="0"/>
              <a:t>:-</a:t>
            </a:r>
          </a:p>
          <a:p>
            <a:pPr algn="just"/>
            <a:r>
              <a:rPr lang="en-US" sz="2400" dirty="0"/>
              <a:t>Welcome to the fascinating world of Tic Tac Toe, brought to life through programming! In this presentation, we will delve into the intricacies of designing and implementing a Tic Tac Toe game using code.</a:t>
            </a:r>
          </a:p>
          <a:p>
            <a:pPr algn="just"/>
            <a:r>
              <a:rPr lang="en-US" sz="2400" dirty="0"/>
              <a:t> From the fundamental logic behind player moves to the graphical representation on the screen, join us on a journey through the creation of this classic and timeless game in the digital realm.</a:t>
            </a:r>
          </a:p>
          <a:p>
            <a:pPr algn="just"/>
            <a:r>
              <a:rPr lang="en-US" sz="2400" dirty="0"/>
              <a:t> Whether you're a seasoned programmer or a curious beginner, this presentation aims to unravel the magic behind bringing Tic Tac Toe to your fingertips through the power of code. Let's embark on this coding adventure together!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275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B625-232D-1E17-8A22-37F490F3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04"/>
            <a:ext cx="8596668" cy="64567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600" dirty="0"/>
              <a:t>Literature Survey</a:t>
            </a:r>
          </a:p>
          <a:p>
            <a:pPr algn="just"/>
            <a:r>
              <a:rPr lang="en-US" sz="2400" dirty="0"/>
              <a:t>Tic-Tac-Toe is a straightforward but fun board game. The Tic-Tac-Toe game is learned using a variety of methods. Fok and Ong [3] and Grim et al. [4] For example, they developed strategies based on a neural network of artificial intelligence to play them.</a:t>
            </a:r>
          </a:p>
          <a:p>
            <a:pPr algn="just"/>
            <a:r>
              <a:rPr lang="en-US" sz="2400" dirty="0" err="1"/>
              <a:t>Citrenbaum</a:t>
            </a:r>
            <a:r>
              <a:rPr lang="en-US" sz="2400" dirty="0"/>
              <a:t> [5] and </a:t>
            </a:r>
            <a:r>
              <a:rPr lang="en-US" sz="2400" dirty="0" err="1"/>
              <a:t>Yakowitz</a:t>
            </a:r>
            <a:r>
              <a:rPr lang="en-US" sz="2400" dirty="0"/>
              <a:t> [6] discuss games like Tic- Tac-Toe, such as Go-Moku, Hex, and </a:t>
            </a:r>
            <a:r>
              <a:rPr lang="en-US" sz="2400" dirty="0" err="1"/>
              <a:t>Bridg</a:t>
            </a:r>
            <a:r>
              <a:rPr lang="en-US" sz="2400" dirty="0"/>
              <a:t>-It.</a:t>
            </a:r>
          </a:p>
          <a:p>
            <a:pPr algn="just"/>
            <a:r>
              <a:rPr lang="en-US" sz="2400" dirty="0"/>
              <a:t>Traditionally, the Tic-tac-toe game is a pencil and paper game played by two people taking turns placing their pieces on the 3rd grid with the intention of becoming the first player to complete a horizontal, vertical, or diagonal line. Row with their pieces.</a:t>
            </a:r>
          </a:p>
          <a:p>
            <a:pPr algn="just"/>
            <a:r>
              <a:rPr lang="en-US" sz="2400" dirty="0"/>
              <a:t>Many versions of the Tic Tac game software have been recorded, and have recently been made available on smart phones, including the Apple iPhone [7] and the Android environment [8].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751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508F-7239-EAE4-5097-3272593F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5233"/>
            <a:ext cx="8596668" cy="569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Hardware And software Requirements</a:t>
            </a:r>
          </a:p>
          <a:p>
            <a:r>
              <a:rPr lang="en-US" sz="2800" b="1" dirty="0"/>
              <a:t>System requirements:</a:t>
            </a:r>
            <a:endParaRPr lang="en-US" sz="2800" dirty="0"/>
          </a:p>
          <a:p>
            <a:r>
              <a:rPr lang="en-US" sz="2800" dirty="0"/>
              <a:t>Operating system: windows </a:t>
            </a:r>
            <a:r>
              <a:rPr lang="en-US" sz="2800" dirty="0" err="1"/>
              <a:t>xp</a:t>
            </a:r>
            <a:r>
              <a:rPr lang="en-US" sz="2800" dirty="0"/>
              <a:t> or higher</a:t>
            </a:r>
          </a:p>
          <a:p>
            <a:r>
              <a:rPr lang="en-US" sz="2800" dirty="0"/>
              <a:t>Ide: Notepad and </a:t>
            </a:r>
            <a:r>
              <a:rPr lang="en-US" sz="2800" dirty="0" err="1"/>
              <a:t>Jdk</a:t>
            </a:r>
            <a:r>
              <a:rPr lang="en-US" sz="2800" dirty="0"/>
              <a:t> (any version)</a:t>
            </a:r>
          </a:p>
          <a:p>
            <a:r>
              <a:rPr lang="en-US" sz="2800" dirty="0"/>
              <a:t>Front end: windows</a:t>
            </a:r>
          </a:p>
          <a:p>
            <a:r>
              <a:rPr lang="en-US" sz="2800" dirty="0"/>
              <a:t>Language: Java</a:t>
            </a:r>
          </a:p>
          <a:p>
            <a:r>
              <a:rPr lang="en-US" sz="2800" b="1" dirty="0"/>
              <a:t>Hardware requirements:</a:t>
            </a:r>
            <a:endParaRPr lang="en-US" sz="4000" dirty="0"/>
          </a:p>
          <a:p>
            <a:r>
              <a:rPr lang="en-US" sz="2800" dirty="0"/>
              <a:t>Intel P4 1.5GHz or above</a:t>
            </a:r>
          </a:p>
          <a:p>
            <a:r>
              <a:rPr lang="en-US" sz="2800" dirty="0"/>
              <a:t>512MB RAM</a:t>
            </a:r>
          </a:p>
          <a:p>
            <a:r>
              <a:rPr lang="en-US" sz="2800" dirty="0"/>
              <a:t>80GB HDD Minimum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14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D67D-32CE-12E9-B2AA-5B65BA8D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Implementation:-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1616B-EB0D-6831-97BC-0EC5C5EE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816638"/>
            <a:ext cx="3890865" cy="578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C195D-F4F0-FECE-A21A-6A456779B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67" y="886408"/>
            <a:ext cx="4132834" cy="5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B13E4-CD46-5CE4-AE4D-8F0CC81F0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" y="335903"/>
            <a:ext cx="4404049" cy="642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11BF0-1BA7-177D-4F99-47E03A72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111967"/>
            <a:ext cx="4879909" cy="66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2EB3-88F9-83B0-50DC-8EE7620C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257"/>
            <a:ext cx="8596668" cy="578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Result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7085-8E3E-C306-D903-A2E0CA5FD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t="17551" r="60740"/>
          <a:stretch/>
        </p:blipFill>
        <p:spPr>
          <a:xfrm>
            <a:off x="4814596" y="816638"/>
            <a:ext cx="4133461" cy="60413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EC26CF-A98C-676B-78F7-7692F62ED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17415" r="61121"/>
          <a:stretch/>
        </p:blipFill>
        <p:spPr>
          <a:xfrm>
            <a:off x="677335" y="816638"/>
            <a:ext cx="3745376" cy="60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8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567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  OOPS THROUGH JAVAPROJECT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THROUGH JAVAPROJECT</dc:title>
  <dc:creator>Kanneboina Madhu</dc:creator>
  <cp:lastModifiedBy>Kanneboina Madhu</cp:lastModifiedBy>
  <cp:revision>2</cp:revision>
  <dcterms:created xsi:type="dcterms:W3CDTF">2024-01-03T13:21:07Z</dcterms:created>
  <dcterms:modified xsi:type="dcterms:W3CDTF">2024-01-08T02:34:29Z</dcterms:modified>
</cp:coreProperties>
</file>