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2" autoAdjust="0"/>
  </p:normalViewPr>
  <p:slideViewPr>
    <p:cSldViewPr>
      <p:cViewPr varScale="1">
        <p:scale>
          <a:sx n="86" d="100"/>
          <a:sy n="86" d="100"/>
        </p:scale>
        <p:origin x="53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 sivauma" userId="67878dc50dbcd7eb" providerId="LiveId" clId="{49861217-D208-439E-8CCF-467A5B487370}"/>
    <pc:docChg chg="undo custSel modSld">
      <pc:chgData name="madhu sivauma" userId="67878dc50dbcd7eb" providerId="LiveId" clId="{49861217-D208-439E-8CCF-467A5B487370}" dt="2022-05-06T11:37:44.468" v="70" actId="1076"/>
      <pc:docMkLst>
        <pc:docMk/>
      </pc:docMkLst>
      <pc:sldChg chg="modSp mod">
        <pc:chgData name="madhu sivauma" userId="67878dc50dbcd7eb" providerId="LiveId" clId="{49861217-D208-439E-8CCF-467A5B487370}" dt="2022-05-06T11:37:44.468" v="70" actId="1076"/>
        <pc:sldMkLst>
          <pc:docMk/>
          <pc:sldMk cId="0" sldId="256"/>
        </pc:sldMkLst>
        <pc:spChg chg="mod">
          <ac:chgData name="madhu sivauma" userId="67878dc50dbcd7eb" providerId="LiveId" clId="{49861217-D208-439E-8CCF-467A5B487370}" dt="2022-05-06T11:36:21.434" v="5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dhu sivauma" userId="67878dc50dbcd7eb" providerId="LiveId" clId="{49861217-D208-439E-8CCF-467A5B487370}" dt="2022-05-06T11:35:27.046" v="1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dhu sivauma" userId="67878dc50dbcd7eb" providerId="LiveId" clId="{49861217-D208-439E-8CCF-467A5B487370}" dt="2022-05-06T11:37:19.240" v="65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dhu sivauma" userId="67878dc50dbcd7eb" providerId="LiveId" clId="{49861217-D208-439E-8CCF-467A5B487370}" dt="2022-05-06T11:37:32.740" v="68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madhu sivauma" userId="67878dc50dbcd7eb" providerId="LiveId" clId="{49861217-D208-439E-8CCF-467A5B487370}" dt="2022-05-06T11:37:44.468" v="70" actId="1076"/>
          <ac:spMkLst>
            <pc:docMk/>
            <pc:sldMk cId="0" sldId="256"/>
            <ac:spMk id="35" creationId="{00000000-0000-0000-0000-000000000000}"/>
          </ac:spMkLst>
        </pc:spChg>
      </pc:sldChg>
    </pc:docChg>
  </pc:docChgLst>
  <pc:docChgLst>
    <pc:chgData name="madhu sivauma" userId="67878dc50dbcd7eb" providerId="LiveId" clId="{FBBBBCDA-16F5-4913-8E4F-16FFAF0672AB}"/>
    <pc:docChg chg="modSld">
      <pc:chgData name="madhu sivauma" userId="67878dc50dbcd7eb" providerId="LiveId" clId="{FBBBBCDA-16F5-4913-8E4F-16FFAF0672AB}" dt="2022-10-04T05:37:19.649" v="42" actId="20577"/>
      <pc:docMkLst>
        <pc:docMk/>
      </pc:docMkLst>
      <pc:sldChg chg="modSp mod">
        <pc:chgData name="madhu sivauma" userId="67878dc50dbcd7eb" providerId="LiveId" clId="{FBBBBCDA-16F5-4913-8E4F-16FFAF0672AB}" dt="2022-10-04T05:37:19.649" v="42" actId="20577"/>
        <pc:sldMkLst>
          <pc:docMk/>
          <pc:sldMk cId="0" sldId="256"/>
        </pc:sldMkLst>
        <pc:spChg chg="mod">
          <ac:chgData name="madhu sivauma" userId="67878dc50dbcd7eb" providerId="LiveId" clId="{FBBBBCDA-16F5-4913-8E4F-16FFAF0672AB}" dt="2022-10-04T05:37:19.649" v="42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1317" y="35246"/>
            <a:ext cx="1217980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762" y="1483627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981" y="2040167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7" name="object 7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25110" y="2634368"/>
            <a:ext cx="3395979" cy="5225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Mumbai Dabbawala Food Delivery 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521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spc="-5" dirty="0">
                <a:latin typeface="Verdana"/>
                <a:cs typeface="Verdana"/>
              </a:rPr>
              <a:t>Completed</a:t>
            </a:r>
            <a:r>
              <a:rPr lang="en-US" sz="1000" spc="2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end</a:t>
            </a:r>
            <a:r>
              <a:rPr lang="en-US" sz="1000" spc="1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to end</a:t>
            </a:r>
            <a:r>
              <a:rPr lang="en-US" sz="1000" spc="1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case</a:t>
            </a:r>
            <a:r>
              <a:rPr lang="en-US" sz="1000" spc="1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study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of</a:t>
            </a:r>
            <a:r>
              <a:rPr lang="en-US" sz="1000" spc="15" dirty="0">
                <a:latin typeface="Verdana"/>
                <a:cs typeface="Verdana"/>
              </a:rPr>
              <a:t> </a:t>
            </a:r>
            <a:r>
              <a:rPr lang="en-US" sz="1000" spc="-15" dirty="0">
                <a:latin typeface="Verdana"/>
                <a:cs typeface="Verdana"/>
              </a:rPr>
              <a:t>Mumbai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spc="-15" dirty="0">
                <a:latin typeface="Verdana"/>
                <a:cs typeface="Verdana"/>
              </a:rPr>
              <a:t>Dabbawalla </a:t>
            </a:r>
            <a:r>
              <a:rPr lang="en-US" sz="1000" spc="-10" dirty="0">
                <a:latin typeface="Verdana"/>
                <a:cs typeface="Verdana"/>
              </a:rPr>
              <a:t> </a:t>
            </a:r>
            <a:r>
              <a:rPr lang="en-US" sz="1000" spc="-20" dirty="0">
                <a:latin typeface="Verdana"/>
                <a:cs typeface="Verdana"/>
              </a:rPr>
              <a:t>food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15" dirty="0">
                <a:latin typeface="Verdana"/>
                <a:cs typeface="Verdana"/>
              </a:rPr>
              <a:t>delivery</a:t>
            </a:r>
            <a:r>
              <a:rPr lang="en-US" sz="1000" spc="50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with</a:t>
            </a:r>
            <a:r>
              <a:rPr lang="en-US" sz="1000" spc="-3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the</a:t>
            </a:r>
            <a:r>
              <a:rPr lang="en-US" sz="1000" spc="-15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help</a:t>
            </a:r>
            <a:r>
              <a:rPr lang="en-US" sz="1000" spc="-2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of </a:t>
            </a:r>
            <a:r>
              <a:rPr lang="en-US" sz="1000" dirty="0">
                <a:latin typeface="Verdana"/>
                <a:cs typeface="Verdana"/>
              </a:rPr>
              <a:t>Spring</a:t>
            </a:r>
            <a:r>
              <a:rPr lang="en-US" sz="1000" spc="1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boot</a:t>
            </a:r>
            <a:r>
              <a:rPr lang="en-US" sz="1000" spc="3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and</a:t>
            </a:r>
            <a:r>
              <a:rPr lang="en-US" sz="1000" spc="-1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Postgre</a:t>
            </a:r>
            <a:r>
              <a:rPr lang="en-US" sz="1000" spc="-1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SQl </a:t>
            </a:r>
            <a:r>
              <a:rPr lang="en-US" sz="1000" spc="-33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database.</a:t>
            </a:r>
            <a:r>
              <a:rPr lang="en-US" sz="1000" spc="-35" dirty="0">
                <a:latin typeface="Verdana"/>
                <a:cs typeface="Verdana"/>
              </a:rPr>
              <a:t> </a:t>
            </a:r>
            <a:r>
              <a:rPr lang="en-US" sz="1000" spc="-15" dirty="0">
                <a:latin typeface="Verdana"/>
                <a:cs typeface="Verdana"/>
              </a:rPr>
              <a:t>React</a:t>
            </a:r>
            <a:r>
              <a:rPr lang="en-US" sz="1000" spc="10" dirty="0">
                <a:latin typeface="Verdana"/>
                <a:cs typeface="Verdana"/>
              </a:rPr>
              <a:t> </a:t>
            </a:r>
            <a:r>
              <a:rPr lang="en-US" sz="1000" spc="-20" dirty="0">
                <a:latin typeface="Verdana"/>
                <a:cs typeface="Verdana"/>
              </a:rPr>
              <a:t>framework</a:t>
            </a:r>
            <a:r>
              <a:rPr lang="en-US" sz="1000" spc="3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used</a:t>
            </a:r>
            <a:r>
              <a:rPr lang="en-US" sz="1000" spc="35" dirty="0">
                <a:latin typeface="Verdana"/>
                <a:cs typeface="Verdana"/>
              </a:rPr>
              <a:t> </a:t>
            </a:r>
            <a:r>
              <a:rPr lang="en-US" sz="1000" spc="-15" dirty="0">
                <a:latin typeface="Verdana"/>
                <a:cs typeface="Verdana"/>
              </a:rPr>
              <a:t>for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user</a:t>
            </a:r>
            <a:r>
              <a:rPr lang="en-US" sz="1000" spc="2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interface.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029714"/>
            <a:ext cx="3913504" cy="615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20" dirty="0">
                <a:latin typeface="Verdana"/>
                <a:cs typeface="Verdana"/>
              </a:rPr>
              <a:t>Designed</a:t>
            </a:r>
            <a:r>
              <a:rPr lang="en-US" sz="1000" b="1" spc="-5" dirty="0">
                <a:latin typeface="Verdana"/>
                <a:cs typeface="Verdana"/>
              </a:rPr>
              <a:t> </a:t>
            </a:r>
            <a:r>
              <a:rPr lang="en-US" sz="1000" b="1" spc="-15" dirty="0">
                <a:latin typeface="Verdana"/>
                <a:cs typeface="Verdana"/>
              </a:rPr>
              <a:t>Static</a:t>
            </a:r>
            <a:r>
              <a:rPr lang="en-US" sz="1000" b="1" spc="-25" dirty="0">
                <a:latin typeface="Verdana"/>
                <a:cs typeface="Verdana"/>
              </a:rPr>
              <a:t> </a:t>
            </a:r>
            <a:r>
              <a:rPr lang="en-US" sz="1000" b="1" spc="-15" dirty="0">
                <a:latin typeface="Verdana"/>
                <a:cs typeface="Verdana"/>
              </a:rPr>
              <a:t>and </a:t>
            </a:r>
            <a:r>
              <a:rPr lang="en-US" sz="1000" b="1" spc="-20" dirty="0">
                <a:latin typeface="Verdana"/>
                <a:cs typeface="Verdana"/>
              </a:rPr>
              <a:t>Dynamic</a:t>
            </a:r>
            <a:r>
              <a:rPr lang="en-US" sz="1000" b="1" spc="-15" dirty="0">
                <a:latin typeface="Verdana"/>
                <a:cs typeface="Verdana"/>
              </a:rPr>
              <a:t> Web</a:t>
            </a:r>
            <a:r>
              <a:rPr lang="en-US" sz="1000" b="1" spc="-25" dirty="0">
                <a:latin typeface="Verdana"/>
                <a:cs typeface="Verdana"/>
              </a:rPr>
              <a:t> </a:t>
            </a:r>
            <a:r>
              <a:rPr lang="en-US" sz="1000" b="1" spc="-15" dirty="0">
                <a:latin typeface="Verdana"/>
                <a:cs typeface="Verdana"/>
              </a:rPr>
              <a:t>Pages</a:t>
            </a:r>
            <a:endParaRPr lang="en-US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875"/>
              </a:spcBef>
            </a:pPr>
            <a:r>
              <a:rPr lang="en-US" sz="1000" spc="-20" dirty="0">
                <a:latin typeface="Verdana"/>
                <a:cs typeface="Verdana"/>
              </a:rPr>
              <a:t>Developed</a:t>
            </a:r>
            <a:r>
              <a:rPr lang="en-US" sz="1000" spc="-1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website </a:t>
            </a:r>
            <a:r>
              <a:rPr lang="en-US" sz="1000" dirty="0">
                <a:latin typeface="Verdana"/>
                <a:cs typeface="Verdana"/>
              </a:rPr>
              <a:t>with </a:t>
            </a:r>
            <a:r>
              <a:rPr lang="en-US" sz="1000" spc="-20" dirty="0">
                <a:latin typeface="Verdana"/>
                <a:cs typeface="Verdana"/>
              </a:rPr>
              <a:t>HTML5 </a:t>
            </a:r>
            <a:r>
              <a:rPr lang="en-US" sz="1000" spc="-5" dirty="0">
                <a:latin typeface="Verdana"/>
                <a:cs typeface="Verdana"/>
              </a:rPr>
              <a:t>and </a:t>
            </a:r>
            <a:r>
              <a:rPr lang="en-US" sz="1000" spc="-15" dirty="0">
                <a:latin typeface="Verdana"/>
                <a:cs typeface="Verdana"/>
              </a:rPr>
              <a:t>CSS3 </a:t>
            </a:r>
            <a:r>
              <a:rPr lang="en-US" sz="1000" dirty="0">
                <a:latin typeface="Verdana"/>
                <a:cs typeface="Verdana"/>
              </a:rPr>
              <a:t>along </a:t>
            </a:r>
            <a:r>
              <a:rPr lang="en-US" sz="1000" spc="-5" dirty="0">
                <a:latin typeface="Verdana"/>
                <a:cs typeface="Verdana"/>
              </a:rPr>
              <a:t>with React </a:t>
            </a:r>
            <a:r>
              <a:rPr lang="en-US" sz="1000" spc="-340" dirty="0">
                <a:latin typeface="Verdana"/>
                <a:cs typeface="Verdana"/>
              </a:rPr>
              <a:t> </a:t>
            </a:r>
            <a:r>
              <a:rPr lang="en-US" sz="1000" spc="-20" dirty="0">
                <a:latin typeface="Verdana"/>
                <a:cs typeface="Verdana"/>
              </a:rPr>
              <a:t>framework</a:t>
            </a:r>
            <a:r>
              <a:rPr lang="en-US" sz="1000" spc="5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to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make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website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spc="-20" dirty="0">
                <a:latin typeface="Verdana"/>
                <a:cs typeface="Verdana"/>
              </a:rPr>
              <a:t>more</a:t>
            </a:r>
            <a:r>
              <a:rPr lang="en-US" sz="1000" spc="50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interactive</a:t>
            </a:r>
            <a:r>
              <a:rPr lang="en-US" sz="1000" spc="-2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and colorful.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6697" y="5023916"/>
            <a:ext cx="39103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IN" sz="1000" b="1" spc="-5" dirty="0">
                <a:latin typeface="Verdana"/>
                <a:cs typeface="Verdana"/>
              </a:rPr>
              <a:t>Certifications</a:t>
            </a:r>
            <a:endParaRPr lang="en-IN" sz="1000" dirty="0">
              <a:latin typeface="Verdana"/>
              <a:cs typeface="Verdana"/>
            </a:endParaRPr>
          </a:p>
          <a:p>
            <a:pPr marL="264160" marR="5080" indent="-172720">
              <a:lnSpc>
                <a:spcPct val="100000"/>
              </a:lnSpc>
              <a:buFont typeface="Wingdings"/>
              <a:buChar char=""/>
              <a:tabLst>
                <a:tab pos="264160" algn="l"/>
              </a:tabLst>
            </a:pPr>
            <a:r>
              <a:rPr lang="en-IN" sz="1000" dirty="0">
                <a:latin typeface="Verdana"/>
                <a:cs typeface="Verdana"/>
              </a:rPr>
              <a:t>Full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Stack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Java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development</a:t>
            </a:r>
            <a:r>
              <a:rPr lang="en-IN" sz="1000" spc="5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certification</a:t>
            </a:r>
            <a:r>
              <a:rPr lang="en-IN"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from </a:t>
            </a:r>
            <a:r>
              <a:rPr lang="en-IN" sz="1000" spc="-3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Pentagon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Institute,</a:t>
            </a:r>
            <a:r>
              <a:rPr lang="en-IN" sz="1000" spc="4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Bangalore, Vijayanagar</a:t>
            </a:r>
          </a:p>
          <a:p>
            <a:pPr marL="264160" marR="5080" indent="-172720">
              <a:lnSpc>
                <a:spcPct val="100000"/>
              </a:lnSpc>
              <a:buFont typeface="Wingdings"/>
              <a:buChar char=""/>
              <a:tabLst>
                <a:tab pos="264160" algn="l"/>
              </a:tabLst>
            </a:pPr>
            <a:r>
              <a:rPr lang="en-IN" sz="1000" spc="-5" dirty="0">
                <a:latin typeface="Verdana"/>
                <a:cs typeface="Verdana"/>
              </a:rPr>
              <a:t>AWS Certified </a:t>
            </a:r>
            <a:r>
              <a:rPr lang="en-IN" sz="1000" spc="-5">
                <a:latin typeface="Verdana"/>
                <a:cs typeface="Verdana"/>
              </a:rPr>
              <a:t>Cloud Practitioner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089864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 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41567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Chandana-naga.Venkata-madhu-pavan@Capgemini.com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0078" y="1651905"/>
            <a:ext cx="24110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160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 No : +91 9182744118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 learner with Front-End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Back-End  knowledge. Passionate </a:t>
            </a:r>
            <a:r>
              <a:rPr sz="1100" dirty="0">
                <a:latin typeface="Verdana"/>
                <a:cs typeface="Verdana"/>
              </a:rPr>
              <a:t>about </a:t>
            </a:r>
            <a:r>
              <a:rPr sz="1100" spc="-5" dirty="0">
                <a:latin typeface="Verdana"/>
                <a:cs typeface="Verdana"/>
              </a:rPr>
              <a:t>implementing </a:t>
            </a:r>
            <a:r>
              <a:rPr sz="110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launching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technologies/frameworks </a:t>
            </a:r>
            <a:r>
              <a:rPr sz="110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implement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 </a:t>
            </a:r>
            <a:r>
              <a:rPr sz="1100" spc="-5" dirty="0">
                <a:latin typeface="Verdana"/>
                <a:cs typeface="Verdana"/>
              </a:rPr>
              <a:t>player with </a:t>
            </a:r>
            <a:r>
              <a:rPr sz="1100" dirty="0">
                <a:latin typeface="Verdana"/>
                <a:cs typeface="Verdana"/>
              </a:rPr>
              <a:t>good </a:t>
            </a:r>
            <a:r>
              <a:rPr sz="1100" spc="-5" dirty="0">
                <a:latin typeface="Verdana"/>
                <a:cs typeface="Verdana"/>
              </a:rPr>
              <a:t>communication skill always 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 work </a:t>
            </a:r>
            <a:r>
              <a:rPr sz="1100" dirty="0">
                <a:latin typeface="Verdana"/>
                <a:cs typeface="Verdana"/>
              </a:rPr>
              <a:t>for the </a:t>
            </a:r>
            <a:r>
              <a:rPr sz="1100" spc="-5" dirty="0">
                <a:latin typeface="Verdana"/>
                <a:cs typeface="Verdana"/>
              </a:rPr>
              <a:t>enrichment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 working knowledge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lang="en-IN" sz="1100" dirty="0">
                <a:latin typeface="Verdana"/>
                <a:cs typeface="Verdana"/>
              </a:rPr>
              <a:t>React</a:t>
            </a:r>
            <a:r>
              <a:rPr sz="1100" dirty="0">
                <a:latin typeface="Verdana"/>
                <a:cs typeface="Verdana"/>
              </a:rPr>
              <a:t> and Java  </a:t>
            </a:r>
            <a:r>
              <a:rPr sz="1100" spc="-5" dirty="0">
                <a:latin typeface="Verdana"/>
                <a:cs typeface="Verdana"/>
              </a:rPr>
              <a:t>Microservice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 Spring framework </a:t>
            </a:r>
            <a:r>
              <a:rPr sz="1100" dirty="0">
                <a:latin typeface="Verdana"/>
                <a:cs typeface="Verdana"/>
              </a:rPr>
              <a:t>on  an </a:t>
            </a:r>
            <a:r>
              <a:rPr lang="en-IN" sz="1100" spc="-5" dirty="0">
                <a:latin typeface="Verdana"/>
                <a:cs typeface="Verdana"/>
              </a:rPr>
              <a:t>beginner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92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Have decent knowledge on Databases like Oracle </a:t>
            </a:r>
          </a:p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    SQL, My SQL and Postgres SQL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860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 of Technology </a:t>
            </a:r>
            <a:r>
              <a:rPr lang="en-IN" sz="1000" spc="-5" dirty="0">
                <a:latin typeface="Verdana"/>
                <a:cs typeface="Verdana"/>
              </a:rPr>
              <a:t>In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Electronics And Communication Engineering </a:t>
            </a:r>
            <a:r>
              <a:rPr sz="1000" spc="-5" dirty="0">
                <a:latin typeface="Verdana"/>
                <a:cs typeface="Verdana"/>
              </a:rPr>
              <a:t>: 201</a:t>
            </a:r>
            <a:r>
              <a:rPr lang="en-IN" sz="1000" spc="-5" dirty="0">
                <a:latin typeface="Verdana"/>
                <a:cs typeface="Verdana"/>
              </a:rPr>
              <a:t>7 </a:t>
            </a:r>
            <a:r>
              <a:rPr sz="1000" spc="-5" dirty="0">
                <a:latin typeface="Verdana"/>
                <a:cs typeface="Verdana"/>
              </a:rPr>
              <a:t>-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233742"/>
            <a:ext cx="1663700" cy="1540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 </a:t>
            </a:r>
            <a:endParaRPr lang="en-IN" sz="10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React</a:t>
            </a:r>
            <a:r>
              <a:rPr lang="en-IN" sz="1000" spc="-5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Framework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Database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S</a:t>
            </a:r>
            <a:r>
              <a:rPr lang="en-IN" sz="1000" dirty="0">
                <a:latin typeface="Verdana"/>
                <a:cs typeface="Verdana"/>
              </a:rPr>
              <a:t>p</a:t>
            </a:r>
            <a:r>
              <a:rPr lang="en-IN" sz="1000" spc="-10" dirty="0">
                <a:latin typeface="Verdana"/>
                <a:cs typeface="Verdana"/>
              </a:rPr>
              <a:t>r</a:t>
            </a:r>
            <a:r>
              <a:rPr lang="en-IN" sz="1000" spc="5" dirty="0">
                <a:latin typeface="Verdana"/>
                <a:cs typeface="Verdana"/>
              </a:rPr>
              <a:t>i</a:t>
            </a:r>
            <a:r>
              <a:rPr lang="en-IN" sz="1000" dirty="0">
                <a:latin typeface="Verdana"/>
                <a:cs typeface="Verdana"/>
              </a:rPr>
              <a:t>n</a:t>
            </a:r>
            <a:r>
              <a:rPr lang="en-IN" sz="1000" spc="-5" dirty="0">
                <a:latin typeface="Verdana"/>
                <a:cs typeface="Verdana"/>
              </a:rPr>
              <a:t>g</a:t>
            </a:r>
            <a:r>
              <a:rPr lang="en-IN" sz="1000" spc="-85" dirty="0">
                <a:latin typeface="Verdana"/>
                <a:cs typeface="Verdana"/>
              </a:rPr>
              <a:t> </a:t>
            </a:r>
            <a:r>
              <a:rPr lang="en-IN" sz="1000" spc="-20" dirty="0">
                <a:latin typeface="Verdana"/>
                <a:cs typeface="Verdana"/>
              </a:rPr>
              <a:t>B</a:t>
            </a:r>
            <a:r>
              <a:rPr lang="en-IN" sz="1000" spc="-25" dirty="0">
                <a:latin typeface="Verdana"/>
                <a:cs typeface="Verdana"/>
              </a:rPr>
              <a:t>oo</a:t>
            </a:r>
            <a:r>
              <a:rPr lang="en-IN" sz="1000" spc="-5" dirty="0">
                <a:latin typeface="Verdana"/>
                <a:cs typeface="Verdana"/>
              </a:rPr>
              <a:t>t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S</a:t>
            </a:r>
            <a:r>
              <a:rPr lang="en-IN" sz="1000" dirty="0">
                <a:latin typeface="Verdana"/>
                <a:cs typeface="Verdana"/>
              </a:rPr>
              <a:t>p</a:t>
            </a:r>
            <a:r>
              <a:rPr lang="en-IN" sz="1000" spc="-10" dirty="0">
                <a:latin typeface="Verdana"/>
                <a:cs typeface="Verdana"/>
              </a:rPr>
              <a:t>r</a:t>
            </a:r>
            <a:r>
              <a:rPr lang="en-IN" sz="1000" spc="5" dirty="0">
                <a:latin typeface="Verdana"/>
                <a:cs typeface="Verdana"/>
              </a:rPr>
              <a:t>i</a:t>
            </a:r>
            <a:r>
              <a:rPr lang="en-IN" sz="1000" dirty="0">
                <a:latin typeface="Verdana"/>
                <a:cs typeface="Verdana"/>
              </a:rPr>
              <a:t>n</a:t>
            </a:r>
            <a:r>
              <a:rPr lang="en-IN" sz="1000" spc="-5" dirty="0">
                <a:latin typeface="Verdana"/>
                <a:cs typeface="Verdana"/>
              </a:rPr>
              <a:t>g</a:t>
            </a:r>
            <a:r>
              <a:rPr lang="en-IN" sz="1000" spc="-8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MVC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Bootstrap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10" dirty="0">
                <a:latin typeface="Verdana"/>
                <a:cs typeface="Verdana"/>
              </a:rPr>
              <a:t>Node</a:t>
            </a:r>
            <a:r>
              <a:rPr lang="en-IN" sz="1000" spc="-4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JS</a:t>
            </a:r>
            <a:endParaRPr lang="en-IN" sz="1000" dirty="0">
              <a:latin typeface="Verdana"/>
              <a:cs typeface="Verdana"/>
            </a:endParaRPr>
          </a:p>
          <a:p>
            <a:pPr marL="184150" marR="893444" indent="-171450">
              <a:lnSpc>
                <a:spcPct val="1135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574821"/>
            <a:ext cx="1818639" cy="148309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lang="en-IN" sz="1000" b="1" spc="-20" dirty="0">
                <a:solidFill>
                  <a:srgbClr val="006EAC"/>
                </a:solidFill>
                <a:latin typeface="Verdana"/>
                <a:cs typeface="Verdana"/>
              </a:rPr>
              <a:t>Backend</a:t>
            </a:r>
            <a:endParaRPr lang="en-IN"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186055" algn="l"/>
              </a:tabLst>
            </a:pPr>
            <a:r>
              <a:rPr lang="en-IN" sz="1000" spc="-5" dirty="0">
                <a:latin typeface="Verdana"/>
                <a:cs typeface="Verdana"/>
              </a:rPr>
              <a:t>Spring</a:t>
            </a:r>
            <a:r>
              <a:rPr lang="en-IN" sz="1000" spc="-6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Boot</a:t>
            </a:r>
            <a:endParaRPr lang="en-IN"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6055" algn="l"/>
              </a:tabLst>
            </a:pPr>
            <a:r>
              <a:rPr lang="en-IN" sz="1000" spc="-5" dirty="0">
                <a:latin typeface="Verdana"/>
                <a:cs typeface="Verdana"/>
              </a:rPr>
              <a:t>S</a:t>
            </a:r>
            <a:r>
              <a:rPr lang="en-IN" sz="1000" dirty="0">
                <a:latin typeface="Verdana"/>
                <a:cs typeface="Verdana"/>
              </a:rPr>
              <a:t>p</a:t>
            </a:r>
            <a:r>
              <a:rPr lang="en-IN" sz="1000" spc="-10" dirty="0">
                <a:latin typeface="Verdana"/>
                <a:cs typeface="Verdana"/>
              </a:rPr>
              <a:t>r</a:t>
            </a:r>
            <a:r>
              <a:rPr lang="en-IN" sz="1000" spc="5" dirty="0">
                <a:latin typeface="Verdana"/>
                <a:cs typeface="Verdana"/>
              </a:rPr>
              <a:t>i</a:t>
            </a:r>
            <a:r>
              <a:rPr lang="en-IN" sz="1000" dirty="0">
                <a:latin typeface="Verdana"/>
                <a:cs typeface="Verdana"/>
              </a:rPr>
              <a:t>n</a:t>
            </a:r>
            <a:r>
              <a:rPr lang="en-IN" sz="1000" spc="-5" dirty="0">
                <a:latin typeface="Verdana"/>
                <a:cs typeface="Verdana"/>
              </a:rPr>
              <a:t>g</a:t>
            </a:r>
            <a:r>
              <a:rPr lang="en-IN" sz="1000" spc="-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MVC</a:t>
            </a:r>
            <a:endParaRPr lang="en-IN" sz="1000" dirty="0">
              <a:latin typeface="Verdana"/>
              <a:cs typeface="Verdana"/>
            </a:endParaRPr>
          </a:p>
          <a:p>
            <a:pPr marL="186690" indent="-17399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7325" algn="l"/>
              </a:tabLst>
            </a:pPr>
            <a:r>
              <a:rPr lang="en-IN" sz="1000" spc="-5" dirty="0">
                <a:latin typeface="Verdana"/>
                <a:cs typeface="Verdana"/>
              </a:rPr>
              <a:t>REST-API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IN" sz="1000" b="1" spc="-20" dirty="0">
                <a:solidFill>
                  <a:srgbClr val="006EAC"/>
                </a:solidFill>
                <a:latin typeface="Verdana"/>
                <a:cs typeface="Verdana"/>
              </a:rPr>
              <a:t>Database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Postgre</a:t>
            </a:r>
            <a:r>
              <a:rPr lang="en-IN" sz="1000" spc="-7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SQL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My</a:t>
            </a:r>
            <a:r>
              <a:rPr lang="en-IN" sz="1000" spc="-6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SQL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Oracle</a:t>
            </a:r>
            <a:r>
              <a:rPr lang="en-IN" sz="1000" spc="-6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SQL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91884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20" dirty="0">
                <a:latin typeface="Verdana"/>
                <a:cs typeface="Verdana"/>
              </a:rPr>
              <a:t>HTML5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CSS</a:t>
            </a:r>
            <a:r>
              <a:rPr lang="en-IN" sz="1000" spc="-6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3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JavaScript</a:t>
            </a:r>
            <a:endParaRPr lang="en-IN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IN" sz="1000" spc="-5" dirty="0">
                <a:latin typeface="Verdana"/>
                <a:cs typeface="Verdana"/>
              </a:rPr>
              <a:t>Bootstrap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8" y="5061845"/>
            <a:ext cx="2308859" cy="14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US" sz="1000" b="1" spc="-20" dirty="0">
                <a:solidFill>
                  <a:srgbClr val="006EAC"/>
                </a:solidFill>
                <a:latin typeface="Verdana"/>
                <a:cs typeface="Verdana"/>
              </a:rPr>
              <a:t>Add-ons</a:t>
            </a:r>
            <a:endParaRPr lang="en-US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US" sz="1000" dirty="0">
                <a:latin typeface="Verdana"/>
                <a:cs typeface="Verdana"/>
              </a:rPr>
              <a:t>GitHub</a:t>
            </a:r>
          </a:p>
          <a:p>
            <a:pPr marL="184785" indent="-1727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US" sz="1000" spc="-5" dirty="0">
                <a:latin typeface="Verdana"/>
                <a:cs typeface="Verdana"/>
              </a:rPr>
              <a:t>Maven</a:t>
            </a:r>
            <a:endParaRPr lang="en-US" sz="1000" dirty="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185420" algn="l"/>
              </a:tabLst>
            </a:pPr>
            <a:r>
              <a:rPr lang="en-US" sz="1000" spc="-10" dirty="0">
                <a:latin typeface="Verdana"/>
                <a:cs typeface="Verdana"/>
              </a:rPr>
              <a:t>Postman</a:t>
            </a:r>
            <a:endParaRPr lang="en-US" sz="1000" dirty="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340"/>
              </a:spcBef>
            </a:pPr>
            <a:r>
              <a:rPr lang="en-US" sz="1000" b="1" spc="-20" dirty="0">
                <a:solidFill>
                  <a:srgbClr val="006EAC"/>
                </a:solidFill>
                <a:latin typeface="Verdana"/>
                <a:cs typeface="Verdana"/>
              </a:rPr>
              <a:t>Additional</a:t>
            </a:r>
            <a:r>
              <a:rPr lang="en-US" sz="1000" b="1" spc="-15" dirty="0">
                <a:solidFill>
                  <a:srgbClr val="006EAC"/>
                </a:solidFill>
                <a:latin typeface="Verdana"/>
                <a:cs typeface="Verdana"/>
              </a:rPr>
              <a:t> </a:t>
            </a:r>
            <a:r>
              <a:rPr lang="en-US" sz="1000" b="1" spc="-20" dirty="0">
                <a:solidFill>
                  <a:srgbClr val="006EAC"/>
                </a:solidFill>
                <a:latin typeface="Verdana"/>
                <a:cs typeface="Verdana"/>
              </a:rPr>
              <a:t>Details</a:t>
            </a:r>
            <a:endParaRPr lang="en-US" sz="1000" dirty="0">
              <a:latin typeface="Verdana"/>
              <a:cs typeface="Verdana"/>
            </a:endParaRPr>
          </a:p>
          <a:p>
            <a:pPr marL="185420" indent="-17272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86055" algn="l"/>
              </a:tabLst>
            </a:pPr>
            <a:r>
              <a:rPr lang="en-US" sz="1000" spc="-5" dirty="0">
                <a:latin typeface="Verdana"/>
                <a:cs typeface="Verdana"/>
              </a:rPr>
              <a:t>Excellent Communication</a:t>
            </a:r>
            <a:r>
              <a:rPr lang="en-US" sz="1000" dirty="0">
                <a:latin typeface="Verdana"/>
                <a:cs typeface="Verdana"/>
              </a:rPr>
              <a:t> Skills</a:t>
            </a:r>
          </a:p>
          <a:p>
            <a:pPr marL="185420" indent="-172720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86055" algn="l"/>
              </a:tabLst>
            </a:pPr>
            <a:r>
              <a:rPr lang="en-US" sz="1000" spc="-15" dirty="0">
                <a:latin typeface="Verdana"/>
                <a:cs typeface="Verdana"/>
              </a:rPr>
              <a:t>Leadership</a:t>
            </a:r>
            <a:r>
              <a:rPr lang="en-US" sz="1000" spc="-20" dirty="0">
                <a:latin typeface="Verdana"/>
                <a:cs typeface="Verdana"/>
              </a:rPr>
              <a:t> </a:t>
            </a:r>
            <a:r>
              <a:rPr lang="en-US" sz="1000" spc="-10" dirty="0">
                <a:latin typeface="Verdana"/>
                <a:cs typeface="Verdana"/>
              </a:rPr>
              <a:t>quality</a:t>
            </a:r>
            <a:endParaRPr lang="en-US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607820"/>
            <a:ext cx="6544054" cy="5143498"/>
            <a:chOff x="2627376" y="1607820"/>
            <a:chExt cx="6544054" cy="5143498"/>
          </a:xfrm>
        </p:grpSpPr>
        <p:sp>
          <p:nvSpPr>
            <p:cNvPr id="30" name="object 30"/>
            <p:cNvSpPr/>
            <p:nvPr/>
          </p:nvSpPr>
          <p:spPr>
            <a:xfrm>
              <a:off x="2627376" y="6280402"/>
              <a:ext cx="470915" cy="4709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38900" y="6280402"/>
              <a:ext cx="472440" cy="4709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45295" y="1607820"/>
              <a:ext cx="326135" cy="326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128144"/>
            <a:ext cx="58496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Chandana Naga Venkata Madhu Pavan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 out my work on </a:t>
            </a:r>
            <a:r>
              <a:rPr sz="1100" spc="-5" dirty="0">
                <a:latin typeface="Verdana"/>
                <a:cs typeface="Verdana"/>
              </a:rPr>
              <a:t>GitHub </a:t>
            </a:r>
            <a:r>
              <a:rPr sz="1100" dirty="0">
                <a:latin typeface="Verdana"/>
                <a:cs typeface="Verdana"/>
              </a:rPr>
              <a:t>&amp;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8762" y="2036817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3305014-8FF4-7335-0759-D23513789B1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6441" r="4405" b="7792"/>
          <a:stretch/>
        </p:blipFill>
        <p:spPr>
          <a:xfrm>
            <a:off x="497333" y="96767"/>
            <a:ext cx="1744470" cy="2062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276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Office Theme</vt:lpstr>
      <vt:lpstr>Chandana Naga Venkata Madhu Pavan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madhu sivauma</cp:lastModifiedBy>
  <cp:revision>5</cp:revision>
  <dcterms:created xsi:type="dcterms:W3CDTF">2022-05-06T03:28:10Z</dcterms:created>
  <dcterms:modified xsi:type="dcterms:W3CDTF">2022-10-04T05:37:26Z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2022-05-06T00:00:00Z</vt:filetime>
  </property>
</Properties>
</file>