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Average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0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9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0" y="4820671"/>
            <a:ext cx="9213425" cy="322828"/>
            <a:chOff x="0" y="4820671"/>
            <a:chExt cx="9213425" cy="322828"/>
          </a:xfrm>
        </p:grpSpPr>
        <p:sp>
          <p:nvSpPr>
            <p:cNvPr id="10" name="Shape 10"/>
            <p:cNvSpPr/>
            <p:nvPr/>
          </p:nvSpPr>
          <p:spPr>
            <a:xfrm>
              <a:off x="0" y="4853100"/>
              <a:ext cx="9144000" cy="290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 txBox="1"/>
            <p:nvPr/>
          </p:nvSpPr>
          <p:spPr>
            <a:xfrm>
              <a:off x="17103" y="4820671"/>
              <a:ext cx="31767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rgbClr val="D9D9D9"/>
                  </a:solidFill>
                  <a:latin typeface="Average"/>
                  <a:ea typeface="Average"/>
                  <a:cs typeface="Average"/>
                  <a:sym typeface="Average"/>
                </a:rPr>
                <a:t>Introduction to Modern Application Development</a:t>
              </a: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5692325" y="4820683"/>
              <a:ext cx="35211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100">
                  <a:solidFill>
                    <a:srgbClr val="D9D9D9"/>
                  </a:solidFill>
                  <a:latin typeface="Average"/>
                  <a:ea typeface="Average"/>
                  <a:cs typeface="Average"/>
                  <a:sym typeface="Average"/>
                </a:rPr>
                <a:t>Dr Gaurav Raina (IIT Madras), Tanmai Gopal (Hasura)</a:t>
              </a: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58" name="Shape 58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brianc/node-postgres" TargetMode="External"/><Relationship Id="rId4" Type="http://schemas.openxmlformats.org/officeDocument/2006/relationships/hyperlink" Target="https://www.npmjs.com/package/p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Module P10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311700" y="2834125"/>
            <a:ext cx="8520600" cy="98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Practical: Connecting your webapp to your database &amp; intro to SQL injection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 u="sng"/>
              <a:t>Objective: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Connect to the Postgres DBMS server from our webapp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Environment variables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SQL injection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understood basic data modelling &amp; usage of a DBMS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We’ve built a webapp that takes data from an object and templates it to create pages dynamically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 understood the need for a database to separate data &amp; code concerns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Tasks ahead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217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Clean up our database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Connect our webapp to the database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We’ll be using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node-postgres</a:t>
            </a:r>
            <a:r>
              <a:rPr lang="en"/>
              <a:t> project, also known as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pg</a:t>
            </a:r>
            <a:r>
              <a:rPr lang="en"/>
              <a:t> npm package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We’ll use environment variables to load the database configuration into our webapp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can’t save the database password in our source code because then everyone on github will be able to see our database credentials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We’ll dynamically load the article data based on the URL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We’ll attack our own app using SQL injection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We’ll write code in a better way to prevent SQL injection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217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Login/logout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Session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