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0" y="4820671"/>
            <a:ext cx="9213425" cy="322828"/>
            <a:chOff x="0" y="4820671"/>
            <a:chExt cx="9213425" cy="322828"/>
          </a:xfrm>
        </p:grpSpPr>
        <p:sp>
          <p:nvSpPr>
            <p:cNvPr id="10" name="Shape 10"/>
            <p:cNvSpPr/>
            <p:nvPr/>
          </p:nvSpPr>
          <p:spPr>
            <a:xfrm>
              <a:off x="0" y="4853100"/>
              <a:ext cx="9144000" cy="290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 txBox="1"/>
            <p:nvPr/>
          </p:nvSpPr>
          <p:spPr>
            <a:xfrm>
              <a:off x="17103" y="4820671"/>
              <a:ext cx="31767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Introduction to Modern Application Development</a:t>
              </a: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5692325" y="4820683"/>
              <a:ext cx="35211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Dr Gaurav Raina (IIT Madras), Tanmai Gopal (Hasura)</a:t>
              </a: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hyperlink" Target="https://github.com/coco98/imad-2016-app" TargetMode="External"/><Relationship Id="rId6" Type="http://schemas.openxmlformats.org/officeDocument/2006/relationships/hyperlink" Target="https://github.com/coco98/imad-2016-app/blob/master/schema.sq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P11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2834125"/>
            <a:ext cx="8520600" cy="9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Introduction to authentication, hashing, curl &amp; sessions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Implement a password storage system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Password hashing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Why salt?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Implement a login system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API based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User creation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Implement a session system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Cookie based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Testing our APIs/endpoints using curl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Tasks ahead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283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 a basic hash function that is good to use for passwords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 a create user API endpoint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 a login API check endpoint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 a login html page that uses the API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Once logged in, create a session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 logout, delete a session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logged-in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283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 registration page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if the user is logged in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the user is not logged in, show login/registration form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the user is logged in, show a welcome ‘user’ section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the user is logged in, show a logout button on the header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 comments section to all the article pages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the user is logged in, allow the user to submit comments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result</a:t>
            </a:r>
          </a:p>
        </p:txBody>
      </p:sp>
      <p:pic>
        <p:nvPicPr>
          <p:cNvPr descr="Screen Shot 2016-11-04 at 4.44.12 AM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5" y="3101423"/>
            <a:ext cx="5885848" cy="1673249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creen Shot 2016-11-04 at 4.44.32 AM.png"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751" y="0"/>
            <a:ext cx="3837248" cy="3446674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283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Demo of all basic features working together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out source code at: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https://github.com/coco98/imad-2016-app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out SQL schema if required at: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Github - coco98 - schema.sql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Images below as reference to create comments 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Very Important things to remember!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96675"/>
            <a:ext cx="8520600" cy="217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This entire exercise is educational!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Don’t try to implement password hashing completely manually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a production app try to use libraries like passport.js to make life easy and to make sure that your implementation is secure.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