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" name="Shape 16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1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1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0" name="Shape 60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subTitle"/>
          </p:nvPr>
        </p:nvSpPr>
        <p:spPr>
          <a:xfrm>
            <a:off x="311700" y="3159450"/>
            <a:ext cx="8520600" cy="12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Introduction to APIs</a:t>
            </a:r>
          </a:p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311700" y="1335100"/>
            <a:ext cx="8520600" cy="104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P6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7782900" cy="33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our current example, we were just making a request to a URL endpoint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But suppose we want to send data to the server?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Suppose the response from the server is more complex data and not just a string (text) that represents a number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Eg: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Send a simple string as a parameter (gmail responds with a list of emails when you give it a search string as a parameter)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Send a limit and an offset (for example when you keep scrolling on e-commerce sites and products keep appearing)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Receive an object as a response (gmail responds with a list of emails that are your inbox)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I do more complex stuff though?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7782900" cy="33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Create an input box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On click on a button, name will be sent to the server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Server will respond with a list of all the emails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All the emails will be shown on the page as a bulleted list</a:t>
            </a: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task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7782900" cy="33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Create an input box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Create a bulleted list of elements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demo (HTML, CSS, client-side JS)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7782900" cy="33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An endpoint that takes a name as an input and returns an output which is a list of names submitted so far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/submit-name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Input: “tanmai”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Output: “tanmai”, “ramu”, “shyamu” etc.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demo (server-side JS)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7782900" cy="33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An API endpoint is technically the same thing as a normal URL endpoint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API endpoint is typically used to send just data back to the client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So /counter is an API endpoint but /article-one is not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API endpoints can return data in any format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Popular standard to receive and send data for APIs is JSON which is a string representation of a Javascript object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takeaways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7782900" cy="33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Add a comments box on every page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Add an input box at the bottom of every article page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Once a comment is submitted, all the comments ever submitted are returned by the server and displayed on the article page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 task!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7782900" cy="33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 this entire course, we will not be learning a specific programming language or a framework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This course is about learning the right fundamentals and enough specifics to build a basic app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Over the next 2 weeks, we’ll be getting back to more theory about databases, performance, authentication and concurrency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Use that time to build your ultimate profile and blog pages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Add styling (use CSS)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Add comments (use AJAX calls and render comments)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Add a list of all articles on the home page that link directly to the article page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Useful things to learn if you are going to go into web development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Bootstrap (for CSS)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JQuery (for client side Javascript)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 Of The Iceberg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Learn </a:t>
            </a:r>
            <a:r>
              <a:rPr lang="en"/>
              <a:t>how web APIs work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Learn how clients make requests to web APIs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Learn what JSON is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Topics: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Update our profile page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 counter endpoint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Update the profile page to contain a counter button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an API endpoint that accepts data and sends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demo (HTML + CSS)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update our profile page: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 new image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2 sections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 footer area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Counter endpoint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15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a particular URL is requested: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should increment a counter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Return the value of that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Eg: First time I go to /counter response is 1. Next time I go to /counter the response is 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15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write this simple counter URL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demo (server-side JS)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Counter on the home page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27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Let’s add a button to the home page.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Every time the button is clicked we show the increased counter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15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write this simple counter URL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demo (HTML + client-side JS + AJAX!)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3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Without refreshing the page, from within the page, we made a request for a new piece of data.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got the data and displayed it by converting that data into an HTML string (like what the server does) and inserting that into the existing HTML document.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business of making calls to the web server without refreshing the page is called making </a:t>
            </a:r>
            <a:r>
              <a:rPr b="1" lang="en" u="sng"/>
              <a:t>AJAX calls.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Some webapps never need the page to be refreshed, like gmail. These are called </a:t>
            </a:r>
            <a:r>
              <a:rPr b="1" lang="en" u="sng"/>
              <a:t>Single Page Apps.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of making data calls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3664800" cy="33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how gmail works!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Check it out on inspect element.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When you load mail.google.com only the HTML and JS files are fetched. These don’t contain any email data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Then the JS on the browser makes a request to fetch emails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These emails are then converted to HTML and inserted dyanmically on to the existing page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is known as client side rendering!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side templating</a:t>
            </a:r>
          </a:p>
        </p:txBody>
      </p:sp>
      <p:pic>
        <p:nvPicPr>
          <p:cNvPr descr="Screen Shot 2016-09-21 at 5.31.24 PM.png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6777"/>
          <a:stretch/>
        </p:blipFill>
        <p:spPr>
          <a:xfrm>
            <a:off x="4393225" y="1725599"/>
            <a:ext cx="4360248" cy="254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