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" name="Shape 13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2" name="Shape 72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" name="Shape 1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21" name="Shape 2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100"/>
            </a:lvl3pPr>
            <a:lvl4pPr lvl="3">
              <a:spcBef>
                <a:spcPts val="0"/>
              </a:spcBef>
              <a:buSzPct val="100000"/>
              <a:defRPr sz="1000"/>
            </a:lvl4pPr>
            <a:lvl5pPr lvl="4">
              <a:spcBef>
                <a:spcPts val="0"/>
              </a:spcBef>
              <a:buSzPct val="100000"/>
              <a:defRPr sz="1000"/>
            </a:lvl5pPr>
            <a:lvl6pPr lvl="5">
              <a:spcBef>
                <a:spcPts val="0"/>
              </a:spcBef>
              <a:buSzPct val="100000"/>
              <a:defRPr sz="1000"/>
            </a:lvl6pPr>
            <a:lvl7pPr lvl="6">
              <a:spcBef>
                <a:spcPts val="0"/>
              </a:spcBef>
              <a:buSzPct val="100000"/>
              <a:defRPr sz="1000"/>
            </a:lvl7pPr>
            <a:lvl8pPr lvl="7">
              <a:spcBef>
                <a:spcPts val="0"/>
              </a:spcBef>
              <a:buSzPct val="100000"/>
              <a:defRPr sz="1000"/>
            </a:lvl8pPr>
            <a:lvl9pPr lvl="8">
              <a:spcBef>
                <a:spcPts val="0"/>
              </a:spcBef>
              <a:buSzPct val="100000"/>
              <a:defRPr sz="10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6" name="Shape 26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" name="Shape 34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0" name="Shape 40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7" name="Shape 47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" name="Shape 59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5" name="Shape 65"/>
          <p:cNvSpPr/>
          <p:nvPr/>
        </p:nvSpPr>
        <p:spPr>
          <a:xfrm>
            <a:off x="0" y="4853100"/>
            <a:ext cx="9144000" cy="290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7103" y="4820671"/>
            <a:ext cx="3176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Introduction to Modern Application Development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5692325" y="4820683"/>
            <a:ext cx="35211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Dr Gaurav Raina (IIT Madras), Tanmai Gopal (Hasura)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iscourse.imad.hasura.io" TargetMode="External"/><Relationship Id="rId4" Type="http://schemas.openxmlformats.org/officeDocument/2006/relationships/hyperlink" Target="https://www.google.com/chrome/browser/desktop/index.html" TargetMode="External"/><Relationship Id="rId5" Type="http://schemas.openxmlformats.org/officeDocument/2006/relationships/hyperlink" Target="https://www.youtube.com/watch?v=dbIMj6qDOX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Module 1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 to the course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 and now app development is something almost everyone just picks up online. It’s study has not been made systematic in the classroom because: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It’s very rapidly changing and it’s hard for classrooms to keep up.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“Web technologies” to “web development” to “app development”. And they’re all still technically the same thing.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It’s a very broad topic that spans multiple complex disciplines of Computer Science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Software engineering, database systems, networks, concurrent &amp; distributed systems, Cryptography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Aim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aim in the course is to: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Talk about the web and app development as it is today and will be in the next few years.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Go over the fundamental concepts so that you can keep up as this space will continue to evolve in the decades to come</a:t>
            </a: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Simplify and bring together the fundamentals from all the different key areas to get a unified understanding of web development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“To hit the dirt” by actually exercising these fundamentals via coding exercises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Who can take this course?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Present programmers &amp; future developers 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If you are a developer today and/or will be a developer professionally, then this course is aimed to give you the right fundamentals and practical experience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Non programmers and future non-developers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If you are working in a company that uses technology and IT extensively, or are interested in working with ‘technology startups’ then this course will give you the right language to speak to technical folks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structure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5 week course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2.5 hours of videos per week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1 MCQ assignment per week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Practical exercises through the 5 weeks - ungraded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Final MCQ type examination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Course outline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200" u="sng"/>
              <a:t>Modules: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Introduction to a webapp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Building a webapp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Databases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Authentication, security &amp; performance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200"/>
              <a:t>Mobile apps, the cloud and the “API economy”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prepared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52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All important announcements will be communicated via email announcements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All discussions between students, TAs and professors will be conducted on an open forum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https://discourse.imad.hasura.io</a:t>
            </a:r>
            <a:r>
              <a:rPr lang="en"/>
              <a:t>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For the practical assignments please ensure that you are using the latest version of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Google Chrome</a:t>
            </a:r>
            <a:r>
              <a:rPr lang="en"/>
              <a:t> browser. The experience on other browsers may not be perfect.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You can watch the video on Youtube: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https://www.youtube.com/watch?v=dbIMj6qDOXo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                       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take this course?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311700" y="1281000"/>
            <a:ext cx="8520600" cy="2581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Introduction</a:t>
            </a:r>
            <a:r>
              <a:rPr lang="en">
                <a:solidFill>
                  <a:srgbClr val="999999"/>
                </a:solidFill>
              </a:rPr>
              <a:t> to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Modern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App</a:t>
            </a:r>
            <a:r>
              <a:rPr lang="en">
                <a:solidFill>
                  <a:srgbClr val="999999"/>
                </a:solidFill>
              </a:rPr>
              <a:t>lication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735649"/>
            <a:ext cx="8520600" cy="374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You will be able to actually </a:t>
            </a:r>
            <a:r>
              <a:rPr b="1" lang="en" sz="1800" u="sng"/>
              <a:t>understand what web &amp; app development is today</a:t>
            </a:r>
            <a:r>
              <a:rPr lang="en" sz="1800"/>
              <a:t> and what it will be tomorrow.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You will be able to use that knowledge to </a:t>
            </a:r>
            <a:r>
              <a:rPr b="1" lang="en" sz="1800" u="sng"/>
              <a:t>build an app.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You will be able to use this knowledge and your app to </a:t>
            </a:r>
            <a:r>
              <a:rPr b="1" lang="en" sz="1800" u="sng"/>
              <a:t>help you get a job or an internship.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But the best thing about this course?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2066875"/>
            <a:ext cx="8520600" cy="116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Maybe some of you will go out and </a:t>
            </a:r>
            <a:r>
              <a:rPr b="1" lang="en" sz="1800" u="sng"/>
              <a:t>build your own applications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that will solve the problems you see.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What if you don’t take this course?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660866"/>
            <a:ext cx="8520600" cy="20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All businesses are moving towards more IT. Towards modern apps (web &amp; mobile). Whether these are startups or traditional companies.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How will you be able to speak the right language in this new world?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Go through the entire course!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660866"/>
            <a:ext cx="8520600" cy="200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This course will start out very simple and then the complexity will gradually increase.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Watch these short videos in your free time, complete your assignments and try to follow all the programming exercises.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Instructors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Motivation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Who can take this course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Course outline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Course structure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Practical assignments</a:t>
            </a: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Getting prepared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The week ahead - Module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Instructors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 Gaurav Raina, Faculty IIT Madras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A faculty in the Department of Electrical Engineering at IIT Madras. He is also a visiting research fellow in the Statistical Laboratory at Cambridge University. His interests span from performance modelling of large scale systems like the Internet and transportation networks, to financial technologies.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Tanmai Gopal, Alumnus IIT Madras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555555"/>
                </a:solidFill>
                <a:highlight>
                  <a:srgbClr val="FFFFFF"/>
                </a:highlight>
              </a:rPr>
              <a:t>Tanmai Gopal is the Head of Engineering and co-founder of Hasura. I’m a technology advisor to several early stage startups and I’m a passionate advocate of real-world programming education. Although from a computer vision background my focus over the last few years has increasingly been on cloud infrastructure, functional programming and relevant software engineering practices for the web.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