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000"/>
            </a:lvl6pPr>
            <a:lvl7pPr lvl="6">
              <a:spcBef>
                <a:spcPts val="0"/>
              </a:spcBef>
              <a:buSzPct val="100000"/>
              <a:defRPr sz="1000"/>
            </a:lvl7pPr>
            <a:lvl8pPr lvl="7">
              <a:spcBef>
                <a:spcPts val="0"/>
              </a:spcBef>
              <a:buSzPct val="100000"/>
              <a:defRPr sz="1000"/>
            </a:lvl8pPr>
            <a:lvl9pPr lvl="8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10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security, backup &amp; recovery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takeaways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Restrict access to DBMS credentials because databases may contain user data that even developers should not have access too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Keep DBMS credentials safe. For eg: Don’t store them in your git repo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Always have a database backup strategy for an application in production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In the simplest use case, just have a manual daily dump strategy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Use mature DBMSs with good tooling to help you when things go wrong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&amp; Backup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Objective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Notion of users for databases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Database as application state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 backup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Data archival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Data recovery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DBMS users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database user is a user that access to set of DBMS actions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Eg: Read only for a particular database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Full access to all databases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Read, Write, Schema modification access on a particular database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Different from the notion of application users for a webapp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Typically, not all developers of a webapp are given access to the production database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All developers should not be able to read user data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Assign the responsibility to a few members of the organization developing and maintaining the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DBMS security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Use database users carefully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Use the equivalent of HTTPS (TLS) for network security so that no one can intercept communications between your webapp and your database server in case they are on separate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as application state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Webapp source code represents how your application works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data stored and used by your webapp represents what your application is, at any particular instant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Eg: e-commerce site has different inventory every instant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Eg: Different data is stored by whatsapp/facebook at any instant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database is absolutely critical to your application. If the data inside your database is lost, you can NEVER recover your entire application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backup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Every DBMS provides several different ways of backing up your data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Dump &amp; Restore: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DBMS command to export an entire database at any instant into a single large file (referred to as dumping data)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DBMS command to import data from a single large file into a database (restoring the database)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Dumps, or snapshots are taken manually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Replication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 DBMS replicates data from one database instance to another. Say from a database on one server machine to a database on another server machine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Typically the machines are not in the same data center (disaster protection)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 backup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Popular method of replication is master/slave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One database instance is the master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Other database instances are ‘slaves’ which are kept in sync with updates that happen on the master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Replication is of two types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Synchronous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If a write/update is made to a database, the DBMS conveys a response only after the changes have been replicated to the other database (replica) as well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Safer but could be slower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Asynchronous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Updates are made to the replica asynchronously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Faster but could be less safe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Archival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When a lot of data is created and stored in the database, older data might not be used or accessed frequently any more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This older data is taken out from the database and ‘archived’ in a separate storage device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These secondary databases might be slower to access and store large volumes of data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Retaining old data might be very important for analytics, or regulatory compliance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Eg: all transactions made in the last 10 years might be required by the govt from a bank even though old transactions are not important for bank clients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Recovery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40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Data can be lost because of several reasons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Errors made by DBAs (database administrators)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DBMS failures (software bugs)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Hardware failures (disk failure/corruption) - </a:t>
            </a:r>
            <a:r>
              <a:rPr i="1" lang="en"/>
              <a:t>surprisingly common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DBMSs try to be resilient to all these errors and provide several tools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Backup strategies to recover from a full data loss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Write-ahead logs to recover from data corruption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romanLcPeriod"/>
            </a:pPr>
            <a:r>
              <a:rPr lang="en"/>
              <a:t> Even automatically, in several common cases wherever possible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Snapshot based recovery or Point In Time Recovery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Depending on the tools provided by the DBMS/database 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