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000"/>
            </a:lvl6pPr>
            <a:lvl7pPr lvl="6">
              <a:spcBef>
                <a:spcPts val="0"/>
              </a:spcBef>
              <a:buSzPct val="100000"/>
              <a:defRPr sz="1000"/>
            </a:lvl7pPr>
            <a:lvl8pPr lvl="7">
              <a:spcBef>
                <a:spcPts val="0"/>
              </a:spcBef>
              <a:buSzPct val="100000"/>
              <a:defRPr sz="1000"/>
            </a:lvl8pPr>
            <a:lvl9pPr lvl="8">
              <a:spcBef>
                <a:spcPts val="0"/>
              </a:spcBef>
              <a:buSzPct val="100000"/>
              <a:defRPr sz="10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Module11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Analytics &amp; Views (first steps)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 takeaways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406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SQL is very useful for analytics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Aggregations on data represent statistical summaries of data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Denormalizations represent data from multiple data coming together from normalized forms into a more redundant view but better primed for analytics purposes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SQL views are very useful for creating ‘table’ like entities that are aggregations/denormalizations of existing tables (or views)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Views &amp; Analytics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Objective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Understanding the analytics use case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Understanding aggregations, denormalisations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Introduction to SQL Views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Analytics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Given data created by our app users, it may require further analysis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How will this be done?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Typically, people generate ‘reports’ by using SQL queries that select a subset of the data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For eg, in our users &amp; articles modelling, we might need report for: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When did users sign up?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How many users have signed up?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How many articles have been written?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How many users have written more than one article?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What are the most popular categories and tags?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These analytics might be important for the organization developing the application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These analytics might be useful to add features to our application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Primary data vs data for analytics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 fact, data required for analytics does not actually need to be ‘stored’ since it’s already present in the data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Eg: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If the article_count table contains how many articles have been written by each author: Is an article count table necessary?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Then every time a new article is created or deleted, the article count table has to be updated transactionally!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However, the data for how many articles written by what user is already present in the article table!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Data required for analytics can just be </a:t>
            </a:r>
            <a:r>
              <a:rPr i="1" lang="en"/>
              <a:t>derived</a:t>
            </a:r>
            <a:r>
              <a:rPr lang="en"/>
              <a:t> from the primary ‘normalized’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‘Aggregations’ are a common term used to describe the action of summarizing data from one or more tables primarily for statistical analysis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Eg: Article counts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‘Denormalizing’ is the term used to describe the action of taking normalized data from multiple normalized tables and putting them in one place for better analysis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Eg: Bringing together article, user_id, category, tags into one table for doing further analysis (typically aggregations);</a:t>
            </a: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Aggregations &amp; Denormalizations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103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 Views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533475"/>
            <a:ext cx="8520600" cy="165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SQL Views are exactly like tables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However, these tables have been created by denormalizing and/or aggregating one or more existing tables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These ‘tables’ views, are not actually tables on disk. They are temporary tables that are actually computed whenever a query is made to select data from the ‘view’.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Eg:</a:t>
            </a:r>
          </a:p>
        </p:txBody>
      </p:sp>
      <p:pic>
        <p:nvPicPr>
          <p:cNvPr descr="Screen Shot 2016-10-09 at 5.13.52 AM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63724"/>
            <a:ext cx="3433625" cy="798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09 at 5.16.14 AM.png"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2875" y="3192774"/>
            <a:ext cx="2456399" cy="6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09 at 5.16.22 AM.png"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9050" y="4120112"/>
            <a:ext cx="1899125" cy="686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Shape 89"/>
          <p:cNvCxnSpPr>
            <a:stCxn id="86" idx="0"/>
            <a:endCxn id="87" idx="1"/>
          </p:cNvCxnSpPr>
          <p:nvPr/>
        </p:nvCxnSpPr>
        <p:spPr>
          <a:xfrm rot="-5400000">
            <a:off x="2757513" y="2778224"/>
            <a:ext cx="556500" cy="20145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>
            <a:stCxn id="87" idx="3"/>
            <a:endCxn id="88" idx="0"/>
          </p:cNvCxnSpPr>
          <p:nvPr/>
        </p:nvCxnSpPr>
        <p:spPr>
          <a:xfrm>
            <a:off x="6499274" y="3507075"/>
            <a:ext cx="1169400" cy="6129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 Views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533475"/>
            <a:ext cx="8520600" cy="50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Any update to the primary table, is instantly reflected in the view</a:t>
            </a:r>
          </a:p>
        </p:txBody>
      </p:sp>
      <p:pic>
        <p:nvPicPr>
          <p:cNvPr descr="Screen Shot 2016-10-09 at 5.13.52 AM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75" y="2393974"/>
            <a:ext cx="3433625" cy="798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09 at 5.16.22 AM.png"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650" y="2450350"/>
            <a:ext cx="1899125" cy="686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09 at 5.19.28 AM.png"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75" y="3702349"/>
            <a:ext cx="3433623" cy="95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09 at 5.19.36 AM.png"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8649" y="3852787"/>
            <a:ext cx="1899125" cy="6503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Shape 101"/>
          <p:cNvCxnSpPr>
            <a:stCxn id="97" idx="3"/>
            <a:endCxn id="98" idx="1"/>
          </p:cNvCxnSpPr>
          <p:nvPr/>
        </p:nvCxnSpPr>
        <p:spPr>
          <a:xfrm>
            <a:off x="3970401" y="2793374"/>
            <a:ext cx="159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>
            <a:stCxn id="99" idx="3"/>
            <a:endCxn id="100" idx="1"/>
          </p:cNvCxnSpPr>
          <p:nvPr/>
        </p:nvCxnSpPr>
        <p:spPr>
          <a:xfrm>
            <a:off x="3970398" y="4177975"/>
            <a:ext cx="159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65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 Views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300050"/>
            <a:ext cx="8520600" cy="233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Advantages: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Derived data available as a table, without actually maintaining another table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Disadvantages: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Data not really on disk, needs to be computed every 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65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 Views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300050"/>
            <a:ext cx="8520600" cy="287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data that is primarily created is stored in a schema modelled for reducing unnecessary redundant data and for storing data with high-integrity. The process of modelling data to achieve higher levels of integrity and lower redundancy is called ‘normalization’.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However, data stored in that way might not be ideal for analytics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Data models required for analytics, that contain aggregate or denormalised data don’t necessarily need to be created and can just be derived from existing data as required realtime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However, if the load on the database is already very high then adding analytics queries to the mix is not a good idea.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 this case, data required for analytics can be ‘snapshotted’ or ‘materialized’ onto disk or stored in a different database altogether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