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1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81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3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60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5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3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92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1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35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5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26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44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0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D7A429-550D-48B5-8DFE-21F4B313A75C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3C5D73-01E8-40A8-B670-AE0E915B6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9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5BFB-9C25-8BE7-5905-C10F6FE3A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ENGINEERING  CLINICS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F8DCF-33F3-4210-52A6-715AE0097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FALL 2022-23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AC5DF-526B-1CEF-1A01-0890E193C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74090" cy="1396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AF7A1-F5D1-C18E-D55D-D09E4B3C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39" y="0"/>
            <a:ext cx="3295461" cy="106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4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4723-D7E7-87E7-9330-9350D2D1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3757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TEAM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76C6-88C3-AE01-47D2-96C911765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519707"/>
            <a:ext cx="9601196" cy="4356161"/>
          </a:xfrm>
        </p:spPr>
        <p:txBody>
          <a:bodyPr/>
          <a:lstStyle/>
          <a:p>
            <a:r>
              <a:rPr lang="en-US" dirty="0"/>
              <a:t>GUIDE PROF.GANESH LAKSHMAN MOGANTI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R. RASAGNA 21MIC7025</a:t>
            </a:r>
          </a:p>
          <a:p>
            <a:r>
              <a:rPr lang="en-US" sz="2400" dirty="0"/>
              <a:t>S.AMRUTHA 21MIC7048</a:t>
            </a:r>
          </a:p>
          <a:p>
            <a:r>
              <a:rPr lang="en-US" sz="2400" dirty="0"/>
              <a:t>K.L.BHARADWAJ 21MIC7050</a:t>
            </a:r>
          </a:p>
          <a:p>
            <a:r>
              <a:rPr lang="en-US" sz="2400" dirty="0"/>
              <a:t>T.,SREE 21MIC7058</a:t>
            </a:r>
          </a:p>
          <a:p>
            <a:r>
              <a:rPr lang="en-US" sz="2400" dirty="0"/>
              <a:t>A.MADHU 21MIS7022</a:t>
            </a:r>
          </a:p>
          <a:p>
            <a:r>
              <a:rPr lang="en-US" sz="2400" dirty="0"/>
              <a:t>P.NIKHILESH 21MIS7087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46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B691-8DE1-02C7-E7D5-D620A8A1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11817"/>
          </a:xfrm>
        </p:spPr>
        <p:txBody>
          <a:bodyPr>
            <a:normAutofit fontScale="90000"/>
          </a:bodyPr>
          <a:lstStyle/>
          <a:p>
            <a:r>
              <a:rPr lang="en-US" dirty="0"/>
              <a:t>CIRCUIT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1EE48B-92F5-A631-ACEC-96330FA595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584325"/>
            <a:ext cx="4286250" cy="42862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D343FC-3AB3-0C84-6B26-62FFABB049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75" y="2286233"/>
            <a:ext cx="4718050" cy="2882433"/>
          </a:xfrm>
        </p:spPr>
      </p:pic>
    </p:spTree>
    <p:extLst>
      <p:ext uri="{BB962C8B-B14F-4D97-AF65-F5344CB8AC3E}">
        <p14:creationId xmlns:p14="http://schemas.microsoft.com/office/powerpoint/2010/main" val="196584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BC5E11-2130-E611-A7C2-979E1EED9AFB}"/>
              </a:ext>
            </a:extLst>
          </p:cNvPr>
          <p:cNvSpPr txBox="1"/>
          <p:nvPr/>
        </p:nvSpPr>
        <p:spPr>
          <a:xfrm>
            <a:off x="800099" y="582067"/>
            <a:ext cx="10191751" cy="5693866"/>
          </a:xfrm>
          <a:prstGeom prst="rect">
            <a:avLst/>
          </a:prstGeom>
          <a:noFill/>
        </p:spPr>
        <p:txBody>
          <a:bodyPr wrap="square" numCol="5" spcCol="36000" rtlCol="0" anchor="ctr" anchorCtr="1">
            <a:spAutoFit/>
          </a:bodyPr>
          <a:lstStyle/>
          <a:p>
            <a:r>
              <a:rPr lang="en-IN" sz="4000" dirty="0"/>
              <a:t>CODE</a:t>
            </a:r>
            <a:r>
              <a:rPr lang="en-IN" sz="1400" dirty="0"/>
              <a:t> :</a:t>
            </a:r>
          </a:p>
          <a:p>
            <a:r>
              <a:rPr lang="en-IN" sz="1400" dirty="0" err="1"/>
              <a:t>const</a:t>
            </a:r>
            <a:r>
              <a:rPr lang="en-IN" sz="1400" dirty="0"/>
              <a:t> int CW =1;const int CCW =2;const int STOP =3;int Pin1 = 2;//IN1 is connected to 8 int Pin2 = 3;//IN2 is connected to 9  int Pin3 = 4;//IN3 is connected to 10 int Pin4 = 5;//IN4 is connected to 11int </a:t>
            </a:r>
            <a:r>
              <a:rPr lang="en-IN" sz="1400" dirty="0" err="1"/>
              <a:t>switchSTOP</a:t>
            </a:r>
            <a:r>
              <a:rPr lang="en-IN" sz="1400" dirty="0"/>
              <a:t> =2;//define input pin for STOP push </a:t>
            </a:r>
            <a:r>
              <a:rPr lang="en-IN" sz="1400" dirty="0" err="1"/>
              <a:t>buttonint</a:t>
            </a:r>
            <a:r>
              <a:rPr lang="en-IN" sz="1400" dirty="0"/>
              <a:t> </a:t>
            </a:r>
            <a:r>
              <a:rPr lang="en-IN" sz="1400" dirty="0" err="1"/>
              <a:t>stopType</a:t>
            </a:r>
            <a:r>
              <a:rPr lang="en-IN" sz="1400" dirty="0"/>
              <a:t>=1;//1=normal stop, 2=hold stop (consumes power)int </a:t>
            </a:r>
            <a:r>
              <a:rPr lang="en-IN" sz="1400" dirty="0" err="1"/>
              <a:t>speedFactor</a:t>
            </a:r>
            <a:r>
              <a:rPr lang="en-IN" sz="1400" dirty="0"/>
              <a:t> =1;//1=fastest, 2=slower or 3 more </a:t>
            </a:r>
            <a:r>
              <a:rPr lang="en-IN" sz="1400" dirty="0" err="1"/>
              <a:t>slowerlong</a:t>
            </a:r>
            <a:r>
              <a:rPr lang="en-IN" sz="1400" dirty="0"/>
              <a:t> angles[] = {2880,2880,2250,2430,2880,1400};//angles of each push </a:t>
            </a:r>
            <a:r>
              <a:rPr lang="en-IN" sz="1400" dirty="0" err="1"/>
              <a:t>buttonint</a:t>
            </a:r>
            <a:r>
              <a:rPr lang="en-IN" sz="1400" dirty="0"/>
              <a:t> </a:t>
            </a:r>
            <a:r>
              <a:rPr lang="en-IN" sz="1400" dirty="0" err="1"/>
              <a:t>pushButtons</a:t>
            </a:r>
            <a:r>
              <a:rPr lang="en-IN" sz="1400" dirty="0"/>
              <a:t>[] ={6,7,8,9,10,11};//</a:t>
            </a:r>
            <a:r>
              <a:rPr lang="en-IN" sz="1400" dirty="0" err="1"/>
              <a:t>digial</a:t>
            </a:r>
            <a:r>
              <a:rPr lang="en-IN" sz="1400" dirty="0"/>
              <a:t> pin for each push </a:t>
            </a:r>
            <a:r>
              <a:rPr lang="en-IN" sz="1400" dirty="0" err="1"/>
              <a:t>buttonint</a:t>
            </a:r>
            <a:r>
              <a:rPr lang="en-IN" sz="1400" dirty="0"/>
              <a:t> directions[] ={CCW,CW,CCW,CW,CCW,CW};//direction of </a:t>
            </a:r>
            <a:r>
              <a:rPr lang="en-IN" sz="1400" dirty="0" err="1"/>
              <a:t>eacch</a:t>
            </a:r>
            <a:r>
              <a:rPr lang="en-IN" sz="1400" dirty="0"/>
              <a:t> push </a:t>
            </a:r>
            <a:r>
              <a:rPr lang="en-IN" sz="1400" dirty="0" err="1"/>
              <a:t>buttonint</a:t>
            </a:r>
            <a:r>
              <a:rPr lang="en-IN" sz="1400" dirty="0"/>
              <a:t> </a:t>
            </a:r>
            <a:r>
              <a:rPr lang="en-IN" sz="1400" dirty="0" err="1"/>
              <a:t>speedFactors</a:t>
            </a:r>
            <a:r>
              <a:rPr lang="en-IN" sz="1400" dirty="0"/>
              <a:t>[] = {1,1,1,1,1,1};//speed for each push </a:t>
            </a:r>
            <a:r>
              <a:rPr lang="en-IN" sz="1400" dirty="0" err="1"/>
              <a:t>buttonint</a:t>
            </a:r>
            <a:r>
              <a:rPr lang="en-IN" sz="1400" dirty="0"/>
              <a:t> </a:t>
            </a:r>
            <a:r>
              <a:rPr lang="en-IN" sz="1400" dirty="0" err="1"/>
              <a:t>correction_CW</a:t>
            </a:r>
            <a:r>
              <a:rPr lang="en-IN" sz="1400" dirty="0"/>
              <a:t> = 150;int </a:t>
            </a:r>
            <a:r>
              <a:rPr lang="en-IN" sz="1400" dirty="0" err="1"/>
              <a:t>correction_CCW</a:t>
            </a:r>
            <a:r>
              <a:rPr lang="en-IN" sz="1400" dirty="0"/>
              <a:t> = 150;int </a:t>
            </a:r>
            <a:r>
              <a:rPr lang="en-IN" sz="1400" dirty="0" err="1"/>
              <a:t>poleStep</a:t>
            </a:r>
            <a:r>
              <a:rPr lang="en-IN" sz="1400" dirty="0"/>
              <a:t> = 0; long </a:t>
            </a:r>
            <a:r>
              <a:rPr lang="en-IN" sz="1400" dirty="0" err="1"/>
              <a:t>stepVale</a:t>
            </a:r>
            <a:r>
              <a:rPr lang="en-IN" sz="1400" dirty="0"/>
              <a:t> =0;const int SPR=64*64;long </a:t>
            </a:r>
            <a:r>
              <a:rPr lang="en-IN" sz="1400" dirty="0" err="1"/>
              <a:t>goToAngle</a:t>
            </a:r>
            <a:r>
              <a:rPr lang="en-IN" sz="1400" dirty="0"/>
              <a:t>=0;int </a:t>
            </a:r>
            <a:r>
              <a:rPr lang="en-IN" sz="1400" dirty="0" err="1"/>
              <a:t>activeButton</a:t>
            </a:r>
            <a:r>
              <a:rPr lang="en-IN" sz="1400" dirty="0"/>
              <a:t>=0;int pole1[] ={0,0,0,0, 0,1,1,1, 0};//pole1, 8 step </a:t>
            </a:r>
            <a:r>
              <a:rPr lang="en-IN" sz="1400" dirty="0" err="1"/>
              <a:t>valuesint</a:t>
            </a:r>
            <a:r>
              <a:rPr lang="en-IN" sz="1400" dirty="0"/>
              <a:t> pole2[] ={0,0,0,1, 1,1,0,0, 0};//pole2, 8 step </a:t>
            </a:r>
            <a:r>
              <a:rPr lang="en-IN" sz="1400" dirty="0" err="1"/>
              <a:t>valuesint</a:t>
            </a:r>
            <a:r>
              <a:rPr lang="en-IN" sz="1400" dirty="0"/>
              <a:t> pole3[] ={0,1,1,1, 0,0,0,0, 0};//pole3, 8 step </a:t>
            </a:r>
            <a:r>
              <a:rPr lang="en-IN" sz="1400" dirty="0" err="1"/>
              <a:t>valuesint</a:t>
            </a:r>
            <a:r>
              <a:rPr lang="en-IN" sz="1400" dirty="0"/>
              <a:t> pole4[] ={1,1,0,0, 0,0,0,1, 0};//pole4, 8 step </a:t>
            </a:r>
            <a:r>
              <a:rPr lang="en-IN" sz="1400" dirty="0" err="1"/>
              <a:t>valuesint</a:t>
            </a:r>
            <a:r>
              <a:rPr lang="en-IN" sz="1400" dirty="0"/>
              <a:t> count=0;int  </a:t>
            </a:r>
            <a:r>
              <a:rPr lang="en-IN" sz="1400" dirty="0" err="1"/>
              <a:t>dirStatus</a:t>
            </a:r>
            <a:r>
              <a:rPr lang="en-IN" sz="1400" dirty="0"/>
              <a:t> = STOP;// stores direction status 3= stop (do not change)void setup() {   </a:t>
            </a:r>
            <a:r>
              <a:rPr lang="en-IN" sz="1400" dirty="0" err="1"/>
              <a:t>Serial.begin</a:t>
            </a:r>
            <a:r>
              <a:rPr lang="en-IN" sz="1400" dirty="0"/>
              <a:t>(9600);  </a:t>
            </a:r>
            <a:r>
              <a:rPr lang="en-IN" sz="1400" dirty="0" err="1"/>
              <a:t>Serial.begin</a:t>
            </a:r>
            <a:r>
              <a:rPr lang="en-IN" sz="1400" dirty="0"/>
              <a:t>("elevator using </a:t>
            </a:r>
            <a:r>
              <a:rPr lang="en-IN" sz="1400" dirty="0" err="1"/>
              <a:t>arduino</a:t>
            </a:r>
            <a:r>
              <a:rPr lang="en-IN" sz="1400" dirty="0"/>
              <a:t>");   </a:t>
            </a:r>
            <a:r>
              <a:rPr lang="en-IN" sz="1400" dirty="0" err="1"/>
              <a:t>pinMode</a:t>
            </a:r>
            <a:r>
              <a:rPr lang="en-IN" sz="1400" dirty="0"/>
              <a:t>(Pin1, OUTPUT);//define pin for ULN2003 in1  </a:t>
            </a:r>
            <a:r>
              <a:rPr lang="en-IN" sz="1400" dirty="0" err="1"/>
              <a:t>pinMode</a:t>
            </a:r>
            <a:r>
              <a:rPr lang="en-IN" sz="1400" dirty="0"/>
              <a:t>(Pin2, OUTPUT);//define pin for ULN2003 in2    </a:t>
            </a:r>
            <a:r>
              <a:rPr lang="en-IN" sz="1400" dirty="0" err="1"/>
              <a:t>pinMode</a:t>
            </a:r>
            <a:r>
              <a:rPr lang="en-IN" sz="1400" dirty="0"/>
              <a:t>(Pin3, OUTPUT);//define pin for ULN2003 in3    </a:t>
            </a:r>
            <a:r>
              <a:rPr lang="en-IN" sz="1400" dirty="0" err="1"/>
              <a:t>pinMode</a:t>
            </a:r>
            <a:r>
              <a:rPr lang="en-IN" sz="1400" dirty="0"/>
              <a:t>(Pin4, OUTPUT);//define pin for ULN2003 in4    </a:t>
            </a:r>
            <a:r>
              <a:rPr lang="en-IN" sz="1400" dirty="0" err="1"/>
              <a:t>pinMode</a:t>
            </a:r>
            <a:r>
              <a:rPr lang="en-IN" sz="1400" dirty="0"/>
              <a:t>(</a:t>
            </a:r>
            <a:r>
              <a:rPr lang="en-IN" sz="1400" dirty="0" err="1"/>
              <a:t>switchSTOP,INPUT_PULLUP</a:t>
            </a:r>
            <a:r>
              <a:rPr lang="en-IN" sz="1400" dirty="0"/>
              <a:t>);  </a:t>
            </a:r>
            <a:r>
              <a:rPr lang="en-IN" sz="1400" dirty="0" err="1"/>
              <a:t>attachInterrupt</a:t>
            </a:r>
            <a:r>
              <a:rPr lang="en-IN" sz="1400" dirty="0"/>
              <a:t>(</a:t>
            </a:r>
            <a:r>
              <a:rPr lang="en-IN" sz="1400" dirty="0" err="1"/>
              <a:t>digitalPinToInterrupt</a:t>
            </a:r>
            <a:r>
              <a:rPr lang="en-IN" sz="1400" dirty="0"/>
              <a:t>(</a:t>
            </a:r>
            <a:r>
              <a:rPr lang="en-IN" sz="1400" dirty="0" err="1"/>
              <a:t>switchSTOP</a:t>
            </a:r>
            <a:r>
              <a:rPr lang="en-IN" sz="1400" dirty="0"/>
              <a:t>), </a:t>
            </a:r>
            <a:r>
              <a:rPr lang="en-IN" sz="1400" dirty="0" err="1"/>
              <a:t>stopMotor</a:t>
            </a:r>
            <a:r>
              <a:rPr lang="en-IN" sz="1400" dirty="0"/>
              <a:t>, FALLING ); for (byte 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(</a:t>
            </a:r>
            <a:r>
              <a:rPr lang="en-IN" sz="1400" dirty="0" err="1"/>
              <a:t>sizeof</a:t>
            </a:r>
            <a:r>
              <a:rPr lang="en-IN" sz="1400" dirty="0"/>
              <a:t>(</a:t>
            </a:r>
            <a:r>
              <a:rPr lang="en-IN" sz="1400" dirty="0" err="1"/>
              <a:t>pushButtons</a:t>
            </a:r>
            <a:r>
              <a:rPr lang="en-IN" sz="1400" dirty="0"/>
              <a:t>) / </a:t>
            </a:r>
            <a:r>
              <a:rPr lang="en-IN" sz="1400" dirty="0" err="1"/>
              <a:t>sizeof</a:t>
            </a:r>
            <a:r>
              <a:rPr lang="en-IN" sz="1400" dirty="0"/>
              <a:t>(</a:t>
            </a:r>
            <a:r>
              <a:rPr lang="en-IN" sz="1400" dirty="0" err="1"/>
              <a:t>pushButtons</a:t>
            </a:r>
            <a:r>
              <a:rPr lang="en-IN" sz="1400" dirty="0"/>
              <a:t>[0])); </a:t>
            </a:r>
            <a:r>
              <a:rPr lang="en-IN" sz="1400" dirty="0" err="1"/>
              <a:t>i</a:t>
            </a:r>
            <a:r>
              <a:rPr lang="en-IN" sz="1400" dirty="0"/>
              <a:t>++) {   </a:t>
            </a:r>
            <a:r>
              <a:rPr lang="en-IN" sz="1400" dirty="0" err="1"/>
              <a:t>pinMode</a:t>
            </a:r>
            <a:r>
              <a:rPr lang="en-IN" sz="1400" dirty="0"/>
              <a:t>(</a:t>
            </a:r>
            <a:r>
              <a:rPr lang="en-IN" sz="1400" dirty="0" err="1"/>
              <a:t>i,INPUT_PULLUP</a:t>
            </a:r>
            <a:r>
              <a:rPr lang="en-IN" sz="1400" dirty="0"/>
              <a:t>);  } } //setup void loop() {     </a:t>
            </a:r>
            <a:r>
              <a:rPr lang="en-IN" sz="1400" dirty="0" err="1"/>
              <a:t>stepVale</a:t>
            </a:r>
            <a:r>
              <a:rPr lang="en-IN" sz="1400" dirty="0"/>
              <a:t> = (SPR * </a:t>
            </a:r>
            <a:r>
              <a:rPr lang="en-IN" sz="1400" dirty="0" err="1"/>
              <a:t>goToAngle</a:t>
            </a:r>
            <a:r>
              <a:rPr lang="en-IN" sz="1400" dirty="0"/>
              <a:t>)/360 ; for (byte 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(</a:t>
            </a:r>
            <a:r>
              <a:rPr lang="en-IN" sz="1400" dirty="0" err="1"/>
              <a:t>sizeof</a:t>
            </a:r>
            <a:r>
              <a:rPr lang="en-IN" sz="1400" dirty="0"/>
              <a:t>(angles) / </a:t>
            </a:r>
            <a:r>
              <a:rPr lang="en-IN" sz="1400" dirty="0" err="1"/>
              <a:t>sizeof</a:t>
            </a:r>
            <a:r>
              <a:rPr lang="en-IN" sz="1400" dirty="0"/>
              <a:t>(angles[0])); </a:t>
            </a:r>
            <a:r>
              <a:rPr lang="en-IN" sz="1400" dirty="0" err="1"/>
              <a:t>i</a:t>
            </a:r>
            <a:r>
              <a:rPr lang="en-IN" sz="1400" dirty="0"/>
              <a:t>++) {    if(</a:t>
            </a:r>
            <a:r>
              <a:rPr lang="en-IN" sz="1400" dirty="0" err="1"/>
              <a:t>digitalRead</a:t>
            </a:r>
            <a:r>
              <a:rPr lang="en-IN" sz="1400" dirty="0"/>
              <a:t>(</a:t>
            </a:r>
            <a:r>
              <a:rPr lang="en-IN" sz="1400" dirty="0" err="1"/>
              <a:t>pushButtons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]) == LOW)     {      </a:t>
            </a:r>
            <a:r>
              <a:rPr lang="en-IN" sz="1400" dirty="0" err="1"/>
              <a:t>goToAngle</a:t>
            </a:r>
            <a:r>
              <a:rPr lang="en-IN" sz="1400" dirty="0"/>
              <a:t> =angles[</a:t>
            </a:r>
            <a:r>
              <a:rPr lang="en-IN" sz="1400" dirty="0" err="1"/>
              <a:t>i</a:t>
            </a:r>
            <a:r>
              <a:rPr lang="en-IN" sz="1400" dirty="0"/>
              <a:t>];      </a:t>
            </a:r>
            <a:r>
              <a:rPr lang="en-IN" sz="1400" dirty="0" err="1"/>
              <a:t>dirStatus</a:t>
            </a:r>
            <a:r>
              <a:rPr lang="en-IN" sz="1400" dirty="0"/>
              <a:t> =directions[</a:t>
            </a:r>
            <a:r>
              <a:rPr lang="en-IN" sz="1400" dirty="0" err="1"/>
              <a:t>i</a:t>
            </a:r>
            <a:r>
              <a:rPr lang="en-IN" sz="1400" dirty="0"/>
              <a:t>];      count =0;      </a:t>
            </a:r>
            <a:r>
              <a:rPr lang="en-IN" sz="1400" dirty="0" err="1"/>
              <a:t>activeButton</a:t>
            </a:r>
            <a:r>
              <a:rPr lang="en-IN" sz="1400" dirty="0"/>
              <a:t> =</a:t>
            </a:r>
            <a:r>
              <a:rPr lang="en-IN" sz="1400" dirty="0" err="1"/>
              <a:t>i</a:t>
            </a:r>
            <a:r>
              <a:rPr lang="en-IN" sz="1400" dirty="0"/>
              <a:t>;    }// if ends }//for loop ends     if(</a:t>
            </a:r>
            <a:r>
              <a:rPr lang="en-IN" sz="1400" dirty="0" err="1"/>
              <a:t>dirStatus</a:t>
            </a:r>
            <a:r>
              <a:rPr lang="en-IN" sz="1400" dirty="0"/>
              <a:t> ==CCW){      </a:t>
            </a:r>
            <a:r>
              <a:rPr lang="en-IN" sz="1400" dirty="0" err="1"/>
              <a:t>poleStep</a:t>
            </a:r>
            <a:r>
              <a:rPr lang="en-IN" sz="1400" dirty="0"/>
              <a:t>++;    count++;      if(</a:t>
            </a:r>
            <a:r>
              <a:rPr lang="en-IN" sz="1400" dirty="0" err="1"/>
              <a:t>count+correction_CCW</a:t>
            </a:r>
            <a:r>
              <a:rPr lang="en-IN" sz="1400" dirty="0"/>
              <a:t> &lt;= </a:t>
            </a:r>
            <a:r>
              <a:rPr lang="en-IN" sz="1400" dirty="0" err="1"/>
              <a:t>stepVale</a:t>
            </a:r>
            <a:r>
              <a:rPr lang="en-IN" sz="1400" dirty="0"/>
              <a:t>)   {    </a:t>
            </a:r>
            <a:r>
              <a:rPr lang="en-IN" sz="1400" dirty="0" err="1"/>
              <a:t>driveStepper</a:t>
            </a:r>
            <a:r>
              <a:rPr lang="en-IN" sz="1400" dirty="0"/>
              <a:t>(</a:t>
            </a:r>
            <a:r>
              <a:rPr lang="en-IN" sz="1400" dirty="0" err="1"/>
              <a:t>poleStep</a:t>
            </a:r>
            <a:r>
              <a:rPr lang="en-IN" sz="1400" dirty="0"/>
              <a:t>);         }else{      </a:t>
            </a:r>
            <a:r>
              <a:rPr lang="en-IN" sz="1400" dirty="0" err="1"/>
              <a:t>stopMotor</a:t>
            </a:r>
            <a:r>
              <a:rPr lang="en-IN" sz="1400" dirty="0"/>
              <a:t>();     } }else if(</a:t>
            </a:r>
            <a:r>
              <a:rPr lang="en-IN" sz="1400" dirty="0" err="1"/>
              <a:t>dirStatus</a:t>
            </a:r>
            <a:r>
              <a:rPr lang="en-IN" sz="1400" dirty="0"/>
              <a:t> ==CW){    </a:t>
            </a:r>
            <a:r>
              <a:rPr lang="en-IN" sz="1400" dirty="0" err="1"/>
              <a:t>poleStep</a:t>
            </a:r>
            <a:r>
              <a:rPr lang="en-IN" sz="1400" dirty="0"/>
              <a:t>--;    count++;      if(</a:t>
            </a:r>
            <a:r>
              <a:rPr lang="en-IN" sz="1400" dirty="0" err="1"/>
              <a:t>count+correction_CW</a:t>
            </a:r>
            <a:r>
              <a:rPr lang="en-IN" sz="1400" dirty="0"/>
              <a:t> &lt;=</a:t>
            </a:r>
            <a:r>
              <a:rPr lang="en-IN" sz="1400" dirty="0" err="1"/>
              <a:t>stepVale</a:t>
            </a:r>
            <a:r>
              <a:rPr lang="en-IN" sz="1400" dirty="0"/>
              <a:t>)   {    </a:t>
            </a:r>
            <a:r>
              <a:rPr lang="en-IN" sz="1400" dirty="0" err="1"/>
              <a:t>driveStepper</a:t>
            </a:r>
            <a:r>
              <a:rPr lang="en-IN" sz="1400" dirty="0"/>
              <a:t>(</a:t>
            </a:r>
            <a:r>
              <a:rPr lang="en-IN" sz="1400" dirty="0" err="1"/>
              <a:t>poleStep</a:t>
            </a:r>
            <a:r>
              <a:rPr lang="en-IN" sz="1400" dirty="0"/>
              <a:t>);         }else{      </a:t>
            </a:r>
            <a:r>
              <a:rPr lang="en-IN" sz="1400" dirty="0" err="1"/>
              <a:t>stopMotor</a:t>
            </a:r>
            <a:r>
              <a:rPr lang="en-IN" sz="1400" dirty="0"/>
              <a:t>();     }    }else{  </a:t>
            </a:r>
            <a:r>
              <a:rPr lang="en-IN" sz="1400" dirty="0" err="1"/>
              <a:t>stopMotor</a:t>
            </a:r>
            <a:r>
              <a:rPr lang="en-IN" sz="1400" dirty="0"/>
              <a:t>();    } if(</a:t>
            </a:r>
            <a:r>
              <a:rPr lang="en-IN" sz="1400" dirty="0" err="1"/>
              <a:t>poleStep</a:t>
            </a:r>
            <a:r>
              <a:rPr lang="en-IN" sz="1400" dirty="0"/>
              <a:t>&gt;7){    </a:t>
            </a:r>
            <a:r>
              <a:rPr lang="en-IN" sz="1400" dirty="0" err="1"/>
              <a:t>poleStep</a:t>
            </a:r>
            <a:r>
              <a:rPr lang="en-IN" sz="1400" dirty="0"/>
              <a:t>=0; }  if(</a:t>
            </a:r>
            <a:r>
              <a:rPr lang="en-IN" sz="1400" dirty="0" err="1"/>
              <a:t>poleStep</a:t>
            </a:r>
            <a:r>
              <a:rPr lang="en-IN" sz="1400" dirty="0"/>
              <a:t>&lt;0){    </a:t>
            </a:r>
            <a:r>
              <a:rPr lang="en-IN" sz="1400" dirty="0" err="1"/>
              <a:t>poleStep</a:t>
            </a:r>
            <a:r>
              <a:rPr lang="en-IN" sz="1400" dirty="0"/>
              <a:t>=7;  }   delay(</a:t>
            </a:r>
            <a:r>
              <a:rPr lang="en-IN" sz="1400" dirty="0" err="1"/>
              <a:t>speedFactors</a:t>
            </a:r>
            <a:r>
              <a:rPr lang="en-IN" sz="1400" dirty="0"/>
              <a:t>[</a:t>
            </a:r>
            <a:r>
              <a:rPr lang="en-IN" sz="1400" dirty="0" err="1"/>
              <a:t>activeButton</a:t>
            </a:r>
            <a:r>
              <a:rPr lang="en-IN" sz="1400" dirty="0"/>
              <a:t>]);  }// </a:t>
            </a:r>
            <a:r>
              <a:rPr lang="en-IN" sz="1400" dirty="0" err="1"/>
              <a:t>loopvoid</a:t>
            </a:r>
            <a:r>
              <a:rPr lang="en-IN" sz="1400" dirty="0"/>
              <a:t> </a:t>
            </a:r>
            <a:r>
              <a:rPr lang="en-IN" sz="1400" dirty="0" err="1"/>
              <a:t>driveStepper</a:t>
            </a:r>
            <a:r>
              <a:rPr lang="en-IN" sz="1400" dirty="0"/>
              <a:t>(int c){    //Robojax.com Stepper Push button Any Angle STPB-5     </a:t>
            </a:r>
            <a:r>
              <a:rPr lang="en-IN" sz="1400" dirty="0" err="1"/>
              <a:t>digitalWrite</a:t>
            </a:r>
            <a:r>
              <a:rPr lang="en-IN" sz="1400" dirty="0"/>
              <a:t>(Pin1, pole1[c]);       </a:t>
            </a:r>
            <a:r>
              <a:rPr lang="en-IN" sz="1400" dirty="0" err="1"/>
              <a:t>digitalWrite</a:t>
            </a:r>
            <a:r>
              <a:rPr lang="en-IN" sz="1400" dirty="0"/>
              <a:t>(Pin2, pole2[c]);      </a:t>
            </a:r>
            <a:r>
              <a:rPr lang="en-IN" sz="1400" dirty="0" err="1"/>
              <a:t>digitalWrite</a:t>
            </a:r>
            <a:r>
              <a:rPr lang="en-IN" sz="1400" dirty="0"/>
              <a:t>(Pin3, pole3[c]);      </a:t>
            </a:r>
            <a:r>
              <a:rPr lang="en-IN" sz="1400" dirty="0" err="1"/>
              <a:t>digitalWrite</a:t>
            </a:r>
            <a:r>
              <a:rPr lang="en-IN" sz="1400" dirty="0"/>
              <a:t>(Pin4, pole4[c]);}//</a:t>
            </a:r>
            <a:r>
              <a:rPr lang="en-IN" sz="1400" dirty="0" err="1"/>
              <a:t>driveStepper</a:t>
            </a:r>
            <a:r>
              <a:rPr lang="en-IN" sz="1400" dirty="0"/>
              <a:t> ends </a:t>
            </a:r>
            <a:r>
              <a:rPr lang="en-IN" sz="1400" dirty="0" err="1"/>
              <a:t>herevoid</a:t>
            </a:r>
            <a:r>
              <a:rPr lang="en-IN" sz="1400" dirty="0"/>
              <a:t> </a:t>
            </a:r>
            <a:r>
              <a:rPr lang="en-IN" sz="1400" dirty="0" err="1"/>
              <a:t>stopMotor</a:t>
            </a:r>
            <a:r>
              <a:rPr lang="en-IN" sz="1400" dirty="0"/>
              <a:t>(){  for (byte </a:t>
            </a:r>
            <a:r>
              <a:rPr lang="en-IN" sz="1400" dirty="0" err="1"/>
              <a:t>i</a:t>
            </a:r>
            <a:r>
              <a:rPr lang="en-IN" sz="1400" dirty="0"/>
              <a:t> = 0; </a:t>
            </a:r>
            <a:r>
              <a:rPr lang="en-IN" sz="1400" dirty="0" err="1"/>
              <a:t>i</a:t>
            </a:r>
            <a:r>
              <a:rPr lang="en-IN" sz="1400" dirty="0"/>
              <a:t> &lt; (</a:t>
            </a:r>
            <a:r>
              <a:rPr lang="en-IN" sz="1400" dirty="0" err="1"/>
              <a:t>sizeof</a:t>
            </a:r>
            <a:r>
              <a:rPr lang="en-IN" sz="1400" dirty="0"/>
              <a:t>(angles) / </a:t>
            </a:r>
            <a:r>
              <a:rPr lang="en-IN" sz="1400" dirty="0" err="1"/>
              <a:t>sizeof</a:t>
            </a:r>
            <a:r>
              <a:rPr lang="en-IN" sz="1400" dirty="0"/>
              <a:t>(angles[0])); </a:t>
            </a:r>
            <a:r>
              <a:rPr lang="en-IN" sz="1400" dirty="0" err="1"/>
              <a:t>i</a:t>
            </a:r>
            <a:r>
              <a:rPr lang="en-IN" sz="1400" dirty="0"/>
              <a:t>++) {    </a:t>
            </a:r>
            <a:r>
              <a:rPr lang="en-IN" sz="1400" dirty="0" err="1"/>
              <a:t>digitalWrite</a:t>
            </a:r>
            <a:r>
              <a:rPr lang="en-IN" sz="1400" dirty="0"/>
              <a:t>(</a:t>
            </a:r>
            <a:r>
              <a:rPr lang="en-IN" sz="1400" dirty="0" err="1"/>
              <a:t>pushButtons</a:t>
            </a:r>
            <a:r>
              <a:rPr lang="en-IN" sz="1400" dirty="0"/>
              <a:t>[</a:t>
            </a:r>
            <a:r>
              <a:rPr lang="en-IN" sz="1400" dirty="0" err="1"/>
              <a:t>i</a:t>
            </a:r>
            <a:r>
              <a:rPr lang="en-IN" sz="1400" dirty="0"/>
              <a:t>], HIGH);  }//for loop ends </a:t>
            </a:r>
            <a:r>
              <a:rPr lang="en-IN" sz="1400" dirty="0" err="1"/>
              <a:t>dirStatus</a:t>
            </a:r>
            <a:r>
              <a:rPr lang="en-IN" sz="1400" dirty="0"/>
              <a:t> = STOP; if( </a:t>
            </a:r>
            <a:r>
              <a:rPr lang="en-IN" sz="1400" dirty="0" err="1"/>
              <a:t>stopType</a:t>
            </a:r>
            <a:r>
              <a:rPr lang="en-IN" sz="1400" dirty="0"/>
              <a:t> ==2) {  </a:t>
            </a:r>
            <a:r>
              <a:rPr lang="en-IN" sz="1400" dirty="0" err="1"/>
              <a:t>driveStepper</a:t>
            </a:r>
            <a:r>
              <a:rPr lang="en-IN" sz="1400" dirty="0"/>
              <a:t>(8); }}//</a:t>
            </a:r>
            <a:r>
              <a:rPr lang="en-IN" sz="1400" dirty="0" err="1"/>
              <a:t>stopMotor</a:t>
            </a:r>
            <a:r>
              <a:rPr lang="en-IN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600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575A-6653-5497-9A2C-98D1ACD9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355178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F648-EC4B-4D8B-FBD9-BF294E57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08710"/>
            <a:ext cx="9601196" cy="47671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HERE, THE PINS OF THE ULN2008 DRIVER ARE CONNECTED TO THE DIGITAL PINS AS FOLLWED INT 1-DIGITAL PIN 2 INT 2-DIGITAL PIN 3 INT3-DIGITAL PIN 4 INT4-DIGITAL PIN 5 INT5-DIGITAL PIN 6 HERE, THE PINS OF THE BUTTONS ARE CONNECTED TO THE DIGITAL PINS&amp;GND AS FOLLWED BTN 1-DIGITAL PIN 6(GROUND FLOOR) BTN 2-DIGITAL PIN 7(3rd FLOOR-UP) BTN3-DIGITAL PIN 8(1st FLOOR-UP) BTN4-DIGITAL PIN 9(1st FLOOR-DOWN) BTN5-DIGITAL PIN 10(2nd FLOOR-UP) BTN6-DIGITAL PIN11(2nd FLOOR-DOWN) FOR EACH BUTTON THERE ARE 2 PINS IN WHICH ONE PIN IS CONECTED TO GND AND ANOTHER TO THE DIGITAL PINHERE THE ANGLES OF THE PUSH BUTTON ARE {2880,2880,2250,2430,2880,1400}HERE  THE DIRECTION OF THE EACH PUSH BUTTON IS {CCW,CW,CCW,CW,CCW,CW}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33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19AB-1ED3-A144-EC37-60B2C3D0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434281"/>
            <a:ext cx="9601196" cy="1371600"/>
          </a:xfrm>
        </p:spPr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404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</TotalTime>
  <Words>850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ENGINEERING  CLINICS</vt:lpstr>
      <vt:lpstr>TEAM</vt:lpstr>
      <vt:lpstr>CIRCUIT </vt:lpstr>
      <vt:lpstr>PowerPoint Presentation</vt:lpstr>
      <vt:lpstr>ALGORITHM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CLINICS</dc:title>
  <dc:creator>Bharadwaj Kota</dc:creator>
  <cp:lastModifiedBy>Bharadwaj Kota</cp:lastModifiedBy>
  <cp:revision>1</cp:revision>
  <dcterms:created xsi:type="dcterms:W3CDTF">2022-11-18T15:21:43Z</dcterms:created>
  <dcterms:modified xsi:type="dcterms:W3CDTF">2022-11-18T16:25:27Z</dcterms:modified>
</cp:coreProperties>
</file>