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497" r:id="rId7"/>
    <p:sldId id="2147470498" r:id="rId8"/>
    <p:sldId id="2147470500" r:id="rId9"/>
    <p:sldId id="21474704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</a:rPr>
              <a:t>M.Tech</a:t>
            </a:r>
            <a:r>
              <a:rPr lang="en-US" sz="4400">
                <a:solidFill>
                  <a:schemeClr val="bg1"/>
                </a:solidFill>
              </a:rPr>
              <a:t> Program </a:t>
            </a: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D Madhu Babu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78055"/>
              </p:ext>
            </p:extLst>
          </p:nvPr>
        </p:nvGraphicFramePr>
        <p:xfrm>
          <a:off x="-31270" y="5301343"/>
          <a:ext cx="12223196" cy="3829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59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159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224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260495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Storytelling plays a vital role in children's learning and creativity.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Traditional digital story generators lack personalization and emotional adaptation.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Our project leverages Gemini API + real-time audio tone detection to create personalized, emotion-aware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5464629" y="57036"/>
            <a:ext cx="672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Develop a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-based interactive app for story generation.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Enable real-time audio input to detect child's emotions (happy, sad, angry, neutral).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Adapt story continuation based on tone + moral provided by the user.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Enhance engagement and relatability for children's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5900057" y="57036"/>
            <a:ext cx="629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User Input Module - Character details, age, genre, setting, moral.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First Story Generator - Uses Gemini API to craft an open-ended story 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Audio Recording &amp; Tone Detection - Records user's voice, applies 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Librosa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features + classifier to detect emotions.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Continuation Generator - Gemini API generates second story part aligned with detected emotion and moral.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UI (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) - Simple, interactive, child-friendly interface.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08915" y="57036"/>
            <a:ext cx="61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Gemini 1.5 Flash API → Story generation.</a:t>
            </a: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5583D1"/>
                </a:solidFill>
              </a:rPr>
              <a:t>Librosa</a:t>
            </a:r>
            <a:r>
              <a:rPr lang="en-US" sz="2400" b="0" dirty="0">
                <a:solidFill>
                  <a:srgbClr val="5583D1"/>
                </a:solidFill>
              </a:rPr>
              <a:t> (MFCC, Chroma, Spectral features) → Extract audio features.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Emotion Classifier (SVM/ML model) → Predict happy, sad, angry, neutral.</a:t>
            </a: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UI → Interactive storytelling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5965371" y="57036"/>
            <a:ext cx="622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  <a:endParaRPr lang="en-US" sz="18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Voice data processed using MFCC, Chroma, Spectral Contrast.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Normalized input features for consistent tone detection.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Story prompts structured into prompt templates for Gemini API.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5889171" y="57036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Approach: Two-phase storytelling (setup + continuation).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Algorithms:</a:t>
            </a:r>
          </a:p>
          <a:p>
            <a:pPr lvl="1">
              <a:lnSpc>
                <a:spcPct val="150000"/>
              </a:lnSpc>
            </a:pPr>
            <a:r>
              <a:rPr lang="en-US" sz="2000" b="0" dirty="0">
                <a:solidFill>
                  <a:srgbClr val="5583D1"/>
                </a:solidFill>
              </a:rPr>
              <a:t>Story Generation → Gemini API (Generative Al).</a:t>
            </a:r>
          </a:p>
          <a:p>
            <a:pPr lvl="1">
              <a:lnSpc>
                <a:spcPct val="150000"/>
              </a:lnSpc>
            </a:pPr>
            <a:r>
              <a:rPr lang="en-US" sz="2000" b="0" dirty="0">
                <a:solidFill>
                  <a:srgbClr val="5583D1"/>
                </a:solidFill>
              </a:rPr>
              <a:t>Tone Detection → ML classifier (SVM with extracted features).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Tools: Python,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, Google Gemini API, </a:t>
            </a:r>
            <a:r>
              <a:rPr lang="en-US" sz="2400" b="0" dirty="0" err="1">
                <a:solidFill>
                  <a:srgbClr val="5583D1"/>
                </a:solidFill>
              </a:rPr>
              <a:t>Librosa</a:t>
            </a:r>
            <a:r>
              <a:rPr lang="en-US" sz="2400" b="0" dirty="0">
                <a:solidFill>
                  <a:srgbClr val="5583D1"/>
                </a:solidFill>
              </a:rPr>
              <a:t>, scikit-learn.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5867401" y="57036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82105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Week 1-2: Setup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+ Gemini integration.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Week 3-4: Implement audio recording &amp; basic tone detection.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Week 5-6: Integrate emotion-based continuation logic.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Week 7: Testing with sample stories.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Week 8:Final review +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5998029" y="57036"/>
            <a:ext cx="619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>
                <a:solidFill>
                  <a:srgbClr val="5583D1"/>
                </a:solidFill>
              </a:rPr>
              <a:t>User Input → First Story (Gemini) → Audio Recorder → Tone Detection → Story Continuation (Gemini + Moral).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5998029" y="57036"/>
            <a:ext cx="619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460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Dudekula Madhu Babu</cp:lastModifiedBy>
  <cp:revision>18</cp:revision>
  <dcterms:created xsi:type="dcterms:W3CDTF">2024-05-13T10:33:11Z</dcterms:created>
  <dcterms:modified xsi:type="dcterms:W3CDTF">2025-09-28T18:57:17Z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