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501" r:id="rId7"/>
    <p:sldId id="2147470504" r:id="rId8"/>
    <p:sldId id="2147470498" r:id="rId9"/>
    <p:sldId id="2147470497" r:id="rId10"/>
    <p:sldId id="2147470499" r:id="rId11"/>
    <p:sldId id="2147470502" r:id="rId12"/>
    <p:sldId id="21474705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M.Tech</a:t>
            </a:r>
            <a:r>
              <a:rPr lang="en-US" sz="4400" dirty="0">
                <a:solidFill>
                  <a:schemeClr val="bg1"/>
                </a:solidFill>
              </a:rPr>
              <a:t>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D Madhu babu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24MAI0069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Dream2Story shows that AI can make storytelling emotionally intelligent.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merges voice emotion, text generation, and AI visuals in one flow.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The system adapts dynamically to user tone and feedback.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Ideal for use in children’s learning platforms, therapeutic storytelling, and creative education tools.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Encourages the future of personalized AI storytelling.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Can be scaled to support multiple languages and advanced emotion detection.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Heartfelt thanks to our faculty mentors for guidance and encouragement.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Grateful to </a:t>
            </a:r>
            <a:r>
              <a:rPr lang="en-US" sz="2400" b="0" dirty="0" err="1">
                <a:solidFill>
                  <a:srgbClr val="5583D1"/>
                </a:solidFill>
              </a:rPr>
              <a:t>LTIMindtree</a:t>
            </a:r>
            <a:r>
              <a:rPr lang="en-US" sz="2400" b="0" dirty="0">
                <a:solidFill>
                  <a:srgbClr val="5583D1"/>
                </a:solidFill>
              </a:rPr>
              <a:t> for industry collaboration and insights.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Acknowledgement to Google AI, Stability AI, and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for providing the necessary APIs and documentation.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Thanks to classmates and peers for feedback during development and testing.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sz="2400" dirty="0"/>
              <a:t>Google Generative AI (Gemini 2.5 Pro) – Developer Documentation</a:t>
            </a:r>
          </a:p>
          <a:p>
            <a:r>
              <a:rPr lang="en-IN" sz="2400" dirty="0"/>
              <a:t>Stability AI – SDXL Text-to-Image API Docs</a:t>
            </a:r>
          </a:p>
          <a:p>
            <a:r>
              <a:rPr lang="en-IN" sz="2400" dirty="0" err="1"/>
              <a:t>Librosa</a:t>
            </a:r>
            <a:r>
              <a:rPr lang="en-IN" sz="2400" dirty="0"/>
              <a:t>: Python Library for Audio &amp; Music Analysis</a:t>
            </a:r>
          </a:p>
          <a:p>
            <a:r>
              <a:rPr lang="en-IN" sz="2400" dirty="0" err="1"/>
              <a:t>Streamlit</a:t>
            </a:r>
            <a:r>
              <a:rPr lang="en-IN" sz="2400" dirty="0"/>
              <a:t>: Framework for Interactive AI Applications</a:t>
            </a:r>
          </a:p>
          <a:p>
            <a:r>
              <a:rPr lang="en-IN" sz="2400" dirty="0"/>
              <a:t>ACM Digital Library – “Emotion-Adaptive Story Generation” (2023)</a:t>
            </a:r>
          </a:p>
          <a:p>
            <a:r>
              <a:rPr lang="en-IN" sz="2400" dirty="0"/>
              <a:t>OpenAI, Hugging Face – Studies on multimodal storytelling systems</a:t>
            </a:r>
          </a:p>
          <a:p>
            <a:r>
              <a:rPr lang="en-IN" sz="2400" dirty="0"/>
              <a:t>Research papers on “Speech Emotion Recognition and AI Storytelling”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sz="2400" dirty="0"/>
              <a:t>Dream2Story Generator is an AI-based storytelling system.</a:t>
            </a:r>
          </a:p>
          <a:p>
            <a:r>
              <a:rPr lang="en-US" sz="2400" dirty="0"/>
              <a:t>It listens to the user’s voice and detects emotional or tone.</a:t>
            </a:r>
          </a:p>
          <a:p>
            <a:r>
              <a:rPr lang="en-US" sz="2400" dirty="0"/>
              <a:t>Based on that tone, it generates a story that fits the mood — like calm, excited, or neutral.</a:t>
            </a:r>
          </a:p>
          <a:p>
            <a:r>
              <a:rPr lang="en-US" sz="2400" dirty="0"/>
              <a:t>The app also creates AI images to visualize each story scene.</a:t>
            </a:r>
          </a:p>
          <a:p>
            <a:r>
              <a:rPr lang="en-US" sz="2400" dirty="0"/>
              <a:t>Combines text, speech, and image generation in one system.</a:t>
            </a:r>
          </a:p>
          <a:p>
            <a:r>
              <a:rPr lang="en-US" sz="2400" dirty="0"/>
              <a:t>Designed especially for children and creative writing enthusiasts.</a:t>
            </a:r>
          </a:p>
          <a:p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5869859" y="0"/>
            <a:ext cx="632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Dream2Story: An AI-Powered Emotion-Driven Story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 build an intelligent system that reacts to user tone and emotion.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 integrate Gemini 2.5 Pro for story generation and summarization.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 detect tone (calm or excited) using </a:t>
            </a: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 audio analysis.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 generate AI-based images that illustrate story scenes.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 implement a feedback mechanism for regenerating improved stories.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 show how multimodal AI (audio + text + image) can create interactive experiences.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/>
              <a:t>Story Input Module</a:t>
            </a:r>
          </a:p>
          <a:p>
            <a:pPr lvl="1"/>
            <a:r>
              <a:rPr lang="en-US" sz="2000" dirty="0"/>
              <a:t>Takes inputs like character name, age, gender, genre, setting, and moral of the story.</a:t>
            </a:r>
            <a:endParaRPr lang="en-IN" sz="2000" dirty="0"/>
          </a:p>
          <a:p>
            <a:r>
              <a:rPr lang="en-IN" sz="2400" dirty="0"/>
              <a:t>Audio Tone Module</a:t>
            </a:r>
          </a:p>
          <a:p>
            <a:pPr lvl="1"/>
            <a:r>
              <a:rPr lang="en-US" sz="2000" dirty="0"/>
              <a:t>Records the user's speech using the microphone and analyzes tone (excited/calm) using </a:t>
            </a:r>
            <a:r>
              <a:rPr lang="en-US" sz="2000" dirty="0" err="1"/>
              <a:t>Librosa</a:t>
            </a:r>
            <a:r>
              <a:rPr lang="en-US" sz="2000" dirty="0"/>
              <a:t>.</a:t>
            </a:r>
            <a:endParaRPr lang="en-IN" sz="2000" dirty="0"/>
          </a:p>
          <a:p>
            <a:r>
              <a:rPr lang="en-IN" sz="2400" dirty="0"/>
              <a:t>Story Generation Module</a:t>
            </a:r>
          </a:p>
          <a:p>
            <a:pPr lvl="1"/>
            <a:r>
              <a:rPr lang="en-US" sz="2000" dirty="0"/>
              <a:t>Uses Gemini 2.5 Pro to generate the first and second parts of the story based on tone.</a:t>
            </a:r>
            <a:endParaRPr lang="en-IN" sz="2000" dirty="0"/>
          </a:p>
          <a:p>
            <a:r>
              <a:rPr lang="en-IN" sz="2400" dirty="0"/>
              <a:t>Visual Summary Module</a:t>
            </a:r>
          </a:p>
          <a:p>
            <a:pPr lvl="1"/>
            <a:r>
              <a:rPr lang="en-US" sz="2000" dirty="0"/>
              <a:t>Creates vivid AI images for important scenes using Stability AI.</a:t>
            </a:r>
            <a:endParaRPr lang="en-IN" sz="2000" dirty="0"/>
          </a:p>
          <a:p>
            <a:r>
              <a:rPr lang="en-IN" sz="2400" dirty="0"/>
              <a:t>Feedback Module</a:t>
            </a:r>
          </a:p>
          <a:p>
            <a:pPr lvl="1"/>
            <a:r>
              <a:rPr lang="en-US" sz="2000" dirty="0"/>
              <a:t>Allows users to modify and regenerate the story with their own suggestions.</a:t>
            </a:r>
            <a:endParaRPr lang="en-IN" sz="2000" dirty="0"/>
          </a:p>
          <a:p>
            <a:r>
              <a:rPr lang="en-IN" sz="2400" dirty="0"/>
              <a:t>Output Presentation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Most AI story generators only produce text-based outputs.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They do not adapt to user’s emotions or voice tone.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There is no system that blends audio emotion + story writing + AI visuals.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Users often find AI-generated stories emotionally flat or repetitive.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Lack of personalization reduces interest and engagement.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This project aims to make storytelling adaptive, visual, and interactive.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User Input</a:t>
            </a:r>
            <a:r>
              <a:rPr lang="en-US" sz="2400" b="0" dirty="0">
                <a:solidFill>
                  <a:srgbClr val="5583D1"/>
                </a:solidFill>
              </a:rPr>
              <a:t>: The user provides story details (character, setting, moral, genre).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Audio Recording</a:t>
            </a:r>
            <a:r>
              <a:rPr lang="en-US" sz="2400" b="0" dirty="0">
                <a:solidFill>
                  <a:srgbClr val="5583D1"/>
                </a:solidFill>
              </a:rPr>
              <a:t>: User records a short voice sample using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Tone Analysis</a:t>
            </a:r>
            <a:r>
              <a:rPr lang="en-US" sz="2400" b="0" dirty="0">
                <a:solidFill>
                  <a:srgbClr val="5583D1"/>
                </a:solidFill>
              </a:rPr>
              <a:t>: </a:t>
            </a: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 extracts energy and amplitude to predict tone.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Story Generation</a:t>
            </a:r>
            <a:r>
              <a:rPr lang="en-US" sz="2400" b="0" dirty="0">
                <a:solidFill>
                  <a:srgbClr val="5583D1"/>
                </a:solidFill>
              </a:rPr>
              <a:t>: Gemini 2.5 Pro writes Part 1 and Part 2 of the story based on tone.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EEC44-4956-7F2F-8511-F6F7E38B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CE8AD2-AED8-30EB-89E2-A917ED9DDD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Summary Creation</a:t>
            </a:r>
            <a:r>
              <a:rPr lang="en-US" sz="2400" b="0" dirty="0">
                <a:solidFill>
                  <a:srgbClr val="5583D1"/>
                </a:solidFill>
              </a:rPr>
              <a:t>: Gemini AI produces a 300–500 word summary.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Scene Generation</a:t>
            </a:r>
            <a:r>
              <a:rPr lang="en-US" sz="2400" b="0" dirty="0">
                <a:solidFill>
                  <a:srgbClr val="5583D1"/>
                </a:solidFill>
              </a:rPr>
              <a:t>: Gemini extracts key scenes → Stability AI generates corresponding images.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Feedback Handling</a:t>
            </a:r>
            <a:r>
              <a:rPr lang="en-US" sz="2400" b="0" dirty="0">
                <a:solidFill>
                  <a:srgbClr val="5583D1"/>
                </a:solidFill>
              </a:rPr>
              <a:t>: Users can give feedback to regenerate story with improvements.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Visualization</a:t>
            </a:r>
            <a:r>
              <a:rPr lang="en-US" sz="2400" b="0" dirty="0">
                <a:solidFill>
                  <a:srgbClr val="5583D1"/>
                </a:solidFill>
              </a:rPr>
              <a:t>: All outputs are displayed in a clean, modern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web app.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1105B-009E-BC77-5335-5A35E241CD3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9B58C5-6480-A880-72C8-512C4A8EE1C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92FCD2-152D-90D4-6862-9DC83B3B33F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AI Model</a:t>
            </a:r>
            <a:r>
              <a:rPr lang="en-US" sz="2400" b="0" dirty="0">
                <a:solidFill>
                  <a:srgbClr val="5583D1"/>
                </a:solidFill>
              </a:rPr>
              <a:t>: Google Gemini 2.5 Pro for natural story writing.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Audio Analysis</a:t>
            </a:r>
            <a:r>
              <a:rPr lang="en-US" sz="2400" b="0" dirty="0">
                <a:solidFill>
                  <a:srgbClr val="5583D1"/>
                </a:solidFill>
              </a:rPr>
              <a:t>: </a:t>
            </a: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 (Feature extraction – amplitude, RMS energy).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Frontend Framework</a:t>
            </a:r>
            <a:r>
              <a:rPr lang="en-US" sz="2400" b="0" dirty="0">
                <a:solidFill>
                  <a:srgbClr val="5583D1"/>
                </a:solidFill>
              </a:rPr>
              <a:t>: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(Interactive web interface).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Image Generation</a:t>
            </a:r>
            <a:r>
              <a:rPr lang="en-US" sz="2400" b="0" dirty="0">
                <a:solidFill>
                  <a:srgbClr val="5583D1"/>
                </a:solidFill>
              </a:rPr>
              <a:t>: Stability AI’s SDXL text-to-image API.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Libraries Used</a:t>
            </a:r>
            <a:r>
              <a:rPr lang="en-US" sz="2400" b="0" dirty="0">
                <a:solidFill>
                  <a:srgbClr val="5583D1"/>
                </a:solidFill>
              </a:rPr>
              <a:t>: PIL, NumPy, Requests, </a:t>
            </a:r>
            <a:r>
              <a:rPr lang="en-US" sz="2400" b="0" dirty="0" err="1">
                <a:solidFill>
                  <a:srgbClr val="5583D1"/>
                </a:solidFill>
              </a:rPr>
              <a:t>audio_recorder_streamlit</a:t>
            </a:r>
            <a:r>
              <a:rPr lang="en-US" sz="2400" b="0" dirty="0">
                <a:solidFill>
                  <a:srgbClr val="5583D1"/>
                </a:solidFill>
              </a:rPr>
              <a:t>, </a:t>
            </a:r>
            <a:r>
              <a:rPr lang="en-US" sz="2400" b="0" dirty="0" err="1">
                <a:solidFill>
                  <a:srgbClr val="5583D1"/>
                </a:solidFill>
              </a:rPr>
              <a:t>Textwrap</a:t>
            </a:r>
            <a:r>
              <a:rPr lang="en-US" sz="2400" b="0" dirty="0">
                <a:solidFill>
                  <a:srgbClr val="5583D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Algorithm</a:t>
            </a:r>
            <a:r>
              <a:rPr lang="en-US" sz="2400" b="0" dirty="0">
                <a:solidFill>
                  <a:srgbClr val="5583D1"/>
                </a:solidFill>
              </a:rPr>
              <a:t>: Prompt-based text generation and tone classification.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Cloud Deployment</a:t>
            </a:r>
            <a:r>
              <a:rPr lang="en-US" sz="2400" b="0" dirty="0">
                <a:solidFill>
                  <a:srgbClr val="5583D1"/>
                </a:solidFill>
              </a:rPr>
              <a:t>: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Cloud for accessibility and sharing.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System successfully detects tone and tailors story emotion accordingly.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AI-generated visuals align closely with story scenes.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Gemini model ensures moral-driven, coherent storytelling.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User feedback regeneration improves engagement and creativity.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User interface is lightweight, intuitive, and visually appealing.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Demonstrates the effectiveness of combining multimodal AI elements.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865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Madhu Babu Dudekula</cp:lastModifiedBy>
  <cp:revision>18</cp:revision>
  <dcterms:created xsi:type="dcterms:W3CDTF">2024-05-13T10:33:11Z</dcterms:created>
  <dcterms:modified xsi:type="dcterms:W3CDTF">2025-10-12T18:43:38Z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