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5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B34FA4-8595-4DC2-BE31-DDB5A34AC39F}" v="10" dt="2022-09-30T06:43:45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17" Type="http://schemas.microsoft.com/office/2015/10/relationships/revisionInfo" Target="revisionInfo.xml" /><Relationship Id="rId2" Type="http://schemas.openxmlformats.org/officeDocument/2006/relationships/slide" Target="slides/slide1.xml" /><Relationship Id="rId16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dugu Madhubala" userId="120f102b18c1c5eb" providerId="LiveId" clId="{9C0DCC3B-6501-A648-ADD3-0673466F6414}"/>
    <pc:docChg chg="modSld">
      <pc:chgData name="Godugu Madhubala" userId="120f102b18c1c5eb" providerId="LiveId" clId="{9C0DCC3B-6501-A648-ADD3-0673466F6414}" dt="2022-09-30T07:11:24.021" v="2" actId="1076"/>
      <pc:docMkLst>
        <pc:docMk/>
      </pc:docMkLst>
      <pc:sldChg chg="modSp">
        <pc:chgData name="Godugu Madhubala" userId="120f102b18c1c5eb" providerId="LiveId" clId="{9C0DCC3B-6501-A648-ADD3-0673466F6414}" dt="2022-09-30T07:11:24.021" v="2" actId="1076"/>
        <pc:sldMkLst>
          <pc:docMk/>
          <pc:sldMk cId="3997210088" sldId="259"/>
        </pc:sldMkLst>
        <pc:spChg chg="mod">
          <ac:chgData name="Godugu Madhubala" userId="120f102b18c1c5eb" providerId="LiveId" clId="{9C0DCC3B-6501-A648-ADD3-0673466F6414}" dt="2022-09-30T07:11:24.021" v="2" actId="1076"/>
          <ac:spMkLst>
            <pc:docMk/>
            <pc:sldMk cId="3997210088" sldId="259"/>
            <ac:spMk id="3" creationId="{1BC97A27-ACE8-4DB1-A330-99199140F791}"/>
          </ac:spMkLst>
        </pc:spChg>
      </pc:sldChg>
    </pc:docChg>
  </pc:docChgLst>
  <pc:docChgLst>
    <pc:chgData name="Godugu Madhubala" userId="120f102b18c1c5eb" providerId="LiveId" clId="{DAB34FA4-8595-4DC2-BE31-DDB5A34AC39F}"/>
    <pc:docChg chg="undo custSel addSld delSld modSld sldOrd">
      <pc:chgData name="Godugu Madhubala" userId="120f102b18c1c5eb" providerId="LiveId" clId="{DAB34FA4-8595-4DC2-BE31-DDB5A34AC39F}" dt="2022-09-30T06:53:29.875" v="210" actId="6264"/>
      <pc:docMkLst>
        <pc:docMk/>
      </pc:docMkLst>
      <pc:sldChg chg="modSp add del mod modTransition">
        <pc:chgData name="Godugu Madhubala" userId="120f102b18c1c5eb" providerId="LiveId" clId="{DAB34FA4-8595-4DC2-BE31-DDB5A34AC39F}" dt="2022-09-30T06:50:08.770" v="201" actId="20577"/>
        <pc:sldMkLst>
          <pc:docMk/>
          <pc:sldMk cId="3580508183" sldId="256"/>
        </pc:sldMkLst>
        <pc:spChg chg="mod">
          <ac:chgData name="Godugu Madhubala" userId="120f102b18c1c5eb" providerId="LiveId" clId="{DAB34FA4-8595-4DC2-BE31-DDB5A34AC39F}" dt="2022-09-30T06:21:05.383" v="107" actId="14100"/>
          <ac:spMkLst>
            <pc:docMk/>
            <pc:sldMk cId="3580508183" sldId="256"/>
            <ac:spMk id="2" creationId="{27F517C8-5123-48A7-B534-E7144665A7B7}"/>
          </ac:spMkLst>
        </pc:spChg>
        <pc:spChg chg="mod">
          <ac:chgData name="Godugu Madhubala" userId="120f102b18c1c5eb" providerId="LiveId" clId="{DAB34FA4-8595-4DC2-BE31-DDB5A34AC39F}" dt="2022-09-30T06:50:08.770" v="201" actId="20577"/>
          <ac:spMkLst>
            <pc:docMk/>
            <pc:sldMk cId="3580508183" sldId="256"/>
            <ac:spMk id="3" creationId="{C8FF6137-D97B-4FE1-8FB3-4A7186FC3EB6}"/>
          </ac:spMkLst>
        </pc:spChg>
      </pc:sldChg>
      <pc:sldChg chg="modSp mod">
        <pc:chgData name="Godugu Madhubala" userId="120f102b18c1c5eb" providerId="LiveId" clId="{DAB34FA4-8595-4DC2-BE31-DDB5A34AC39F}" dt="2022-09-30T06:25:53.498" v="185" actId="27636"/>
        <pc:sldMkLst>
          <pc:docMk/>
          <pc:sldMk cId="3997210088" sldId="259"/>
        </pc:sldMkLst>
        <pc:spChg chg="mod">
          <ac:chgData name="Godugu Madhubala" userId="120f102b18c1c5eb" providerId="LiveId" clId="{DAB34FA4-8595-4DC2-BE31-DDB5A34AC39F}" dt="2022-09-30T06:25:40.774" v="180" actId="14100"/>
          <ac:spMkLst>
            <pc:docMk/>
            <pc:sldMk cId="3997210088" sldId="259"/>
            <ac:spMk id="2" creationId="{A1D84386-4A2E-43B3-A929-C22B66268375}"/>
          </ac:spMkLst>
        </pc:spChg>
        <pc:spChg chg="mod">
          <ac:chgData name="Godugu Madhubala" userId="120f102b18c1c5eb" providerId="LiveId" clId="{DAB34FA4-8595-4DC2-BE31-DDB5A34AC39F}" dt="2022-09-30T06:25:53.498" v="185" actId="27636"/>
          <ac:spMkLst>
            <pc:docMk/>
            <pc:sldMk cId="3997210088" sldId="259"/>
            <ac:spMk id="3" creationId="{1BC97A27-ACE8-4DB1-A330-99199140F791}"/>
          </ac:spMkLst>
        </pc:spChg>
      </pc:sldChg>
      <pc:sldChg chg="modSp mod">
        <pc:chgData name="Godugu Madhubala" userId="120f102b18c1c5eb" providerId="LiveId" clId="{DAB34FA4-8595-4DC2-BE31-DDB5A34AC39F}" dt="2022-09-29T17:01:49.381" v="0" actId="207"/>
        <pc:sldMkLst>
          <pc:docMk/>
          <pc:sldMk cId="2762733890" sldId="262"/>
        </pc:sldMkLst>
        <pc:spChg chg="mod">
          <ac:chgData name="Godugu Madhubala" userId="120f102b18c1c5eb" providerId="LiveId" clId="{DAB34FA4-8595-4DC2-BE31-DDB5A34AC39F}" dt="2022-09-29T17:01:49.381" v="0" actId="207"/>
          <ac:spMkLst>
            <pc:docMk/>
            <pc:sldMk cId="2762733890" sldId="262"/>
            <ac:spMk id="2" creationId="{0353E8FE-D739-41E0-BDE2-104DA13455F5}"/>
          </ac:spMkLst>
        </pc:spChg>
      </pc:sldChg>
      <pc:sldChg chg="modSp mod">
        <pc:chgData name="Godugu Madhubala" userId="120f102b18c1c5eb" providerId="LiveId" clId="{DAB34FA4-8595-4DC2-BE31-DDB5A34AC39F}" dt="2022-09-30T06:52:45.022" v="209" actId="20577"/>
        <pc:sldMkLst>
          <pc:docMk/>
          <pc:sldMk cId="314211142" sldId="264"/>
        </pc:sldMkLst>
        <pc:spChg chg="mod">
          <ac:chgData name="Godugu Madhubala" userId="120f102b18c1c5eb" providerId="LiveId" clId="{DAB34FA4-8595-4DC2-BE31-DDB5A34AC39F}" dt="2022-09-30T06:52:45.022" v="209" actId="20577"/>
          <ac:spMkLst>
            <pc:docMk/>
            <pc:sldMk cId="314211142" sldId="264"/>
            <ac:spMk id="3" creationId="{955BB9E0-9BDA-4327-A382-587E089AA9DC}"/>
          </ac:spMkLst>
        </pc:spChg>
      </pc:sldChg>
      <pc:sldChg chg="ord">
        <pc:chgData name="Godugu Madhubala" userId="120f102b18c1c5eb" providerId="LiveId" clId="{DAB34FA4-8595-4DC2-BE31-DDB5A34AC39F}" dt="2022-09-30T06:27:01.739" v="187"/>
        <pc:sldMkLst>
          <pc:docMk/>
          <pc:sldMk cId="2954775179" sldId="265"/>
        </pc:sldMkLst>
      </pc:sldChg>
      <pc:sldChg chg="del">
        <pc:chgData name="Godugu Madhubala" userId="120f102b18c1c5eb" providerId="LiveId" clId="{DAB34FA4-8595-4DC2-BE31-DDB5A34AC39F}" dt="2022-09-30T06:21:57.531" v="166" actId="47"/>
        <pc:sldMkLst>
          <pc:docMk/>
          <pc:sldMk cId="898139823" sldId="266"/>
        </pc:sldMkLst>
      </pc:sldChg>
      <pc:sldChg chg="addSp delSp modSp mod chgLayout">
        <pc:chgData name="Godugu Madhubala" userId="120f102b18c1c5eb" providerId="LiveId" clId="{DAB34FA4-8595-4DC2-BE31-DDB5A34AC39F}" dt="2022-09-30T06:53:29.875" v="210" actId="6264"/>
        <pc:sldMkLst>
          <pc:docMk/>
          <pc:sldMk cId="3685737183" sldId="267"/>
        </pc:sldMkLst>
        <pc:picChg chg="add del mod">
          <ac:chgData name="Godugu Madhubala" userId="120f102b18c1c5eb" providerId="LiveId" clId="{DAB34FA4-8595-4DC2-BE31-DDB5A34AC39F}" dt="2022-09-30T06:22:22.227" v="168" actId="478"/>
          <ac:picMkLst>
            <pc:docMk/>
            <pc:sldMk cId="3685737183" sldId="267"/>
            <ac:picMk id="4" creationId="{07F0E2A7-CA2B-4D1C-A1AC-EBDFE586E5DC}"/>
          </ac:picMkLst>
        </pc:picChg>
        <pc:picChg chg="add del mod">
          <ac:chgData name="Godugu Madhubala" userId="120f102b18c1c5eb" providerId="LiveId" clId="{DAB34FA4-8595-4DC2-BE31-DDB5A34AC39F}" dt="2022-09-30T06:24:42.639" v="174" actId="478"/>
          <ac:picMkLst>
            <pc:docMk/>
            <pc:sldMk cId="3685737183" sldId="267"/>
            <ac:picMk id="8" creationId="{3F4C9E7D-8ED2-4101-92DB-57B8E23088AA}"/>
          </ac:picMkLst>
        </pc:picChg>
      </pc:sldChg>
      <pc:sldChg chg="new del">
        <pc:chgData name="Godugu Madhubala" userId="120f102b18c1c5eb" providerId="LiveId" clId="{DAB34FA4-8595-4DC2-BE31-DDB5A34AC39F}" dt="2022-09-30T06:27:12.177" v="189" actId="47"/>
        <pc:sldMkLst>
          <pc:docMk/>
          <pc:sldMk cId="716682557" sldId="268"/>
        </pc:sldMkLst>
      </pc:sldChg>
      <pc:sldChg chg="addSp modSp new mod">
        <pc:chgData name="Godugu Madhubala" userId="120f102b18c1c5eb" providerId="LiveId" clId="{DAB34FA4-8595-4DC2-BE31-DDB5A34AC39F}" dt="2022-09-30T06:33:00.289" v="195" actId="14100"/>
        <pc:sldMkLst>
          <pc:docMk/>
          <pc:sldMk cId="2428591121" sldId="268"/>
        </pc:sldMkLst>
        <pc:picChg chg="add mod">
          <ac:chgData name="Godugu Madhubala" userId="120f102b18c1c5eb" providerId="LiveId" clId="{DAB34FA4-8595-4DC2-BE31-DDB5A34AC39F}" dt="2022-09-30T06:33:00.289" v="195" actId="14100"/>
          <ac:picMkLst>
            <pc:docMk/>
            <pc:sldMk cId="2428591121" sldId="268"/>
            <ac:picMk id="2" creationId="{66A5DDEB-65CD-4693-A302-8F5A551FC9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45D-41D3-4180-8D97-2BAD310E754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455A226-FB44-4BF6-BA64-B15903ED4A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39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45D-41D3-4180-8D97-2BAD310E754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A226-FB44-4BF6-BA64-B15903ED4A1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2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45D-41D3-4180-8D97-2BAD310E754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A226-FB44-4BF6-BA64-B15903ED4A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0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45D-41D3-4180-8D97-2BAD310E754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A226-FB44-4BF6-BA64-B15903ED4A1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4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45D-41D3-4180-8D97-2BAD310E754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A226-FB44-4BF6-BA64-B15903ED4A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6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45D-41D3-4180-8D97-2BAD310E754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A226-FB44-4BF6-BA64-B15903ED4A1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7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45D-41D3-4180-8D97-2BAD310E754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A226-FB44-4BF6-BA64-B15903ED4A1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17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45D-41D3-4180-8D97-2BAD310E754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A226-FB44-4BF6-BA64-B15903ED4A1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7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45D-41D3-4180-8D97-2BAD310E754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A226-FB44-4BF6-BA64-B15903ED4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20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45D-41D3-4180-8D97-2BAD310E754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A226-FB44-4BF6-BA64-B15903ED4A1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1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65A945D-41D3-4180-8D97-2BAD310E754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A226-FB44-4BF6-BA64-B15903ED4A1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945D-41D3-4180-8D97-2BAD310E7547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455A226-FB44-4BF6-BA64-B15903ED4A1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1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5.svg" /><Relationship Id="rId4" Type="http://schemas.openxmlformats.org/officeDocument/2006/relationships/image" Target="../media/image4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7" Type="http://schemas.openxmlformats.org/officeDocument/2006/relationships/image" Target="../media/image3.sv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2.png" /><Relationship Id="rId5" Type="http://schemas.openxmlformats.org/officeDocument/2006/relationships/image" Target="../media/image10.svg" /><Relationship Id="rId4" Type="http://schemas.openxmlformats.org/officeDocument/2006/relationships/image" Target="../media/image9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17C8-5123-48A7-B534-E7144665A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728906"/>
          </a:xfrm>
        </p:spPr>
        <p:txBody>
          <a:bodyPr>
            <a:normAutofit/>
          </a:bodyPr>
          <a:lstStyle/>
          <a:p>
            <a:r>
              <a:rPr lang="en-IN" sz="7200" b="1" i="1" dirty="0">
                <a:solidFill>
                  <a:schemeClr val="accent1">
                    <a:lumMod val="75000"/>
                  </a:schemeClr>
                </a:solidFill>
              </a:rPr>
              <a:t>Break  a  sweat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F6137-D97B-4FE1-8FB3-4A7186FC3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427144"/>
          </a:xfrm>
        </p:spPr>
        <p:txBody>
          <a:bodyPr>
            <a:normAutofit/>
          </a:bodyPr>
          <a:lstStyle/>
          <a:p>
            <a:r>
              <a:rPr lang="en-IN" sz="4000" dirty="0"/>
              <a:t>(FITNESS AND TRANING CENTRE )</a:t>
            </a:r>
          </a:p>
          <a:p>
            <a:r>
              <a:rPr lang="en-IN" sz="2400" dirty="0"/>
              <a:t>                           TEAM MEMBERS:</a:t>
            </a:r>
            <a:r>
              <a:rPr lang="en-IN" sz="2400" dirty="0">
                <a:solidFill>
                  <a:schemeClr val="accent1"/>
                </a:solidFill>
              </a:rPr>
              <a:t>DEEPIKA MANI(21AG1A05E2)</a:t>
            </a:r>
          </a:p>
          <a:p>
            <a:r>
              <a:rPr lang="en-IN" sz="2400" dirty="0">
                <a:solidFill>
                  <a:schemeClr val="accent1"/>
                </a:solidFill>
              </a:rPr>
              <a:t>                                                    :MADHU BALA(21AG1A05E8)</a:t>
            </a:r>
          </a:p>
        </p:txBody>
      </p:sp>
      <p:pic>
        <p:nvPicPr>
          <p:cNvPr id="4" name="Graphic 3" descr="Body builder with solid fill">
            <a:extLst>
              <a:ext uri="{FF2B5EF4-FFF2-40B4-BE49-F238E27FC236}">
                <a16:creationId xmlns:a16="http://schemas.microsoft.com/office/drawing/2014/main" id="{9DD24109-559D-4766-B886-83F81EF5E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0080" y="802298"/>
            <a:ext cx="1847125" cy="1847125"/>
          </a:xfrm>
          <a:prstGeom prst="rect">
            <a:avLst/>
          </a:prstGeom>
        </p:spPr>
      </p:pic>
      <p:pic>
        <p:nvPicPr>
          <p:cNvPr id="6" name="Graphic 5" descr="Muscular arm with solid fill">
            <a:extLst>
              <a:ext uri="{FF2B5EF4-FFF2-40B4-BE49-F238E27FC236}">
                <a16:creationId xmlns:a16="http://schemas.microsoft.com/office/drawing/2014/main" id="{983D6904-B013-4FD5-99A8-849C998A3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680" y="1447800"/>
            <a:ext cx="14220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0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003240-228D-4D33-99C4-BFD538A58436}"/>
              </a:ext>
            </a:extLst>
          </p:cNvPr>
          <p:cNvSpPr txBox="1"/>
          <p:nvPr/>
        </p:nvSpPr>
        <p:spPr>
          <a:xfrm>
            <a:off x="2397760" y="863600"/>
            <a:ext cx="62280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                 </a:t>
            </a:r>
          </a:p>
          <a:p>
            <a:endParaRPr lang="en-IN" sz="4400">
              <a:solidFill>
                <a:schemeClr val="accent1"/>
              </a:solidFill>
            </a:endParaRPr>
          </a:p>
          <a:p>
            <a:endParaRPr lang="en-IN" sz="4400">
              <a:solidFill>
                <a:schemeClr val="accent1"/>
              </a:solidFill>
            </a:endParaRPr>
          </a:p>
          <a:p>
            <a:r>
              <a:rPr lang="en-IN" sz="4400">
                <a:solidFill>
                  <a:schemeClr val="accent1"/>
                </a:solidFill>
              </a:rPr>
              <a:t>          THANK  YOU</a:t>
            </a:r>
          </a:p>
        </p:txBody>
      </p:sp>
      <p:pic>
        <p:nvPicPr>
          <p:cNvPr id="5" name="Graphic 4" descr="Checklist with solid fill">
            <a:extLst>
              <a:ext uri="{FF2B5EF4-FFF2-40B4-BE49-F238E27FC236}">
                <a16:creationId xmlns:a16="http://schemas.microsoft.com/office/drawing/2014/main" id="{E5DD0E81-977D-41C8-A3E5-EBD7F2114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4480" y="3429000"/>
            <a:ext cx="2357120" cy="2197456"/>
          </a:xfrm>
          <a:prstGeom prst="rect">
            <a:avLst/>
          </a:prstGeom>
        </p:spPr>
      </p:pic>
      <p:pic>
        <p:nvPicPr>
          <p:cNvPr id="7" name="Graphic 6" descr="Customer review with solid fill">
            <a:extLst>
              <a:ext uri="{FF2B5EF4-FFF2-40B4-BE49-F238E27FC236}">
                <a16:creationId xmlns:a16="http://schemas.microsoft.com/office/drawing/2014/main" id="{95421482-7AAE-4B47-BB86-1A70BAD95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080" y="736600"/>
            <a:ext cx="1590040" cy="1590040"/>
          </a:xfrm>
          <a:prstGeom prst="rect">
            <a:avLst/>
          </a:prstGeom>
        </p:spPr>
      </p:pic>
      <p:pic>
        <p:nvPicPr>
          <p:cNvPr id="9" name="Graphic 8" descr="Body builder with solid fill">
            <a:extLst>
              <a:ext uri="{FF2B5EF4-FFF2-40B4-BE49-F238E27FC236}">
                <a16:creationId xmlns:a16="http://schemas.microsoft.com/office/drawing/2014/main" id="{6FA31622-990E-44AA-A4F2-495292B454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9120" y="481699"/>
            <a:ext cx="1847125" cy="184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3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5B05-CF39-4458-B2AA-F2A026D0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>
                <a:solidFill>
                  <a:schemeClr val="accent1"/>
                </a:solidFill>
              </a:rPr>
              <a:t>Introduction</a:t>
            </a:r>
            <a:r>
              <a:rPr lang="en-IN" sz="400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2330-18B5-4104-BB4A-A8E80476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46588"/>
          </a:xfrm>
        </p:spPr>
        <p:txBody>
          <a:bodyPr>
            <a:noAutofit/>
          </a:bodyPr>
          <a:lstStyle/>
          <a:p>
            <a:r>
              <a:rPr lang="en-US" sz="3200" b="0" i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Gyms are become the essential part of our lives, providing best exercise and body building facilities to our society. </a:t>
            </a:r>
          </a:p>
          <a:p>
            <a:r>
              <a:rPr lang="en-US" sz="3200">
                <a:solidFill>
                  <a:srgbClr val="212529"/>
                </a:solidFill>
                <a:latin typeface="Roboto" panose="020B0604020202020204" pitchFamily="2" charset="0"/>
              </a:rPr>
              <a:t>It is a place for indoor physical workout where various equipment and machines are typically used.</a:t>
            </a:r>
          </a:p>
          <a:p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275888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BF0B-1522-4C69-858D-10AB23E6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>
                <a:solidFill>
                  <a:schemeClr val="accent1"/>
                </a:solidFill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4E9A-F446-476D-B6D9-34001F9E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/>
              <a:t>The main objective of developing this project is to</a:t>
            </a:r>
          </a:p>
          <a:p>
            <a:pPr marL="0" indent="0">
              <a:buNone/>
            </a:pPr>
            <a:r>
              <a:rPr lang="en-IN" sz="3200"/>
              <a:t>create a website for the gym , for which user can get details of the gym , such as about the gym , contact details , address , images etc.</a:t>
            </a:r>
          </a:p>
        </p:txBody>
      </p:sp>
    </p:spTree>
    <p:extLst>
      <p:ext uri="{BB962C8B-B14F-4D97-AF65-F5344CB8AC3E}">
        <p14:creationId xmlns:p14="http://schemas.microsoft.com/office/powerpoint/2010/main" val="5685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4386-4A2E-43B3-A929-C22B6626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1211212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/>
                </a:solidFill>
              </a:rPr>
              <a:t>PAGES OF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7A27-ACE8-4DB1-A330-99199140F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276372"/>
            <a:ext cx="9603275" cy="2305256"/>
          </a:xfrm>
        </p:spPr>
        <p:txBody>
          <a:bodyPr>
            <a:normAutofit fontScale="92500"/>
          </a:bodyPr>
          <a:lstStyle/>
          <a:p>
            <a:r>
              <a:rPr lang="en-IN" sz="2800" dirty="0"/>
              <a:t>Home Page: It contains the basic information about the Gym.</a:t>
            </a:r>
          </a:p>
          <a:p>
            <a:r>
              <a:rPr lang="en-IN" sz="2800" dirty="0"/>
              <a:t>About Page: It contains all information about the Gym and their working.</a:t>
            </a:r>
          </a:p>
          <a:p>
            <a:r>
              <a:rPr lang="en-IN" sz="2800" dirty="0"/>
              <a:t>Gallery Page: This contains all images about Gym management.</a:t>
            </a:r>
          </a:p>
          <a:p>
            <a:r>
              <a:rPr lang="en-IN" sz="2800" dirty="0"/>
              <a:t>Register Page: Here Users can easily register on the Gym website and confirmation message will be displayed after registering.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21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5BB9E0-9BDA-4327-A382-587E089AA9DC}"/>
              </a:ext>
            </a:extLst>
          </p:cNvPr>
          <p:cNvSpPr txBox="1"/>
          <p:nvPr/>
        </p:nvSpPr>
        <p:spPr>
          <a:xfrm>
            <a:off x="579120" y="477520"/>
            <a:ext cx="1120648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/>
              <a:t>Register Page: Here Users can easily register on the Gym website and confirmation message will be displayed after registering.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/>
              <a:t>Contact Page : User can submit their contact details on the Gym website.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dirty="0"/>
              <a:t>Login : User can log in on the Gym website</a:t>
            </a:r>
            <a:r>
              <a:rPr lang="en-IN" sz="36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21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E8FE-D739-41E0-BDE2-104DA134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solidFill>
                  <a:schemeClr val="accent1"/>
                </a:solidFill>
              </a:rPr>
              <a:t>Technology used in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0062-714B-4DC4-AE30-851D27F4A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/>
              <a:t>HTML : Page layout has been designed in HTML.</a:t>
            </a:r>
          </a:p>
          <a:p>
            <a:r>
              <a:rPr lang="en-IN" sz="3200"/>
              <a:t>CSS : CSS has been used for all the designing part.</a:t>
            </a:r>
          </a:p>
          <a:p>
            <a:r>
              <a:rPr lang="en-IN" sz="3200"/>
              <a:t>JavaScript : All the validation task and animations have been developed by JavaScript.</a:t>
            </a:r>
          </a:p>
        </p:txBody>
      </p:sp>
    </p:spTree>
    <p:extLst>
      <p:ext uri="{BB962C8B-B14F-4D97-AF65-F5344CB8AC3E}">
        <p14:creationId xmlns:p14="http://schemas.microsoft.com/office/powerpoint/2010/main" val="397858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E8FE-D739-41E0-BDE2-104DA134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solidFill>
                  <a:schemeClr val="accent1"/>
                </a:solidFill>
              </a:rPr>
              <a:t>HARDWARE CONFIGURATION:</a:t>
            </a:r>
            <a:br>
              <a:rPr lang="en-IN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0062-714B-4DC4-AE30-851D27F4A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/>
              <a:t>Processor:</a:t>
            </a:r>
            <a:r>
              <a:rPr lang="en-US" sz="2800"/>
              <a:t>11th Gen Intel(R) Core(TM) i3-1115G4 @ 3.00GHz   3.00 GHz.</a:t>
            </a:r>
          </a:p>
          <a:p>
            <a:r>
              <a:rPr lang="en-US" sz="2800"/>
              <a:t>RAM : 8.00 GB (7.74 GB usable).</a:t>
            </a:r>
          </a:p>
          <a:p>
            <a:r>
              <a:rPr lang="en-US" sz="2800"/>
              <a:t>System Type : 64-bit operating system, x64-based processor.</a:t>
            </a:r>
          </a:p>
          <a:p>
            <a:r>
              <a:rPr lang="en-US" sz="2800"/>
              <a:t>Mouse : 3 buttons.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276273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AED8-43F3-41F7-A445-1B9AC7C7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>
                <a:solidFill>
                  <a:schemeClr val="accent1"/>
                </a:solidFill>
              </a:rPr>
              <a:t>Software configuration</a:t>
            </a:r>
            <a:r>
              <a:rPr lang="en-IN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11FC-DED9-46A1-ADE5-0B2034E3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/>
              <a:t>Operating system : Microsoft Windows</a:t>
            </a:r>
          </a:p>
          <a:p>
            <a:r>
              <a:rPr lang="en-IN" sz="3600"/>
              <a:t>Web Browsers : Chrome , Microsoft edge..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7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YM1">
            <a:extLst>
              <a:ext uri="{FF2B5EF4-FFF2-40B4-BE49-F238E27FC236}">
                <a16:creationId xmlns:a16="http://schemas.microsoft.com/office/drawing/2014/main" id="{66A5DDEB-65CD-4693-A302-8F5A551FC9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7" y="245806"/>
            <a:ext cx="9217025" cy="578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911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325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Break  a  sweat </vt:lpstr>
      <vt:lpstr>Introduction:</vt:lpstr>
      <vt:lpstr>OBJECTIVE:</vt:lpstr>
      <vt:lpstr>PAGES OF THE PROJECT:</vt:lpstr>
      <vt:lpstr>PowerPoint Presentation</vt:lpstr>
      <vt:lpstr>Technology used in the project:</vt:lpstr>
      <vt:lpstr>HARDWARE CONFIGURATION: </vt:lpstr>
      <vt:lpstr>Software configuration: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 a  sweat </dc:title>
  <dc:creator>Godugu Madhubala</dc:creator>
  <cp:lastModifiedBy>Godugu Madhubala</cp:lastModifiedBy>
  <cp:revision>2</cp:revision>
  <dcterms:created xsi:type="dcterms:W3CDTF">2022-09-29T13:43:28Z</dcterms:created>
  <dcterms:modified xsi:type="dcterms:W3CDTF">2022-09-30T07:11:27Z</dcterms:modified>
</cp:coreProperties>
</file>