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5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5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1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1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5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ADA7B-6826-4D43-B831-096D7EED35FA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C425B-DF09-460B-8851-38E645CA6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4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5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4" y="0"/>
            <a:ext cx="121414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32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3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25"/>
            <a:ext cx="12192000" cy="68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59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2</cp:revision>
  <dcterms:created xsi:type="dcterms:W3CDTF">2025-04-29T18:25:40Z</dcterms:created>
  <dcterms:modified xsi:type="dcterms:W3CDTF">2025-04-29T18:26:15Z</dcterms:modified>
</cp:coreProperties>
</file>