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notesSlides/notesSlide5.xml" ContentType="application/vnd.openxmlformats-officedocument.presentationml.notesSlide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60" r:id="rId6"/>
    <p:sldId id="266" r:id="rId7"/>
    <p:sldId id="259" r:id="rId8"/>
    <p:sldId id="267" r:id="rId9"/>
    <p:sldId id="275" r:id="rId10"/>
    <p:sldId id="276" r:id="rId11"/>
    <p:sldId id="270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2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23 150 4865,'2'-1'11798,"4"2"-13240,-5-1 2458,1 1-968,4-1 82,0 1 0,10 0 0,-15-1-103,1-1 1,0 1 0,-1 0-1,1 0 1,0-1 0,-1 1-1,1-1 1,0 0 0,-1 1 0,1-1-1,-1 0 1,1 0 0,2-2-1,5-6 67,0-1-1,0-1 0,-1 1 1,13-23-1,-19 30-70,-1 1-1,0-1 1,0 0 0,0 0-1,-1 0 1,1 0 0,-1 0-1,0 0 1,1 0 0,-1 0-1,-1 0 1,1 0 0,-1-4-1,1 6-13,0 0 1,0 0-1,-1 0 0,1-1 0,0 1 0,-1 0 1,1 0-1,-1 0 0,1 0 0,-1 0 0,0 0 1,1 0-1,-1 0 0,0 0 0,0 0 0,0 0 1,1 1-1,-1-1 0,0 0 0,0 1 0,0-1 1,0 0-1,0 1 0,-1-1 0,1 1 0,0-1 0,0 1 1,0 0-1,0 0 0,0-1 0,-1 1 0,1 0 1,0 0-1,0 0 0,-2 0 0,1 1-1,-1 0-1,0 0 0,1 0 0,-1 0 1,1 1-1,-1-1 0,1 1 1,0-1-1,0 1 0,-3 3 0,-2 0 35,-1 1 47,0 1 1,1 0 0,0 0 0,0 0 0,1 1 0,0-1 0,0 2 0,1-1 0,-5 11 0,8-15-53,0 1 0,0-1 0,1 1 0,0 0 0,0 0 0,0-1 0,0 1 0,1 0 0,-1 0 0,1 0 0,1 0 1,-1 0-1,1 0 0,0 0 0,0-1 0,0 1 0,1 0 0,-1-1 0,1 1 0,3 5 0,-3-8-31,-1 1 0,1 0 1,0-1-1,0 1 0,0-1 0,0 0 0,0 0 0,0 0 0,1 0 0,-1 0 0,1 0 0,5 2 0,-6-3-42,1 0 0,-1 0-1,1-1 1,-1 1 0,1-1 0,-1 0-1,1 1 1,-1-1 0,1 0-1,-1 0 1,1-1 0,-1 1 0,1-1-1,0 1 1,3-3 0,-1 1-258,0 0 0,-1 0 0,0-1 0,1 1 0,-1-1 0,0 0 0,0-1 1,4-4-1,3-5-1421,11-15 0,-21 27 1638,14-23-859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6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13 7290,'0'0'400,"0"0"1,-1 0-1,0-3 3606,0 3-3605,1 0-1,0 0 1,0 0-1,-1-1 1,1 1-1,-1 0 1,-9-4 1665,-10 0-1520,20 4-517,-1 0 0,0 0 0,1 0-1,-1 0 1,0 0 0,1 0 0,-1 0 0,0 0 0,1 1-1,-1-1 1,1 0 0,-1 0 0,0 1 0,1-1 0,-1 1-1,1-1 1,-1 0 0,1 1 0,-1-1 0,1 1 0,-1-1-1,1 1 1,-1-1 0,1 1 0,0-1 0,-1 1 0,1 0-1,0-1 1,0 1 0,-1 0 0,1-1 0,0 1 0,0 0-1,0-1 1,0 1 0,0 0 0,0-1 0,0 1 0,0 0-1,0-1 1,0 1 0,0 0 0,1 0 0,0 5 68,0-1-1,0 0 1,1 0 0,2 6 0,-3-8-67,0-1-22,0-1 0,0 1 0,-1 0 1,1-1-1,0 1 0,1-1 0,-1 1 0,0-1 0,0 1 0,1-1 0,-1 0 0,1 1 0,-1-1 0,1 0 0,-1 0 0,1 0 0,0 0 1,-1-1-1,1 1 0,0 0 0,3 0 0,-2-1-27,1 1 1,-1-1-1,0 0 1,0 0-1,0-1 1,1 1-1,-1-1 1,0 1-1,0-1 1,0 0-1,0 0 1,4-2 0,-5 2-14,1-1 1,-1 1-1,0 0 1,1-1-1,-1 0 1,0 1-1,0-1 1,0 0-1,0 0 1,0 0-1,-1-1 1,1 1-1,0 0 1,1-5-1,-3 6 39,0 0 0,0 1 0,0-1 0,0 0 0,0 0-1,0 0 1,0 1 0,0-1 0,0 0 0,-1 0 0,1 0 0,0 1-1,-1-1 1,1 0 0,0 1 0,-1-1 0,1 0 0,-1 1-1,1-1 1,-1 0 0,0 1 0,1-1 0,-1 1 0,1-1-1,-1 1 1,0 0 0,-1-1 0,-3-2 26,0 0 0,-8-3-1,11 5-27,-2 0 24,1-1 0,-2 1 0,1 0 0,0 0 0,0 1 0,-8-1-1,11 1-116,0 0 0,0 0 0,0 0 0,1 0 0,-1 0 0,0 0 0,0 0 0,0 0 0,0 1 0,1-1 0,-1 0 0,0 1 0,0-1-1,1 0 1,-1 1 0,0-1 0,0 1 0,1-1 0,-1 1 0,1-1 0,-1 1 0,0 0 0,1-1 0,-1 1 0,1 0 0,-1-1 0,1 1-1,0 0 1,-1 0 0,1-1 0,0 1 0,-1 0 0,1 0 0,0 0 0,0 0 0,0-1 0,0 1 0,0 0 0,0 0 0,0 0 0,0 0-1,0 0 1,3 7-988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9.4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0 7618,'-28'7'6209,"33"-2"-6729,5 1-376,6-3 536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9.8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4 5153,'-2'-2'2257,"2"0"-2465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0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0 7466,'-12'8'2544,"2"0"-2768,9-1-936,7-4 712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0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58 10314,'0'-5'3497,"0"3"-3353,0 0-120,1-1-272,4-1-376,10-2-1929,28-29 1713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1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9 10562,'-8'11'4305,"-7"-11"-2448,26-1-1913,12-4-1097,3-1-567,12-2 1064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1.7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71 11658,'-56'-67'4513,"37"63"-3160,9 4-809,12 8-440,9 5-352,10 3 152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3.0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9762,'-1'0'1128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5.1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 6873,'-7'3'1713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8.1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2 5593,'-11'-2'3193,"17"2"-3353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8.5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32 8634,'-9'-1'2944,"4"0"-2663,8-6-962,5-3-551,5-2 776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6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59 7098,'1'12'7169,"2"1"-3798,10 30-3758,-8-26 1235,-4-16-798,-1 0 0,0 0 0,0 0 0,0 0 0,1 0 0,-1 0 0,0 0 0,0 0 0,-1 2 0,1-3-36,0 0 1,0 0-1,0 0 0,0 0 1,0 0-1,0 0 1,0 0-1,0 1 0,0-1 1,0 0-1,0 0 1,0 0-1,0 0 0,0 0 1,0 0-1,0 0 1,-1 0-1,1 0 0,0 0 1,0 0-1,0 1 1,0-1-1,0 0 0,0 0 1,0 0-1,0 0 0,-1 0 1,1 0-1,0 0 1,0 0-1,0 0 0,0 0 1,0 0-1,0 0 1,-7-5 321,4 2-341,1-1 0,-1 0 0,1 0 0,0 0 0,0 0 0,0 0 0,0 0 0,1-1 0,0 1 1,0-1-1,0 1 0,0-1 0,1 1 0,0-7 0,-1 7-21,2-1 1,-1 1-1,0-1 1,1 1-1,0-1 1,0 1-1,0 0 0,1-1 1,0 1-1,-1 0 1,1 0-1,1 0 1,-1 0-1,4-5 0,-4 8 36,0-1-1,-1 1 1,1 0-1,0 0 0,-1-1 1,1 1-1,0 1 1,0-1-1,0 0 1,0 0-1,0 1 0,0-1 1,0 1-1,0-1 1,0 1-1,0 0 0,0 0 1,1 0-1,-1 0 1,0 0-1,0 1 1,0-1-1,2 1 0,-1 0 18,-1 0-1,1 0 0,-1-1 0,1 2 1,-1-1-1,1 0 0,-1 0 1,0 1-1,0 0 0,0-1 0,0 1 1,0 0-1,0 0 0,0 0 0,0 0 1,-1 0-1,3 4 0,0 4 54,-1-1 0,2 12-1,1 1 22,0-4-11,5 15-268,-6-23 58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9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 10066,'12'-12'2921,"-19"12"-3633,15-1 288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9.6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0 11322,'-13'8'3249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7.3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25 8434,'-6'-4'3393,"-2"-1"-2233,2 1-576,5 3-560,0 0-24,0-9-1680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7.7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29 10346,'-13'0'3425,"10"-5"-3241,7-2-1336,9-1-793,11-1 1233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0.4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 9810,'-4'14'3417,"0"-13"-3633,14-8-1281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0.8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10610,'-6'13'3625,"3"-10"-4065,22-4-1560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2.1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35 11434,'-30'-3'4033,"2"-4"-3537,20 0-1168,10 0-512,18-4 664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2.8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 6121,'-8'13'1897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3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 15 10826,'-18'2'3713,"-5"-4"-3641,14 0-464,16-2-792,7 3-993,2-6 1393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3.7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7 9826,'-13'-2'3313,"14"-1"-3537,7 1-328,6 3-2481,5 5 2049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38 7730,'11'-17'3258,"-11"17"-3118,0 0 0,0-1 0,0 1 1,0 0-1,0 0 0,0 0 0,0-1 0,0 1 1,0 0-1,0 0 0,0 0 0,1-1 1,-1 1-1,-1 0 0,1 0 0,0-1 0,0 1 1,0 0-1,0 0 0,0 0 0,0-1 1,0 1-1,0 0 0,0-1 0,-6-3 993,4 4-780,1-2-274,-1 1 0,1 0 0,-1 0 0,1 0 0,-1 1 0,0-1 0,0 0 0,1 1 0,-1-1-1,0 1 1,0-1 0,0 1 0,1 0 0,-1 0 0,0 0 0,0 0 0,0 0 0,0 0 0,0 1 0,1-1-1,-1 1 1,0-1 0,0 1 0,0-1 0,1 1 0,-1 0 0,0 0 0,1 0 0,-1 0 0,1 0-1,-1 0 1,1 1 0,0-1 0,-1 0 0,1 1 0,0-1 0,0 1 0,0-1 0,0 1 0,0 0 0,-1 1-1,1 1-67,-1 0-1,1 0 0,-1 0 0,1 0 1,0 0-1,1 0 0,-1 0 0,1 0 0,0 0 1,0 1-1,1 6 0,-1-8-10,1-1 0,-1 0 0,1 0-1,0 1 1,0-1 0,0 0 0,0 0 0,0 0-1,0 0 1,1 0 0,-1 0 0,1 0 0,-1-1 0,1 1-1,0 0 1,0-1 0,0 1 0,0-1 0,0 0 0,0 0-1,4 2 1,-3-1 4,1-1-1,-1 0 1,1-1-1,-1 1 1,1 0-1,-1-1 1,1 0-1,-1 0 1,1 0-1,-1 0 1,1 0-1,0-1 1,-1 0-1,1 1 1,-1-2-1,0 1 1,1 0-1,5-3 1,-7 2 19,0 1 1,0 0-1,0-1 1,0 0-1,0 1 1,0-1 0,-1 0-1,1 0 1,-1 0-1,1 0 1,-1 0-1,0 0 1,1 0-1,-1-1 1,0 1-1,-1 0 1,1-1-1,0 1 1,-1 0-1,1-1 1,-1 1-1,0-1 1,1 1 0,-1-1-1,-1 1 1,1-1-1,-1-3 1,1 4 39,-1 0 1,0 0 0,0 0 0,0-1 0,0 1-1,0 0 1,0 0 0,-1 0 0,1 1 0,-1-1 0,1 0-1,-1 0 1,1 1 0,-1-1 0,0 1 0,0 0-1,0-1 1,0 1 0,0 0 0,0 0 0,0 0-1,-1 1 1,1-1 0,-4-1 0,2 1-35,0 1 0,-1-1 1,1 1-1,0-1 0,0 1 1,-1 0-1,1 1 0,0-1 1,-1 1-1,1 0 0,0 0 1,-6 2-1,9-3-65,0 1 1,0 0-1,-1 0 0,1-1 0,0 1 0,0 0 1,0 0-1,1 0 0,-1 0 0,0 0 1,0 0-1,-1 3 0,2-4-54,0 0 0,0 1 0,-1-1 0,1 1 0,0-1 1,0 0-1,0 1 0,0-1 0,0 1 0,0-1 0,0 1 0,0-1 0,0 1 0,0-1 0,0 0 0,0 1 0,0-1 0,0 1 0,0-1 1,0 1-1,0-1 0,0 0 0,1 1 0,-1-1 0,0 1 0,0-1 0,1 0 0,-1 1 0,0-1 0,0 0 0,1 1 0,-1-1 0,0 0 0,1 0 1,-1 1-1,1-1 0,-1 0 0,0 0 0,1 1 0,8 1-1086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4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0 11058,'-29'25'4225,"-13"4"-3177,13-3-487,15-2-513,11-5-184,16-16-1113,11-7-1159,4-19 1480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2.4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9 7722,'-2'-1'2400,"2"-4"-2912,13 3 232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4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6 11010,'-35'-4'3385,"12"3"-4161,34 8 456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5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 12083,'-27'2'3656,"31"22"-7264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2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4873,'1'-3'7619,"0"-2"-3533,4-9-697,5 53-3082,-7-26-221,0-1 1,1 0 0,10 23-1,-10-28-51,0 0 0,0 0 0,1 0 0,0 0-1,0 0 1,1-1 0,9 9 0,-12-13-25,0 1-1,0-1 1,0 0 0,1 0 0,-1 0-1,1 0 1,-1-1 0,1 1 0,-1-1 0,1 0-1,0 0 1,-1 0 0,1-1 0,0 1-1,0-1 1,0 0 0,-1 0 0,6-1 0,-7 1-3,0-1 0,0 1 0,0-1 1,0 0-1,0 0 0,0 0 0,0 0 1,0 0-1,0 0 0,-1 0 0,1-1 1,0 1-1,-1 0 0,1-1 0,-1 0 1,0 1-1,1-1 0,-1 0 0,0 0 1,0 0-1,1-3 0,1-4 18,0 0 0,-1 0 0,2-18 0,0 4 1,0 10-17,0 1-1,1-1 1,0 1 0,12-21 0,-12 25-2,-5 7-7,0 1 0,0 0 0,0 0 1,0-1-1,0 1 0,1 0 0,-1 0 0,0-1 1,0 1-1,0 0 0,0 0 0,0-1 1,0 1-1,0 0 0,0 0 0,0-1 1,0 1-1,0 0 0,0 0 0,-1-1 0,1 1 1,0 0-1,0 0 0,0-1 0,0 1 1,0 0-1,0 0 1,0 0-1,0 0 0,-1-1 1,1 1-1,0 0 1,0 0-1,0 0 1,0 0-1,0 0 1,0 0-1,0 0 1,0 0-1,0 0 1,0 0-1,0 0 0,0 0 1,-1 0-1,1 0 1,0 0-1,0 0 1,0 0-1,0 0 1,0 0-1,0 0 1,0 0-1,0 0 1,0 0-1,0 0 1,0 0-1,-1 0 0,1 0 1,0 0-1,0 0 1,0 0-1,0 0 1,0 0-1,0 0 1,0 0-1,0 1 1,0-1-1,0 0 1,0 0-1,0 0 0,0 0 1,0 0-1,0 0 1,0 0-1,-1 0 1,1 0-1,0 0 1,0 0-1,0 0 1,0 1-1,0-1 1,0 0-1,0 0 0,0 0 1,-27 101 235,12-47 54,-9 74 1,-4 14 379,24-127-606,1 0-1,1 1 1,-1 20 0,3-33-149,-1 1 228,2-6 418,0-6 207,4-12-130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2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48 5081,'-1'-1'502,"0"1"0,1-1 0,-1 0 0,0 1 0,0-1 0,1 0 0,-1 0 0,1 1 0,-1-1 1,1 0-1,-1 0 0,1 0 0,-1 0 0,1 0 0,0 0 0,-1 1 0,1-3 0,0-16 2281,1 7 880,2 13-3325,21 4-121,42 6 1,-16-8-126,-31-3-274,29 5 1,-46-4 49,0-1 0,0 0 0,0 1-1,0 0 1,-1-1 0,1 1 0,3 1 0,-5-1-46,1-1 1,-1 1-1,1-1 0,-1 1 1,1 0-1,-1-1 1,1 1-1,-1-1 0,1 1 1,-1 0-1,0-1 0,0 1 1,1 0-1,-1-1 0,0 1 1,0 0-1,0 0 1,1-1-1,-1 1 0,0 0 1,0 0-1,0 1 0,-2 7-1222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2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41 7578,'-2'4'3704,"0"-2"-1399,2-6-905,0 3-304,0 0-383,0 0-137,14-7-88,37-23-40,-24 34-128,1 7-72,-4 3-144,2 1 112,-5-8-2328,1 3 1632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3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4497,'1'-2'17146,"3"15"-16784,-1-1-1,3 26 0,-5-32-275,15 86 1107,-16-90-1143,1 1-1,-1-1 1,1 1 0,-1-1-1,0 1 1,0-1-1,-1 5 1,1-7-46,0 0 1,0 0 0,0 1 0,0-1 0,0 0 0,0 0 0,0 0 0,0 0-1,0 0 1,0 1 0,0-1 0,0 0 0,0 0 0,0 0 0,0 0 0,0 0-1,0 0 1,-1 1 0,1-1 0,0 0 0,0 0 0,0 0 0,0 0 0,0 0-1,0 0 1,0 0 0,-1 0 0,1 0 0,0 0 0,0 0 0,0 1 0,-1-1 0,-2-4 93,-2-8 16,2-7-69,1 0 1,0-1-1,2-26 0,1 19-35,-1 25-10,0 0 1,0-1-1,0 1 1,1-1-1,0 1 1,-1 0-1,1-1 1,0 1-1,0 0 1,0 0-1,0-1 1,0 1 0,1 0-1,-1 0 1,1 0-1,-1 1 1,1-1-1,0 0 1,-1 0-1,1 1 1,0 0-1,0-1 1,0 1-1,0 0 1,1 0-1,-1 0 1,3-1-1,-3 1 1,1 0 0,0 0 0,0 1-1,0-1 1,0 1 0,-1 0-1,1 0 1,0 0 0,0 0-1,0 0 1,0 1 0,0-1-1,0 1 1,-1 0 0,1 0 0,0 0-1,-1 0 1,1 0 0,0 1-1,-1-1 1,0 1 0,5 3-1,-2 0 5,0 1-1,0 0 0,-1 0 0,0 0 0,0 0 0,0 1 1,-1-1-1,0 1 0,0 0 0,0 0 0,2 14 1,-2-3 83,0 0 0,-2 0 0,0 31 0,-3-33 121,1-13-74,1-8-52,1-3-49,-1 1-1,3-10 1,0 2-22,-1 3-3,5-19-1,-6 26-6,1 1-1,0-1 0,0 1 0,1 0 0,-1-1 0,6-6 1,0 2-2,-1 0 2,1 0 0,10-19 0,-17 27-2,0-1 0,0 0 0,0 1 0,1-1 0,-1 1 0,1 0 0,-1-1 0,1 1 0,-1 0 0,1 0 0,0 0-1,0 0 1,0 0 0,-1 0 0,1 1 0,0-1 0,0 1 0,0-1 0,0 1 0,0-1 0,3 1 0,-2 0-1,0 0 1,0 0 0,0 1 0,-1-1-1,1 0 1,0 1 0,0 0-1,-1 0 1,1 0 0,-1 0-1,1 0 1,-1 0 0,1 1-1,-1-1 1,3 3 0,0 0 0,0 1 1,-1-1 0,0 1 0,1 1 0,-2-1-1,1 0 1,-1 1 0,0 0 0,0 0 0,0 0-1,-1 0 1,0 0 0,0 1 0,0-1 0,-1 1-1,0-1 1,-1 1 0,1-1 0,-2 12 0,0-6-33,1 1 0,2 15 1,-2-28 9,0 1 1,-1-1-1,1 0 1,0 1-1,0-1 1,0 0-1,0 1 1,1-1-1,-1 0 1,0 1-1,0-1 0,0 0 1,0 1-1,0-1 1,0 0-1,0 1 1,1-1-1,-1 0 1,0 0-1,0 1 1,0-1-1,1 0 1,-1 0-1,0 1 1,0-1-1,1 0 0,-1 0 1,0 0-1,0 1 1,1-1-1,-1 0 1,0 0-1,1 0 1,-1 0-1,0 0 1,1 0-1,-1 0 1,0 0-1,1 0 1,-1 0-1,7-1-265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4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43 7874,'4'-2'1229,"-1"0"0,1-1-1,-1 1 1,0-1 0,0 0 0,5-5 0,9-8 1648,-17 15-2791,1 1 0,-1 0 0,1-1-1,-1 1 1,0 0 0,1 0-1,-1-1 1,1 1 0,-1 0-1,1 0 1,-1 0 0,1 0-1,-1 0 1,1 0 0,0 0 0,-1 0-37,0 0 1,0 0 0,1 0 0,-1 0-1,0 0 1,0 0 0,1 0 0,-1 0 0,0 0-1,0 1 1,0-1 0,0 0 0,1 0-1,-1 0 1,0 0 0,0 1 0,0-1 0,0 0-1,0 0 1,1 0 0,-1 0 0,0 1-1,0 0 61,0 0 1,1 0-1,-1 0 0,0 0 0,0 0 0,0 0 0,0 0 0,0 0 0,0 0 0,-1 0 0,1 0 0,0 0 0,-1 1 0,0 2 90,-1 0 0,-1-1 0,1 1 0,0 0 0,-6 5 0,-7 12 241,-13 31 104,-14 25-169,-9 5-480,51-81 33,-1-1 0,1 1 0,0 0 1,0-1-1,-1 1 0,1-1 0,0 1 0,-1 0 0,1-1 0,-1 1 0,1-1 0,-1 1 0,1-1 0,-1 0 0,1 1 0,-1-1 1,-1 1-1,2-2-162,-1 0 1,1 1-1,0-1 1,0 0 0,-1 0-1,1 0 1,0 0 0,0 0-1,0 0 1,0 1-1,0-1 1,0 0 0,0 0-1,1-2 1,1-16-1134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4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10138,'-1'4'4769,"2"6"-2040,2 1-585,5 3-920,1 2-287,3 1-313,1-2-104,5 3-136,1 2-72,6 4-160,-5 3-40,2 1 8,-3-3-248,0-1 120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7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40 6529,'-2'-3'1105,"0"0"-1,0 1 0,0-1 0,0 1 1,0 0-1,-4-3 0,3 2-381,-1 1 1,1 0-1,0 0 0,-1 0 0,-4-1 0,5 2-531,0 0 0,0 0 0,0 0 0,0 1 0,0-1 0,0 1 0,0 0 0,0 0 0,-1 0 0,1 0 0,0 0 0,0 1 0,0 0 0,0-1 0,-5 3 0,6-2-172,0 1 0,0-1 0,0 0 0,1 1 0,-1-1 0,0 1 0,0 0 0,1 0 0,0-1 0,-1 1 0,1 0 0,0 0 0,0 0 0,0 1 0,0-1 0,0 0 0,0 0 0,0 1 0,1-1 0,0 0 0,-1 3 0,0 4-22,1 0-1,-1-1 1,2 1 0,1 12 0,1-4 4,2 0 0,0 0 0,0-1 0,2 0 0,9 18 0,-15-31-2,16 28 25,23 32 0,-2-2-141,-37-59 79,12 22-369,-12-22 211,-1 0 0,1 0 0,0 0 1,0 0-1,-1 1 0,1-1 0,-1 0 0,1 3 0,-1-5 136,0 0 1,0 0-1,0 0 0,-1 0 0,1 1 0,0-1 1,0 0-1,0 0 0,0 0 0,0 0 1,0 0-1,0 0 0,0 0 0,0 0 0,0 1 1,0-1-1,0 0 0,0 0 0,0 0 0,-1 0 1,1 0-1,0 0 0,0 0 0,0 0 0,0 0 1,0 0-1,0 0 0,0 0 0,-1 0 1,1 0-1,0 0 0,0 0 0,0 0 0,0 0 1,0 0-1,0 0 0,0 0 0,-1 0 0,1 0 1,0 0-1,0 0 0,0 0 0,0 0 0,0 0 1,0 0-1,-1 0 0,-6-4-1967,-8-6 594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4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9658,'2'0'8850,"2"5"-7810,5 15-264,6 36-376,-15-20-88,0 6-55,-2-1-17,2-5-80,0-7-40,1-9-872,1-6 175,-3-6 225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5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10850,'3'-2'4953,"4"1"-2112,3-1-553,2 2-799,1 0-297,1 0-552,2 0-240,0-1-248,1-3-440,3-3-2864,0 2 2287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5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32 4153,'-2'-3'8683,"-1"0"-4042,-3-5 1019,37 106-5433,-18-40-168,-8-29-28,6 22 81,-11-52-44,-4-14 5,1 0 0,-3-18 0,6 21-64,0 0-1,1 1 1,0-1 0,0 1-1,1 0 1,1-1-1,0 1 1,1 0 0,0 0-1,0 1 1,1-1 0,11-15-1,-15 23-2,1 1 0,0 0 0,-1 0 0,1 0 0,0 0-1,0 0 1,1 0 0,-1 1 0,0-1 0,0 1 0,1-1 0,-1 1 0,1 0 0,4-2-1,-4 3 7,-1 0 0,1-1 0,0 1-1,-1 0 1,1 0 0,-1 0 0,1 1-1,-1-1 1,1 1 0,-1-1 0,1 1-1,-1 0 1,1 0 0,-1 0-1,3 2 1,3 1-4,-2 0 0,1 1 0,0 0-1,-1 0 1,0 1 0,0-1 0,-1 1-1,0 1 1,0-1 0,0 1 0,6 11 0,-7-8 32,0-1 1,0 1-1,-1-1 1,-1 1 0,0 0-1,0 0 1,-1 0-1,1 19 1,-4 20 654,1-19-1806,1-9-3111,0-18 1940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6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54 4329,'-33'0'2865,"32"0"-2668,1 0 0,-1 0 0,0 0 0,0 0 0,1 0 0,-1 0 0,0-1 0,0 1 0,1 0 0,-1 0 0,0-1 0,0 1 0,1-1 0,-1 1 0,0 0 0,1-1 0,-1 1 0,1-1 0,-1 1 0,0-1 0,1 0 0,-1 1 0,1-1 0,0 1 0,-1-1 0,1 0 0,-1 0 0,1 1 0,0-1 0,-1-1 1,1 2-69,0-1 1,0 1-1,0-1 1,0 1-1,0-1 1,0 1 0,0-1-1,1 1 1,-1-1-1,0 1 1,0-1-1,0 1 1,0-1 0,1 1-1,-1 0 1,0-1-1,0 1 1,1-1-1,-1 1 1,0 0 0,1-1-1,-1 1 1,1 0-1,-1-1 1,0 1 0,1 0-1,-1-1 1,1 1-1,-1 0 1,1 0-1,-1 0 1,1 0 0,-1-1-1,1 1 1,-1 0-1,1 0 1,4 0 721,-1 0-1,1 1 1,-1-1 0,1 1 0,6 2 0,-7-1-579,0-1 0,0 0 0,-1-1 1,1 1-1,0-1 0,0 1 0,0-1 1,7-1-1,45-15 539,-35 10-690,26-5-1,-41 10-94,-4 0-11,0 0-1,0 1 1,0 0-1,0-1 1,1 1-1,-1 0 1,0 0-1,0 0 1,0 0-1,0 1 1,1-1-1,1 1 1,-4-1-12,0 0 0,-1 0 0,1 0 0,0 0 0,0 0 0,0 0 0,0 0 0,0 0 0,0 0 0,0 0 1,-1 0-1,1 0 0,0 0 0,0 0 0,0 0 0,0 0 0,0 0 0,0 0 0,0 0 0,-1 0 0,1 0 0,0 0 0,0 0 0,0 0 1,0 0-1,0 0 0,0 1 0,0-1 0,0 0 0,0 0 0,-1 0 0,1 0 0,0 0 0,0 0 0,0 0 0,0 0 0,0 0 0,0 1 1,0-1-1,0 0 0,0 0 0,0 0 0,0 0 0,0 0 0,0 0 0,0 0 0,0 1 0,0-1 0,0 0 0,0 0 0,0 0 1,0 0-1,0 0 0,0 0 0,0 0 0,0 0 0,0 1 0,0-1 0,0 0 0,0 0 0,0 0 0,0 0 0,0 0 0,1 0 0,-1 0 1,0 0-1,0 0 0,0 1 0,-1-1 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0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26 521 3721,'-4'-7'3749,"1"0"-2452,0 1 0,-3-10 0,-3-15-83,9 29-1081,0 0 0,0 0-1,0 0 1,0 0 0,0 0 0,0 0 0,1 0 0,-1 0 0,1 0 0,-1 1 0,1-1 0,1-3 0,1-2 247,3-11 208,2-1 1,0 2-1,1-1 0,0 1 1,2 0-1,0 1 0,23-26 0,-27 35-393,1 1-1,-1 0 0,1 0 0,0 0 0,0 1 0,16-7 0,57-19 769,-30 13-425,-15 5 0,0 1 0,65-11 1,-60 18-334,0 2 1,1 1 0,73 8 0,61-2 328,-157-5-451,0 2 0,-1 0 0,1 1 0,0 1 0,-1 1 0,0 0 1,34 14-1,-45-15-48,34 12 207,-36-14-214,0 1 0,1-1-1,-1 0 1,0-1 0,1 0 0,5 0 0,2-1 42,22-6-1,-27 5-44,-1 0-1,1 0 0,0 1 1,0 0-1,0 1 0,1 0 1,-1 0-1,11 2 0,26 11 72,-29-7-63,21 3 0,-21-6-18,0-2 1,0 0-1,1-1 1,16-2-1,62-12 65,-3 0 101,-62 13-57,1 1-1,44 6 1,22 0-4,128-24 85,-26 2 125,149 25-10,-97 1-229,-214-10-82,0 2 1,0 2 0,-1 1-1,53 15 1,-11 1 34,131 16 1,-186-35-44,-9 0 2,-1-1-1,0 1 1,1 1 0,-1 1 0,19 7-1,-27-9 1,1 0-1,0-1 1,-1 1-1,1-1 0,0 0 1,0 0-1,11-1 0,42-5 16,-42 3-15,-5 1 1,0 0-1,0-1 0,0-1 0,-1 0 0,1 0 0,18-10 0,-5 0 0,-14 7 0,0 0 0,1 0 0,0 1-1,23-7 1,3 7-2,5-3 2,-37 7-3,0 0 1,-1-1 0,0 0 0,1 0-1,6-4 1,-9 4 1,0 0-1,-1-1 1,1 1 0,0-1-1,-1 1 1,1-1 0,-1 0-1,4-6 1,0-1 10,6-16 0,-9 18-8,0 1 1,1-1-1,9-13 0,-11 19-3,-1 1 0,1-1 0,-1 0 0,1 0 0,-1-1 0,0 1-1,0 0 1,0 0 0,0-1 0,0 1 0,0 0 0,-1-1 0,1 1 0,-1-1 0,0 1-1,1-1 1,-1-2 0,0-5 7,0 10-8,0 0 0,0 0-1,0 0 1,0-1-1,0 1 1,0 0-1,1 0 1,-1 0-1,0 0 1,0-1-1,0 1 1,0 0-1,0 0 1,0 0-1,0 0 1,1 0 0,-1-1-1,0 1 1,0 0-1,0 0 1,0 0-1,1 0 1,-1 0-1,0 0 1,0 0-1,0 0 1,1 0-1,-1 0 1,0 0-1,0 0 1,1 0 0,-2 0-1,1 1 1,0 0 0,0-1 0,0 1 0,0 0 0,0 0 0,0-1 0,0 1 0,0 0-1,0 0 1,0 0 0,0 0 0,1 12 0,1 18 5,6 32 0,-7-57-3,0 1 1,1-1 0,0 0 0,0 0 0,6 9 0,-6-11-1,0-1 0,0 0 0,1 1 0,-1-1 0,1 0 0,0-1 0,0 1 0,0 0 0,0-1 0,5 3 1,7 4 6,-8-4-4,0-1 0,1 0 0,-1 0-1,1 0 1,0-1 0,0 0 0,0-1 0,10 2 0,-12-3-4,1 0 0,0 0 0,-1 1 1,1 0-1,-1 0 0,0 1 0,7 3 0,23 11 5,1 0-1,64 18 0,-72-28-2,-1-2 0,1-1 0,39 1 0,-37-4 1,0 2-1,51 12 1,-50-9-3,54 6-1,-24-5 0,-16-2 3,46-1-1,1 0 1,64 6-3,79-1 0,52-4 8,-118 0-8,-36-3 0,353 15 15,-117-5-7,-78-12-6,-88 1-3,14-1 10,-73 1-3,-92 0-3,0 3 0,59 11 0,-76-10-3,59 2 0,37-8 7,-40-1-6,88 18 8,-83-5-10,-74-8 2,28 8-1,-30-6 2,-1-1 1,22 2-1,-13-5-1,-13-1 0,0 1 0,1 1 0,-1 0 0,0 1 0,16 5 0,85 37 7,-108-42-10,0 1 1,0 0-1,9 6 1,-15-8 0,-1-1 1,1 1-1,-1 0 0,0 0 1,0 0-1,0 1 1,0-1-1,0 0 1,0 1-1,-1 0 0,1-1 1,-1 1-1,1 0 1,0 4-1,2 7-3,-2 0 0,0 1 0,-1-1 0,0 20 0,-1-13 2,3 25 0,-1-32 5,-1-1 1,0 0-1,-1 0 0,-1 20 0,1-32 11,0 0 0,0-1 0,0 1 0,0 0 0,-1-1 0,1 1 0,0 0 0,0-1 0,0 1 0,0 0-1,-1-1 1,1 1 0,0 0 0,-1-1 0,1 1 0,0-1 0,-1 1 0,1-1 0,-1 1 0,1-1 0,-1 1 0,1-1 0,-1 1 0,1-1-1,-1 1 1,1-1 0,-1 0 0,0 1 0,1-1 0,-1 0 0,0 0 0,1 0 0,-1 1 0,0-1 0,0 0 0,-14-2 228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2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55 3281,'-3'-7'6863,"3"-9"-3826,0 7-1502,0 8-1458,-2-12 1389,2 13-1395,0-1 0,0 1 1,0 0-1,0-1 0,0 1 0,0-1 0,-1 1 0,1 0 0,0-1 0,0 1 0,0-1 0,-1 1 0,1 0 0,0-1 0,0 1 0,-1 0 0,1 0 1,0-1-1,-1 1 0,1 0 0,0-1 0,-1 1 0,1 0 0,-1 0 0,1 0 0,0 0 0,-1-1 0,0 2-59,1-1-1,0 0 1,0 0-1,0 1 1,-1-1-1,1 0 1,0 0-1,0 1 1,0-1-1,0 0 1,0 1-1,0-1 1,0 0-1,0 0 1,-1 1-1,1-1 1,0 0-1,0 1 1,0-1-1,1 1 1,-2 0 22,1 8 26,-1 0 0,1 0-1,2 10 1,-1-7-4,-1-7-14,0 0 0,1 0 0,0-1 0,0 1 0,1 0-1,-1-1 1,1 1 0,0-1 0,0 0 0,5 8 0,-4-7-2,-2-3-16,1 0-1,-1 0 0,1 0 0,-1 0 1,1 0-1,0 0 0,0 0 0,0-1 0,0 1 1,0-1-1,0 1 0,0-1 0,0 0 0,1 0 1,-1 0-1,0 0 0,4 1 0,-1-1 7,0-1-1,0 1 1,0-1-1,0 0 1,0 0-1,0-1 0,7-1 1,-5 1-14,-1-1 0,1 0-1,-1 0 1,0-1 0,0 1 0,0-1 0,0-1 0,0 1-1,-1-1 1,0 0 0,1 0 0,7-9 0,0-2-40,-1-1 1,19-32 0,-28 44 7,2-7-21,-2 5 8,-3 10 4,-3-1 41,-10 23 9,-30 45 0,30-51-19,-79 131 610,88-142-525,0 0 0,0 0-1,1 0 1,0 0 0,0 0 0,1 1-1,0-1 1,0 12 0,2-21-93,0 0 1,0 1-1,0-1 1,0 0-1,0 0 1,0 0 0,0 0-1,0 0 1,0 0-1,0 1 1,0-1 0,0 0-1,1 0 1,-1 0-1,0 0 1,0 0-1,0 0 1,0 0 0,0 0-1,0 0 1,0 1-1,0-1 1,0 0-1,1 0 1,-1 0 0,0 0-1,0 0 1,0 0-1,0 0 1,0 0-1,0 0 1,0 0 0,1 0-1,-1 0 1,0 0-1,0 0 1,0 0-1,0 0 1,0 0 0,0 0-1,1 0 1,-1 0-1,0 0 1,0 0 0,0 0-1,0 0 1,0 0-1,0 0 1,0 0-1,1-1 1,-1 1 0,0 0-1,0 0 1,0 0-1,0 0 1,0 0-1,0 0 1,0 0 0,0 0-1,0-1 1,8-5-1455,2-5-726,4-5 794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2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5961,'0'-2'2833,"0"-5"-881,1-1-183,5-1-201,-1 3-88,3 3-279,4 3-97,0 3-248,4-3-136,3 2-264,0-2-112,-4-2-128,1 0-72,-4-2 48,-4 2-312,11 3-1240,-6 1-816,-1 6 1151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2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6657,'1'1'6874,"4"-5"-4826,-5 3-351,0 0-449,4-1-224,13-4-368,24-10-176,-22 13-240,3 1-87,0 1-105,2 0 80,-4 1-561,-3-1-767,5-2 808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3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5001,'1'-4'2515,"0"1"-1,0-1 1,-1 0 0,0-7 408,1 15-2657,-1 0-242,0 0 1,1 1-1,-1-1 0,1 0 0,0-1 0,1 1 0,-1 0 0,1 0 1,0 0-1,2 3 0,-2-2-7,1-1 0,-1 0 1,-1 1-1,1-1 0,0 1 1,-1 0-1,0-1 0,0 1 1,0 8-1,3 23 122,-4-31-106,1-1 0,0 0 0,1 1 0,-1-1 1,1 0-1,2 5 0,-3-24 157,-3-6-161,1 10-5,0-16 0,1 24-22,0-1 0,1 1 0,0-1 1,-1 1-1,1 0 0,0-1 0,0 1 1,1 0-1,1-3 0,1-2 3,1 1 0,0 0 0,0 0 0,9-9 0,-11 14 0,1 0 0,0 0 0,-1 0 0,1 0 0,0 1 0,0-1 0,0 1 0,0 0 0,1 0 0,-1 0 0,0 1 0,0 0 0,1 0 0,4 0 0,-7 0 24,0 1 0,0-1-1,0 1 1,0 0 0,0 0-1,0-1 1,0 1 0,0 1 0,0-1-1,0 0 1,0 0 0,-1 1 0,1-1-1,0 1 1,1 2 0,-1-2 20,-1 0-1,1 1 1,0-1 0,-1 1 0,0-1 0,0 1 0,1-1-1,-2 1 1,1 0 0,0 0 0,0 3 0,-1-5-47,3 48 64,-3-42-58,0-1-1,-1 0 0,0 0 0,0 1 0,0-1 0,-3 6 0,2-4 5,1-6-6,1 0 1,-1 0 0,0 0-1,1 0 1,-1-1-1,-2 4 1,2-7 73,1-6-38,1-8 0,0 5-26,1 1 1,0-1 0,6-17-1,-6 24-14,0-1 0,0 1-1,0 0 1,0-1-1,1 1 1,0 0-1,0 0 1,0 1 0,1-1-1,4-4 1,17-16 12,-21 20-12,1-1-1,-1 0 1,1 1 0,0 0 0,1 0 0,-1 1 0,8-5 0,-13 8-2,1 0 0,-1 0-1,0 0 1,1-1 0,-1 1 0,1 0 0,-1 0-1,1 0 1,-1 0 0,1 0 0,-1 0-1,1 0 1,-1 0 0,1 0 0,-1 0 0,1 0-1,-1 1 1,1-1 0,-1 0 0,0 0-1,1 0 1,-1 1 0,1-1 0,-1 0-1,1 0 1,-1 1 0,0-1 0,1 0 0,-1 1-1,0-1 1,1 1 0,-1-1 0,0 0-1,0 1 1,1-1 0,-1 1 0,0 0 0,1 2 8,0 0 1,0-1-1,0 1 1,0 6 0,0-5 14,0 9 142,0-1 0,-1 1 1,0-1-1,-1 1 0,0-1 1,-5 20-1,5-27-113,0-3-32,0 0 0,1-1-1,0 1 1,-1 0 0,1 0 0,0 0 0,0 0 0,0-1 0,0 1-1,0 0 1,0 0 0,1 0 0,-1-1 0,1 1 0,0 2-1,-1-3-117,1-1 0,-1 1 0,0-1 0,1 0 0,-1 0 0,0 1 0,1-1 0,-1 0 0,1 1 0,-1-1 0,1 0 0,-1 0 0,0 0 0,1 0 0,-1 1 0,1-1 0,-1 0 0,1 0 0,-1 0 0,1 0 0,-1 0 0,1 0 0,-1 0 0,1 0 0,-1 0 0,1-1 0,-1 1 0,1 0 0,-1 0 0,1 0 0,-1 0 0,0-1 0,1 1 0,0-1 0,13-5-1351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4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71 5393,'-4'3'3839,"3"-2"-2656,-1 1 0,0-1 0,0 0 0,-1 1 1,1-1-1,0 0 0,0-1 0,-4 2 0,6-2-1021,2 0-145,-1 1 1,1-1-1,-1 0 1,0 0-1,1 0 1,-1 0 0,1 0-1,-1 0 1,1-1-1,-1 1 1,3-1-1,2-1 9,-1 1-14,0 0 2,1 0 0,-1-1 1,0 0-1,0 0 0,0 0 1,0 0-1,6-4 0,-2-1 35,0 0 0,9-9 0,7-6 11,-23 21-58,0 0 1,0-1-1,-1 1 0,1 0 0,0 1 0,0-1 1,0 0-1,0 0 0,0 1 0,0-1 1,4 1-1,-6 0-2,1 0 0,-1 0 0,0 0 1,0 0-1,1 0 0,-1 1 0,0-1 1,0 0-1,0 0 0,1 0 0,-1 0 0,0 1 1,0-1-1,0 0 0,0 0 0,0 1 0,1-1 1,-1 0-1,0 0 0,0 1 0,0-1 1,0 0-1,0 0 0,0 1 0,0-1 0,0 0 1,0 0-1,0 1 0,0-1 0,0 0 1,0 1-1,0 11 0,0-9 2,-8 130 748,7-122-2407,1-22-479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85 5905,'-5'-7'3201,"4"-2"-617,3-1-279,7 1-641,5-1-303,5 1-569,3-1-128,4 0-1408,0-1 608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5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14 6921,'5'-2'3572,"-2"2"-2449,0-1-1,0 0 0,0 0 1,0 0-1,0 0 0,-1 0 1,4-2-1,-6 3-1097,0 0-1,1 0 1,-1 0 0,0 0-1,0 0 1,0 0 0,0-1-1,0 1 1,0 0 0,0 0-1,0 0 1,0 0-1,0 0 1,0 0 0,0 0-1,0 0 1,0 0 0,0 0-1,0 0 1,0 0 0,0 0-1,0 0 1,0 0-1,0 0 1,0 0 0,0 0-1,0 0 1,0 0 0,0 0-1,0-1 1,0 1 0,0 0-1,0 0 1,0 0-1,0 0 1,0 0 0,0 0-1,0 0 1,0 0 0,0 0-1,0 0 1,0 0 0,0 0-1,0 0 1,0 0-1,0 0 1,0 0 0,0 0-1,0 0 1,0 0 0,0-1-1,0 1 1,0 0 0,0 0-1,0 0 1,0 0-1,0 0 1,0 0 0,0 0-1,0 0 1,-1 0 0,1 0 27,0 0 0,0 0 0,0 0 0,0 0 0,-1 0 0,1 0 1,0 1-1,0-1 0,0 0 0,0 0 0,-1 0 0,1 0 0,0 0 0,0 0 1,0 0-1,0 0 0,0 1 0,0-1 0,-1 0 0,1 0 0,0 0 1,0 0-1,0 0 0,0 1 0,0-1 0,0 0 0,0 0 0,0 1 0,0-1-32,-2 3 22,1 0 0,0-1 0,-1 1 0,1-1-1,-4 5 1,-30 31 328,-62 55-1,96-92-366,-60 49 385,55-48-320,5-4-278,5-6-728,6-3-539,-3-5 542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5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7882,'-2'1'3720,"-4"3"-1351,6 4-369,0 2-583,2 0-185,5 2-400,1 0-136,2 2-136,0 1-87,5 0-153,0 1-80,-1 0-128,0-2 48,1 1-672,-1-2-689,0-3-3288,-1-1 2865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5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8914,'2'9'1421,"-1"-6"-724,0-1-1,0 0 1,-1 0-1,0 1 1,1-1 0,-1 5-1,9-17 4305,23-12-4708,-19 14-220,23-19-1,-8 1-12,-17 15-30,15-12 0,-24 22-28,0-1 1,0 1-1,0 0 1,0 0-1,-1 0 1,4 0-1,-5 1-2,0 0 1,1 0-1,-1-1 0,0 1 0,1 0 0,-1 0 0,0 0 1,1 0-1,-1 0 0,0 0 0,1 0 0,-1 0 1,0 0-1,1 1 0,-1-1 0,0 0 0,1 0 1,-1 0-1,0 0 0,1 0 0,-1 0 0,0 1 1,0-1-1,1 0 0,-1 0 0,0 0 0,0 1 1,1-1-1,-1 0 0,0 1 0,0-1 0,0 0 1,1 0-1,-1 1 0,0-1 0,0 0 0,0 1 1,0-1-1,0 0 0,0 1 0,1-1 0,-1 0 1,0 1-1,0-1 0,0 0 0,0 1 0,-1 4 2,1 0-1,0-1 0,-2 8 0,-1 4 17,-6 39 207,2-10 114,6-42-299,1-1 0,0 1 0,0 0 1,0-1-1,1 1 0,-1-1 0,2 5 0,-2-5-14,1-1 1,-1 0-1,0 0 1,1 0-1,0 0 0,-1 0 1,1 0-1,-1 0 1,1 0-1,0 0 0,0 0 1,0 0-1,0 0 1,0-1-1,0 1 1,0 0-1,1 0 0,-1 0-9,0-1 0,0 0 0,0 0 0,0 0 0,0 1 0,1-1 0,-1 0 0,0 0 0,1-1 0,-2 1-17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6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3545,'4'-10'1184,"0"-3"-85,-3 0 9080,-1 14-9741,1 42 775,-1-20-716,-2 24 0,0-29-152,-1 11 75,3-27-387,0 0-1,0 1 1,0-1-1,0 1 1,1-1-1,-1 1 1,2 4 0,-1-7-57,-1 0 0,0 0 0,0 0 0,0 0 1,0 0-1,0 0 0,1 0 0,-1 0 0,0 0 1,0 0-1,0 0 0,1 0 0,-1 0 0,0 1 1,0-1-1,0 0 0,0-1 0,1 1 0,-1 0 1,0 0-1,0 0 0,0 0 0,0 0 1,1 0-1,-1 0 0,0 0 0,0 0 0,0 0 1,0 0-1,1 0 0,-1 0 0,0-1 0,0 1 1,0 0-1,0 0 0,0 0 0,0 0 0,0 0 1,1-1-1,-1 1 0,0 0 0,0 0 0,0 0 1,4-10-412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6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54 6601,'-31'-7'6978,"36"7"-4818,3-2-711,4 0-289,7-2-432,1-2-232,2-2-320,4 0-80,1-1-48,3 3-432,1 5-1832,-2 1 1560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7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6049,'-3'0'15212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7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7842,'0'0'17003,"1"0"-16715,4 2-568,3-1-808,2-2 744</inkml:trace>
  <inkml:trace contextRef="#ctx0" brushRef="#br0" timeOffset="1">124 25 9722,'38'15'4817,"-32"-17"-1456,1 1-577,-1-1-879,5-1-289,-2-3-552,0 0-279,-1-1-377,-3 1-136,-2 4 904,-16-3-904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9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55 4401,'-2'-8'9939,"4"14"-9036,9 56 17,-10-49-794,0-1-1,-1 1 1,-1 0-1,-1 14 1,-1-7-53,1 1 46,2-21-116,0 0-1,0 0 1,0 0 0,0 0-1,0 0 1,0 0-1,0 0 1,0 0 0,0 1-1,0-1 1,0 0-1,0 0 1,0 0 0,0 0-1,-1 0 1,1 0 0,0 0-1,0 0 1,0 1-1,0-1 1,0 0 0,0 0-1,0 0 1,0 0-1,0 0 1,0 0 0,0 0-1,0 0 1,0 0-1,-1 0 1,1 0 0,0 0-1,0 0 1,0 1 0,0-1-1,0 0 1,0 0-1,0 0 1,-1 0 0,-1-10 95,1 0-61,1-1-1,0 0 0,1 0 0,-1 1 1,6-19-1,-1 9-23,1 0 0,9-20 1,-13 34 39,1 0-1,0 1 1,0-1 0,1 1 0,0 0 0,0 0-1,8-8 1,-10 12 14,0-1 1,-1 1-1,1-1 0,0 1 0,0 0 1,0 0-1,0 0 0,0 0 0,1 1 1,3-2-1,-5 2-24,1 0 1,0 0-1,-1 0 1,1 0-1,-1 0 1,1 0-1,-1 1 0,1-1 1,-1 0-1,1 1 1,-1-1-1,0 1 1,1 0-1,-1-1 1,0 1-1,1 0 1,1 2-1,1 0-21,-1 1 0,0 0 0,0 0 0,0 0 0,0 1 0,0-1 0,-1 1 0,0-1 0,0 1 0,0 0 0,-1 0 0,1-1 0,-1 1 0,0 0 0,-1 1 0,1-1 0,-1 0 0,0 0 0,-1 7 0,0-9-10,1-1 0,-1 0 0,1 1 0,-1-1 0,0 0 0,0 1-1,0-1 1,-1 0 0,1 0 0,0 0 0,-1 0 0,1 0 0,-1 0 0,0 0-1,0-1 1,1 1 0,-1-1 0,0 1 0,0-1 0,-1 0 0,-2 2 0,5-3-10,0 0 0,0 0 1,0 0-1,0 0 0,0 0 1,0 0-1,0 0 1,0 0-1,0 0 0,0 0 1,0 0-1,0 0 0,0 0 1,0 0-1,0 0 1,0 0-1,0 0 0,0 0 1,-1 0-1,1 0 0,0 0 1,0 0-1,0 0 0,0 0 1,0 0-1,0 0 1,0-1-1,0 1 0,0 0 1,0 0-1,0 0 0,0 0 1,0 0-1,0 0 0,0 0 1,0 0-1,0 0 1,0 0-1,0 0 0,0 0 1,0 0-1,0 0 0,0 0 1,0 0-1,0 0 1,0 0-1,0 0 0,0 0 1,0-1-1,0 1 0,0 0 1,0 0-1,0 0 0,0 0 1,1-5 30,3-4-32,8-6 12,-3 5-9,-4 5 0,-1 1-1,0-1 0,0 0 0,0 0 1,4-8-1,9-10 210,-9 13-5,-6 8-154,0-1-1,1 1 1,-1 0-1,0 0 1,1 0-1,-1 0 1,1 1-1,0-1 0,-1 1 1,1 0-1,0-1 1,4 0-1,-5 1-28,1 1-1,-1-1 1,0 1-1,1 0 1,-1 0-1,0 0 1,1 0-1,-1 0 1,1 0-1,-1 1 1,0-1 0,0 1-1,1 0 1,-1-1-1,0 1 1,0 0-1,4 2 1,-4-1-9,0 0 0,0 0 0,0 0 1,0 0-1,0 1 0,-1-1 1,1 1-1,0-1 0,-1 1 0,0-1 1,2 6-1,-1-1-6,0 0 1,0-1 0,1 14-1,-3-14-4,-1 0 1,1 0-1,-1-1 1,0 1-1,-1 0 0,0 0 1,1-1-1,-2 1 0,1-1 1,-4 6-1,2-2 22,0 0 0,-3 11-1,7-20-11,0 1-1,0-1 1,0 0-1,0 0 0,0 0 1,0 0-1,-1 0 1,1 1-1,0-1 1,0 0-1,0 0 0,0 0 1,0 0-1,0 1 1,0-1-1,0 0 0,0 0 1,0 0-1,0 1 1,0-1-1,0 0 0,0 0 1,0 0-1,0 0 1,0 1-1,1-1 0,-1 0 1,0 0-1,0 0 1,0 0-1,0 0 0,0 1 1,0-1-1,0 0 1,0 0-1,1 0 1,-1 0-1,0 0 0,0 0 1,0 1-1,1-1 1,6-3 1373,5-6-556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0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 4281,'-1'0'581,"1"0"0,0 0 0,-1 0 0,1 0 0,-1 0 0,1 0 0,0 0 0,-1-1 0,1 1 0,-1 0 0,1 0 0,-1-1 1743,0 0-1743,1 1-302,-1-1 0,1 1 1,0 0-1,-1 0 0,1-1 0,0 1 0,-1 0 0,1 0 1,-1 0-1,1-1 0,0 1 0,-1 0 0,1 0 1,-1 0-1,1 0 0,-1 0 0,0 2 20,-1 13-103,1 24 0,0-8-20,-2 7 71,1-22-46,1-13-41,1-4 55,1-6-192,1-1 1,0 0 0,0 0-1,1 1 1,0-1-1,0 1 1,1-1-1,4-6 1,1-2-10,-7 12-11,0 1 0,0 0 0,0-1 0,1 1 0,-1 0 0,1 0 0,4-3 0,-6 5-2,1 0 0,-1 0 1,0 0-1,1 0 0,-1 1 0,0-1 0,1 0 0,-1 1 0,1-1 0,-1 1 0,1 0 1,-1-1-1,1 1 0,-1 0 0,1 0 0,-1 0 0,1 0 0,-1 0 0,1 0 0,-1 0 1,1 1-1,1 0 0,-2-1-1,-1 0 1,1 1 0,-1-1 0,0 0-1,1 1 1,-1-1 0,1 1-1,-1-1 1,0 1 0,0-1-1,1 1 1,-1-1 0,0 1 0,0-1-1,1 1 1,-1 0 0,0-1-1,0 1 1,0-1 0,0 1-1,0 0 1,0 17 8,0-14-3,0 17 168,-6 39 1,5-59-157,1 1 1,0-1 0,0 0 0,0 1 0,0-1 0,0 0 0,0 1 0,0 0 0,1-1-30,-1-1 0,0 1 1,0-1-1,0 1 0,1-1 1,-1 0-1,0 1 0,1-1 1,-1 1-1,0-1 1,1 0-1,-1 1 0,0-1 1,1 0-1,-1 0 0,1 1 1,-1-1-1,1 0 0,-1 0 1,1 0-1,-1 0 0,0 1 1,2-1-1,-2 0-662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0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30 5777,'0'-10'5540,"1"7"-4317,0 0 0,-1 1 0,1-1 0,0 0 0,2-3 0,-3 7-610,-2 3-442,0 0 0,0 0 0,0 1 0,0-2 0,-4 5 0,-18 18 53,10-12 27,-13 18-1,19-22-96,1 1 0,0 0 1,0 1-1,-9 24 0,14-31-122,0 0 0,0 0 0,-1 0 1,0 0-1,1 0 0,-1 0 0,-1-1 0,1 1 0,-8 6 0,5-8 129,5-3-100,1 0 0,0 0 1,0 0-1,0 0 1,-1-1-1,1 1 1,0 0-1,0 0 0,0 0 1,-1 0-1,1 0 1,0-1-1,0 1 1,0 0-1,0 0 0,0 0 1,0-1-1,-1 1 1,1 0-1,0 0 0,0 0 1,0-1-1,0 1 1,0 0-1,0 0 1,0 0-1,0-1 0,0 1 1,0 0-1,0 0 1,0-1-1,1-14 899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10 146 5849,'-1'-1'734,"0"0"0,0 0 0,0 0 0,1 0-1,-1 0 1,0 0 0,1 0 0,-1 0 0,1 0 0,-1-2-1,0-14 1874,2 9-2682,0-1 1,4-9 0,-3 11 847,-1 3-650,7-24 557,-8 26-645,1 0-1,0-1 1,0 1 0,0 0-1,1 0 1,-1 0 0,0 0 0,1 0-1,2-2 1,-4 4-35,1 0 0,-1-1 0,0 1 0,1 0 0,-1 0 0,0 0 1,1 0-1,-1 0 0,1 0 0,-1 0 0,0 0 0,1 0 0,-1 0 0,0 0 0,1 0 0,-1 0 0,1 0 1,-1 0-1,0 0 0,1 0 0,-1 0 0,0 0 0,1 1 0,-1-1 0,0 0 0,1 0 0,-1 0 0,0 1 1,1-1-1,-1 0 0,0 0 0,0 1 0,1-1 0,-1 0 0,0 1 0,0 0 0,9 13-3,-8-12 6,0 0 3,1 1 0,-1-1 0,1 0 0,0 0 0,-1 0 0,1 0 0,0 0 0,0 0 0,0 0 1,4 2-1,-5-3-1,1-1 1,-1 1-1,0-1 0,1 1 1,-1-1-1,0 1 1,1-1-1,-1 0 1,1 0-1,-1 0 0,1 0 1,-1 0-1,0 0 1,1 0-1,-1 0 1,1-1-1,-1 1 1,0-1-1,1 1 0,-1-1 1,3 0-1,-1-1 26,0 0 0,0 0 0,0-1 0,0 1 0,5-5 0,0 0 28,-6 7-210,-1-1-1,0 0 1,0 0-1,0 0 1,0 0 0,1 0-1,-1 0 1,-1 0-1,1 0 1,0 0-1,0-1 1,0 1 0,1-2-1,0-7-3394,2-2 1448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1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6361,'0'-10'12700,"1"11"-12599,-1 0-1,0 0 0,1 0 1,-1 0-1,1 1 0,-1-1 0,1 0 1,0 0-1,-1 0 0,1 0 1,0-1-1,1 3 0,2 1 79,10 11 137,-6-7-74,0 1 0,-1-1 0,7 10 1,-6-4 158,0 1 1,7 20 0,-10-22-299,0 0 0,1-1 0,13 19 0,-15-25-98,0-1-1,1 1 0,-1-1 0,1 0 0,0 0 0,0-1 1,9 7-1,-13-11-60,-1 1 0,1-1 0,0 0 0,-1 1 0,1-1 0,0 0 0,-1 0 0,1 1 0,0-1 0,-1 0 0,1 0 0,0 0 0,0 0 0,-1 0 1,1 0-1,0 0 0,0 0 0,-1 0 0,2 0 0,2-5-380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1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6561,'0'0'11588,"1"2"-10832,2 11-517,1 0 0,-1 1 1,1 23-1,-3-29-185,-1 1 1,-1-1 0,1 1 0,-5 16 0,2-10 28,-4 17 197,12-64 41,-3 21-317,10-38 17,-10 42-18,0 1-1,1-1 1,0 1 0,0 0 0,6-10 0,-8 15 2,1-1 0,-1 0-1,1 0 1,0 1 0,0-1 0,-1 0 0,1 1 0,0 0 0,0-1 0,0 1 0,0 0-1,1 0 1,-1 0 0,0 1 0,0-1 0,1 0 0,-1 1 0,0 0 0,1-1 0,-1 1-1,1 0 1,-1 0 0,0 0 0,1 0 0,-1 1 0,0-1 0,1 1 0,-1-1 0,0 1 0,0 0-1,1 0 1,-1 0 0,0 0 0,0 0 0,0 1 0,0-1 0,0 1 0,-1-1 0,1 1-1,0 0 1,1 1 0,0 2 39,0 0-1,0 0 1,-1 0-1,1 0 1,-1 1-1,0-1 1,-1 1 0,1-1-1,-1 1 1,0-1-1,0 7 1,-1-3 32,0-1 0,-1 0 1,0 1-1,0-1 1,-1 0-1,0 0 0,-3 9 1,1 0 742,3-8-538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2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11 6001,'-2'-3'3017,"1"-2"1088,0 4-2513,0 0-136,-1 0 1713,2 21-2465,0 31-248,0-26-80,1-2-175,1-3-65,-2-2-56,0-3 0,0-9-152,-1-1-657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3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9810,'0'-1'4393,"6"-3"-2008,0-2-377,9-1-640,1-1-263,7 1-441,8 3-120,1 1-176,0 1-64,-4-2-120,-3 3-64,-6-1 96,-4 0-272,-3 2-528,-4 3 456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4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42 5873,'-14'-10'3572,"-4"-7"-1225,7 6 400,11 10-1643,-2-2 2024,2 8-1969,4 24-770,-2-18-323,-1 1 1,0-1 0,-1 13 0,0-9 62,0 0 0,1-1 1,4 29-1,-3-31 32,-2-11 20,1-5 18,-1-1-105,0-5-56,1 0-1,0-1 1,1 1-1,0 0 1,0 1-1,8-20 1,-6 20 194,1 1-1,0-1 1,0 1 0,1 0 0,0 0 0,0 1 0,12-11 0,-17 16-211,1 1 0,0 0 0,-1 0 0,1 0 0,0 0-1,0 0 1,0 0 0,0 1 0,0-1 0,0 1 0,0-1 0,0 1 0,0-1 0,0 1 0,0 0 0,0 0 0,0 0 0,0 1 0,0-1 0,0 0 0,0 1 0,0-1 0,0 1 0,0 0 0,0-1 0,0 1-1,0 0 1,2 2 0,-2-2-13,1 1 0,-1 0 0,0 0 0,1 0 0,-1 0 0,0 1 0,0-1 0,0 0 0,0 1 0,-1-1 0,1 1 0,-1 0 0,0 0 0,1 0 0,-1-1 0,0 1 0,-1 0 0,2 5 0,-2 4 69,0 0 0,-1 1 0,0-1 0,-1 0 0,0 0 1,-7 20-1,8-26-16,0-1 1,-1 0 0,2 0-1,-1 0 1,1 8 0,0-12-50,0 0 0,0 0-1,0 0 1,0 0 0,0 0 0,1 0 0,-1 0 0,0 0 0,1 0-1,-1-1 1,1 1 0,-1 0 0,1 0 0,-1 0 0,1-1 0,0 2-1,0-2 0,0 1-1,0-1 0,0 1 0,0-1 1,-1 0-1,1 1 0,0-1 0,0 0 0,0 0 1,0 0-1,0 0 0,0 0 0,0 0 1,0 0-1,0 0 0,0 0 0,0 0 0,0 0 1,1-1-1,13-5 1198,-1-3-589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5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9 4561,'-3'-2'3883,"3"1"-3397,0 1 0,-1-1 0,1 1 0,0-1 0,-1 1 0,1-1 0,-1 1 0,1 0 0,-1-1 0,1 1 0,-1 0-1,1 0 1,-1-1 0,0 1 0,0 0-405,1 0 0,-1 1 1,1-1-1,-1 0 0,1 1 0,-1-1 0,1 0 0,0 1 0,-1-1 0,1 0 0,0 1 0,-1-1 0,1 1 0,0-1 1,-1 1-1,1-1 0,0 1 0,0-1 0,0 1 0,-1-1 0,1 2 0,-5 11 177,1 0 1,0 1-1,-2 18 1,5-22-118,0 0 1,1 0 0,1 0 0,-1 0 0,2 0-1,3 16 1,-2-16-45,-1 0-1,-1 0 0,0 0 1,0 0-1,-1 12 1,-9 29 182,6-35-201,0 0 0,0 17 0,7 91 256,-3-99-267,-2 33 92,-1-12-31,4-10-34,-1 25 60,0 6-2,1-2-24,-5-7-36,0 99 115,4-93-86,0 9 11,-1-68-124,1 10 19,0 0 1,-3 25-1,0-20-3,1 0 1,3 30-1,0-12 0,0-8-2,-1-23-15,-1 1-1,1-1 1,-1 1 0,0-1 0,-1 1 0,0-1-1,-3 12 1,-4 7 64,-4 28 0,10-42-5,1 1 0,0 0 0,0 0 0,2 17 0,1-14 8,1 5 19,-1 0 1,-2 36-1,-2-32-56,1 1 1,3 46 0,3 9 2,-4-73-31,-1-1 0,-2 16 0,0 6 21,2-16-9,2 10 20,-1-18-35,-1-4-3,1 1 0,-1 0 0,0-1 0,1 1-1,-1 0 1,0 0 0,0-1 0,0 1 0,0 0 0,-1-1 0,1 1 0,0 0 0,-1-1 0,1 1 0,-1 0 0,1-1 0,-2 3-1,1-2-4,0 0 0,0 0-1,0 0 1,1-1 0,-1 1-1,1 0 1,-1 0 0,1 0-1,0 0 1,0 0 0,0 0 0,0 0-1,0 0 1,0 0 0,0-1-1,1 1 1,0 2 0,1 3-459,0-1 1,1-1 0,4 10-1,-5-8-1217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6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43 4937,'-1'-1'3040,"-6"-6"3136,7 7-6119,0 0 0,0 0 0,0 0 0,0 0 0,0 0 0,0-1 0,-1 1 0,1 0 0,0 0 0,0 0 0,0 0 0,0 0 0,0 0 0,0 0 0,-1 0 0,1 0 1,0 0-1,0 0 0,0 0 0,0 0 0,-1-1 0,1 1 0,0 0 0,0 0 0,0 0 0,0 0 0,0 1 0,-1-1 0,1 0 0,0 0 0,0 0 0,0 0 0,0 0 0,0 0 0,-1 0 0,1 0 0,0 0 0,0 0 0,0 0 0,0 0 0,0 0 0,0 1 0,-1-1 0,1 0 0,0 0 0,0 0 0,0 0 0,-6 16 12,-1-2 0,0 1-1,-1-1 1,-1 0 0,-19 23-1,-32 41 287,59-78-350,-2 4 70,4-5-11,5-11 0,14-47-3,8-19-54,-25 70 1,-1 1 0,0 0 0,2-13 0,-3 19-6,-1-1-1,0 1 0,1 0 1,-1 0-1,1 0 0,-1-1 1,1 1-1,0 0 0,0 0 1,-1 0-1,1 0 0,0 0 1,0 0-1,0 0 0,2-1 1,-2 1 0,0 0 1,1 0 0,-1 0 0,0-1 0,0 1-1,0 0 1,0-1 0,2-2 0,-3 4 1,0 0 1,0 0-1,0 0 0,0 0 1,0 0-1,0 0 1,0 0-1,0 0 0,0 0 1,0 0-1,0 0 0,0 0 1,0 0-1,0 0 1,0 0-1,0-1 0,0 1 1,0 0-1,0 0 1,0 0-1,0 0 0,0 0 1,0 0-1,0 0 1,0 0-1,0 0 0,0 0 1,0 0-1,0 0 0,0 0 1,0 0-1,0 0 1,0 0-1,0 0 0,0 0 1,0 0-1,0 0 1,0 0-1,0 0 0,0 0 1,0 0-1,0 0 0,0 0 1,-1-1-1,1 1 1,0 0-1,0 0 0,0 0 1,0 0-1,0 0 1,0 0-1,0 0 0,0 0 1,0 0-1,0 0 0,0 0 1,0 0-1,0 0 1,0 0-1,0 0 0,0 0 1,0 0-1,0 0 1,0 0-1,0 0 0,-1 1 26,1-1 0,0 0 0,0 0 0,0 1 0,0-1 0,0 0 0,0 0-1,0 1 1,-1-1 0,1 0 0,0 0 0,0 1 0,0-1 0,0 0 0,0 0-1,0 1 1,0-1 0,0 0 0,0 0 0,1 1 0,-1-1 0,16 70 1065,-15-65-997,0 1 1,0 0 0,-1-1-1,0 7 1,0 3 121,0 2 7,1 1 66,3 21 1,-2-27-213,-2-6-27,1 0 1,1 0-1,1 6 1,-3-11-59,1 0 1,0 1 0,-1-1 0,1 0-1,0 1 1,0-1 0,0 0 0,0 0 0,0 1-1,0-1 1,0 0 0,0 0 0,1 0-1,-1 0 1,0-1 0,2 2 0,-3-2 10,0 0 0,0 0 0,1 0 0,-1 1 0,0-1 0,0 0 0,0 0 0,0 0 0,0 0 0,0 0 0,1 0 0,-1 0 0,0 0 0,0 0 0,0 0 0,0 0 0,1 0 1,-1 1-1,0-1 0,0 0 0,0 0 0,0 0 0,1-1 0,-1 1 0,0 0 0,0 0 0,0 0 0,0 0 0,1 0 0,-1 0 0,0 0 0,0 0 0,0 0 0,0 0 0,0 0 0,1 0 0,-1 0 0,0-1 1,0 1-1,0 0 0,0 0 0,0 0 0,0 0 0,0 0 0,0 0 0,1-1 0,-1 1 0,0 0 0,0 0 0,0 0 0,0 0 0,0-1 0,1-2 1025,8-3-249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7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44 2873,'-36'-11'4331,"36"11"-4043,1 0 0,0 0 0,0 0 0,0 0 0,0 0 0,0 0 0,-1 0 0,1-1 0,0 1 0,0 0 0,0 0 0,-1-1 0,1 1 0,0 0 0,0-1 0,-1 1 0,1-1 0,0 1 0,0-1 1,-1 1-1,1-1 0,-1 0 0,1 0 0,6-5 2113,-6 6-2282,0 0-1,-1 0 1,1-1 0,0 1-1,-1 0 1,1 0 0,0 0-1,-1 0 1,1 0-1,0 0 1,-1 0 0,1 0-1,0 0 1,0 0-1,-1 0 1,2 1 0,10 4 563,3 1-390,0 1 0,0-2 0,1 0 0,0-1 0,-1-1 0,1 0 0,18 1 0,145-6 692,-60 0-515,-16 1-36,133 3 240,-205 0-597,0-2 0,50-6 0,111-27 54,-148 25-101,-9 3 48,-1 2 0,38 1 0,-27 1 52,26 4-24,-50-1-86,1-2-1,41-3 1,-45 1-13,0 1 0,-1 1-1,28 2 1,52 13 12,-93-15-18,17 5 2,35 14 0,-25-8 2,-26-9-2,0-1 1,1 0-1,-1 0 0,0-1 0,0 1 0,1-1 0,5 0 0,2-2 9,18-4 0,3-1 6,-30 7-17,-1-1 0,0 1 0,0 0 0,1 0 0,-1 1 0,0-1 0,1 1 0,-1-1 0,0 1 0,0 0 0,0 0 0,0 1 0,0-1 0,0 0 0,0 1 0,0 0 0,3 2 0,-1 0 1,-4-2-1,0-1 1,0 0-1,0 0 1,1 0-1,-1 0 1,0 0-1,1 0 1,-1 0-1,1 0 1,0 0-1,-1-1 1,3 2-1,-3-2 2,-1 0-1,0-1 1,0 1-1,1 0 1,-1 0-1,0 0 1,0 0 0,1-1-1,-1 1 1,0 0-1,0 0 1,0 0-1,1-1 1,-1 1 0,0 0-1,0 0 1,0-1-1,0 1 1,0 0-1,0 0 1,1-1-1,-1 1 1,0 0 0,0-1-1,0 1 1,0-3-4156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8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7594,'-4'8'7359,"4"-2"-3519,0-6-3756,1 1 1,-1 0-1,1-1 1,-1 1-1,1 0 1,0-1-1,-1 1 1,1-1-1,0 1 1,-1-1-1,1 1 0,0-1 1,0 0-1,-1 1 1,2 0-1,4 1-75,0 1 0,0 1 0,-1-1 0,9 8 0,-9-6-5,1-1 1,0 0-1,0 0 1,7 3-1,-9-5-2,1 0-1,-1 0 1,0 1-1,0 0 1,0 0-1,0 0 1,-1 0 0,1 0-1,-1 1 1,4 5-1,2 4 10,-1 0-1,9 25 0,-16-37-8,0 1-1,-1 0 1,1 0 0,-1-1 0,1 1-1,-1 0 1,0 0 0,0 0 0,0 0-1,0 2 1,0-3 1,0-1 0,0 1-1,-1 0 1,1 0-1,0 0 1,-1 0 0,1 0-1,0-1 1,-1 1 0,1 0-1,-1 0 1,1-1 0,-1 1-1,0 0 1,1-1 0,-1 1-1,0 0 1,1-1-1,-1 1 1,0-1 0,0 1-1,1-1 1,-2 1 0,-35 12 405,27-11-175,0 1 0,1 1 0,0 0-1,0 0 1,-13 8 0,-22 19-765,39-30 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9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12 4593,'-2'-2'4810,"2"1"-4258,-1 1 1,1 0-1,0-1 1,-1 1-1,1 0 1,0-1-1,-1 1 0,1-1 1,0 1-1,-1-1 1,1 1-1,0-1 1,0 1-1,-1-1 1,1 1-1,0-1 0,0 0 525,0 3-704,1 12-236,0 0-1,-1 1 0,-4 27 0,3-39-118,-1 19 56,-3 16 95,1-1 0,3 65 1,1-99-156,0 1 1,1-1 0,-1 0 0,1 0 0,0 1-1,0-1 1,2 5 0,-2-7-7,-1 0-1,1 0 1,0 0 0,0 0-1,0 0 1,-1 0 0,1 0-1,0-1 1,0 1 0,1 0-1,-1 0 1,0-1 0,0 1-1,0 0 1,0-1 0,1 0-1,-1 1 1,0-1 0,0 0-1,1 1 1,-1-1 0,2 0-1,6 0 20,1-1 0,0 0 0,-1 0 0,1-1 0,15-5-1,15-2-327,-32 8-576,1 0 0,0 0 0,0 1 0,13 1 0,-11 1-326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9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63 6593,'-2'-3'7203,"2"-3"-4915,5-5-2983,-2 7 761,0-1 1,0 1 0,1 0 0,0 0 0,0 0 0,7-5-1,-9 8-23,-1 0-1,1 0 1,-1 0-1,1 0 0,0 0 1,-1 1-1,1-1 1,0 1-1,0-1 0,-1 1 1,5-1-1,-5 1-28,0 0 0,0 1-1,0-1 1,0 0 0,0 0 0,0 1-1,0-1 1,0 1 0,0-1-1,-1 1 1,1-1 0,0 1 0,0-1-1,0 1 1,0 0 0,-1-1 0,1 1-1,0 0 1,-1 0 0,1 0-1,-1-1 1,2 3 0,-1 0 0,0 0-1,0-1 1,0 1 0,0 0-1,0 0 1,-1 0 0,1 0 0,-1 0-1,0 0 1,0 0 0,0 4-1,-2 4 39,-3 18-1,2-19-29,-5 20 61,-3 10 215,10-37-221,1 1 0,-1 0 0,1-1 0,0 1 1,0 0-1,0-1 0,1 1 0,0 5 0,0-8-66,-1-1 0,0 1 0,0 0 0,0-1 0,1 1 0,-1 0 0,0-1 0,1 1 0,-1-1-1,1 1 1,-1-1 0,1 1 0,-1-1 0,1 1 0,-1-1 0,1 1 0,-1-1 0,1 1 0,0-1 0,-1 0 0,1 1 0,-1-1 0,1 0-1,0 0 1,0 1 0,1-1-6,0 0 0,-1 0 0,1 0 0,0 0 0,-1 0 0,1-1 0,0 1 0,-1 0 0,1-1 0,2 0 0,2-2-121,1-1-1,0 1 1,10-9 0,55-45-5660,-56 47 4315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0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80 5641,'2'-7'5936,"3"-5"-4449,1 1-763,7-18 334,-13 28-982,0 0 0,1 1 0,-1-1 0,0 0 1,0 0-1,0 1 0,0-1 0,0 0 0,1 0 0,-1 1 0,0-1 1,-1 0-1,1 1 0,0-1 0,0 0 0,0 0 0,0 1 0,-1-2 1,1 2-16,0-1 0,-1 1 0,1-1 0,-1 1 0,1 0 1,0-1-1,-1 1 0,1 0 0,-1-1 0,1 1 1,-1 0-1,1 0 0,-1-1 0,1 1 0,-1 0 0,1 0 1,-1 0-1,0 0 0,-2 0 136,0-1 0,1 1 0,-1 1 0,0-1 0,1 0-1,-6 2 1,4-1-123,0 1-1,0 0 1,0 0-1,0 0 1,0 1-1,0-1 1,0 1-1,1 0 1,-1 0-1,1 0 1,-5 5-1,0 4-15,-1-1 0,-8 17-1,15-25-38,0 1-1,1-1 0,-1 0 0,1 1 1,0-1-1,0 1 0,0 0 1,0-1-1,1 1 0,-1 0 1,1 6-1,0-8-12,0 0 1,1-1-1,-1 1 0,1 0 1,-1 0-1,1-1 0,0 1 1,-1 0-1,1-1 1,0 1-1,0-1 0,0 1 1,0-1-1,1 1 0,-1-1 1,0 0-1,0 0 0,1 1 1,-1-1-1,1 0 1,-1 0-1,1-1 0,-1 1 1,5 1-1,-2 0 8,0-1-1,0 0 1,0-1-1,1 1 1,-1-1-1,0 0 1,1 0-1,-1 0 1,0 0 0,0-1-1,1 0 1,-1 1-1,0-2 1,0 1-1,0 0 1,5-3-1,-2 0-23,0 0 0,0 0 0,0 0 0,-1-1 0,1 0 0,-1 0-1,10-11 1,-14 13 5,0 0-1,1 0 1,-1-1-1,0 1 1,0-1-1,-1 1 1,1-1-1,-1 1 1,0-1-1,0 0 1,0 0-1,0 0 1,0-6-1,-1 9 6,0 1 1,0-1-1,0 1 1,0 0-1,0-1 1,0 1-1,0-1 1,0 1-1,-1-1 0,1 1 1,0 0-1,0-1 1,0 1-1,0 0 1,-1-1-1,1 0 1,0 1 1,-1 0-1,1 0 0,0 0 1,0 0-1,0 0 0,0 0 0,-1 0 1,1 0-1,0 0 0,0 0 1,0 0-1,-1 0 0,1 0 0,0 0 1,0 0-1,0 0 0,-1 0 1,1 0-1,0 0 0,0 0 1,0 0-1,-1 0 0,0 0 7,1 1 0,-1-1 0,0 1 0,0-1 0,1 1 0,-1-1 0,0 1 1,0 0-1,1-1 0,-1 1 0,0 1 0,0 0 9,-1 1 1,1 0-1,1-1 1,-1 1 0,0 0-1,0-1 1,1 1-1,0 0 1,-1-1 0,1 1-1,0 0 1,1 0-1,-1 0 1,0-1-1,1 1 1,-1 0 0,1-1-1,0 1 1,2 5-1,-1-5-23,-1 1-1,1-1 0,0 0 0,0 0 0,1 0 1,-1 0-1,0 0 0,1 0 0,0 0 0,-1-1 0,1 1 1,0-1-1,1 0 0,3 2 0,-6-3-251,1-1-1,0 1 1,0-1 0,0 1-1,0-1 1,-1 0 0,1 0 0,0 0-1,3 0 1,7-1-790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0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53 5761,'3'-19'6678,"-3"15"-5108,1 0 1,-1 0-1,1-9 0,-1 12-1521,-1 1 1,1 0-1,0-1 1,0 1-1,0-1 1,0 1-1,-1 0 1,1-1-1,0 1 1,0 0-1,-1-1 1,1 1-1,0 0 1,0-1-1,-1 1 1,1 0-1,0 0 1,-1-1-1,1 1 1,-1 0-1,1 0 1,0 0-1,-1 0 1,1-1-1,-1 1 1,1 0-1,0 0 1,-1 0-1,1 0 1,-1 0-1,1 0 1,-1 0-1,1 0 0,0 0 1,-1 0-1,1 0 1,-1 0-1,1 0 1,0 1-1,-1-1 1,-18 7 421,18-7-464,-2 1 22,-1 1-1,1 1 1,-1-1 0,1 0-1,0 1 1,0-1-1,0 1 1,0 0 0,-3 4-1,-1 3-3,-11 18 0,15-22-15,2-4-8,0 1 1,-1 0 0,1 0-1,0 0 1,0-1 0,1 1-1,-2 5 1,2-7-3,0-1 0,0 1 0,0 0 0,0 0 0,0-1 0,0 1 0,0 0 0,0 0 1,0 0-1,1-1 0,-1 1 0,0 0 0,0 0 0,1-1 0,-1 1 0,1 0 0,-1-1 0,0 1 0,1 0 0,-1-1 1,1 1-1,0-1 0,-1 1 0,1-1 0,-1 1 0,1-1 0,0 1 0,-1-1 0,1 0 0,0 1 0,-1-1 0,1 0 0,0 1 1,1-1-1,31 5-4,-21-3-1,-1 0 1,17 4 0,-25-5 4,0 1-1,0-1 0,0 0 1,0 1-1,0-1 1,0 1-1,0 0 1,-1 0-1,1 0 1,-1 1-1,1-1 1,-1 0-1,2 4 1,-3-5 1,0 0 0,-1-1 0,1 1 0,-1 0 0,1 0 0,-1 0 0,1 0 0,-1-1 0,0 1 0,0 0 0,1 0 1,-1 0-1,0 0 0,0 0 0,0 0 0,0 0 0,0 0 0,0 0 0,0 0 0,0 0 0,0 0 0,-1 1 0,1-1 3,-1 0-1,0 0 1,1 0-1,-1 0 0,0-1 1,0 1-1,0 0 1,0 0-1,0-1 0,0 1 1,0-1-1,0 1 0,0-1 1,0 1-1,0-1 1,-1 1-1,-6 1 19,0-1 1,1 1-1,-1-2 0,-10 1 1,12-1-16,-10 1-41,7 0-205,1 0 1,-1-1-1,1 0 0,-10-2 0,15 0-1295,11 2 614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1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5 7466,'-43'-2'8262,"-7"0"-7353,44 2-832,0 1-1,0 0 1,0 0-1,1 0 1,-1 1-1,-9 3 1,10-2-37,-1-1 0,1 1 0,0 1 0,1-1-1,-10 8 1,13-9-34,-1-1 0,0 1-1,1 0 1,-1 0 0,1-1-1,0 1 1,0 0 0,-1 1-1,1-1 1,0 0 0,1 0-1,-1 0 1,0 1 0,1-1-1,-1 0 1,1 0 0,0 3-1,0-4-4,0 0-1,0 0 1,0-1-1,0 1 1,1 0-1,-1-1 1,0 1 0,1 0-1,-1-1 1,0 1-1,1 0 1,-1-1-1,1 1 1,-1-1-1,1 1 1,-1-1-1,1 1 1,-1-1-1,1 1 1,-1-1-1,1 0 1,0 1-1,-1-1 1,1 0-1,0 1 1,-1-1-1,1 0 1,1 0-1,3 1-16,-1 0-1,1 0 1,7 0 0,-4-1-50,16 2-234,24 7-1,-39-7 215,1 1 1,-1 0-1,0 0 1,0 1-1,11 7 0,-18-11 93,-1 1 0,0 0 0,0 0 0,0 0 0,0 0 0,0 0 0,0 0 0,2 2 0,-3-3-4,0 0 0,0 1 0,0-1 0,0 0 0,0 1 1,0-1-1,1 0 0,-1 1 0,0-1 0,0 1 0,0-1 0,0 0 1,0 1-1,0-1 0,0 0 0,-1 1 0,1-1 0,0 0 0,0 1 0,0-1 1,0 0-1,0 1 0,0-1 0,-1 0 0,1 1 0,0-1 0,0 0 0,-1 1 1,1-1-1,0 0 0,0 0 0,-1 1 0,1-1 0,0 0 0,-1 0 1,1 0-1,0 0 0,-1 1 0,1-1 0,-1 0 0,-17 8 337,-31 10 1,14-6-10,24-8-235,8-2-45,-1 0 1,0-1-1,0 1 0,0-1 1,-1 0-1,1 0 1,-8 0-1,10-2 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1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43 7522,'0'-2'744,"-1"0"1,0 0 0,0 0 0,0 1 0,0-1 0,0 0-1,-1 1 1,1-1 0,0 1 0,-4-3 0,2 2-190,0 0 1,0-1 0,0 2 0,-1-1-1,-5-2 1,5 2-335,-1 1 0,1 0-1,-1 0 1,1 0 0,-1 0 0,0 1 0,0 0 0,1 0-1,-1 0 1,-5 1 0,6 0-135,0 0 0,-1 0 0,1 1 0,0 0 0,0 0-1,0 0 1,0 0 0,1 1 0,-1-1 0,1 1 0,-1 0 0,1 0 0,0 0 0,0 1 0,0-1 0,-4 7 0,5-5-56,-1-1 1,1 0-1,0 1 1,0 0-1,1-1 0,-1 1 1,1 0-1,0 0 1,1 0-1,-1 0 1,1 0-1,0 0 1,0 0-1,0 0 1,2 5-1,-2-7-22,1-1 0,0 1 0,0-1 0,0 1 0,0-1-1,0 0 1,0 1 0,1-1 0,-1 0 0,1 0 0,-1 0-1,1 0 1,3 2 0,-2-1 0,0-1-1,1 1 1,0-1-1,0 0 0,-1 0 1,1 0-1,7 1 1,-1 0-13,0-1 0,0 0-1,0-1 1,0 0 0,0-1 0,12 0 0,-15-1-13,-1 0 0,0 0 0,0 0 0,0-1 0,0 1 0,0-1 0,0-1 0,11-5 0,-15 7 18,-1-1 0,1 1 1,0 0-1,0-1 0,0 1 0,-1-1 1,1 0-1,-1 1 0,1-1 0,-1 0 1,0 0-1,0 0 0,0 0 0,0 0 1,0 0-1,0 0 0,0 0 0,-1-1 1,1 1-1,-1 0 0,0 0 0,1-1 1,-1 1-1,0 0 0,0 0 0,-1-1 1,0-2-1,0 0 12,-1 1-1,1-1 1,-1 1-1,0 0 1,-1 0 0,1 0-1,-1 0 1,1 0 0,-1 0-1,-1 1 1,1 0-1,-5-5 1,-1 1 502,-1-1 1,0 1-1,-14-7 0,2 3 367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1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11 1512,'-1'-1'1297,"0"0"127,0 0-208,0 0-88,0 0-271,0 0-185,0 0-288,0 0-128,0-1-808,-6 1 424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2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11 4153,'-2'-2'4841,"2"0"-2761,0-5 4746,2 34-6234,-3 32-200,-2-25-72,-3-4-136,1-7-48,5-5-120,0-7-624,1-5 448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2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8898,'0'-4'633,"0"1"1,1 0-1,-1-1 1,1 1-1,-1 0 1,1-1-1,0 1 0,0 0 1,1 0-1,-1 0 1,1 0-1,0 0 1,2-4-1,-1 4-286,0-1 1,1 1-1,-1 0 0,1-1 0,0 2 1,0-1-1,0 0 0,7-2 0,-1 0-159,1 1-1,1 0 1,-1 1-1,0 1 1,1-1-1,22 0 0,-22 3-111,0 0 0,0 1 0,0 0 0,15 4-1,-20-4-48,0 1-1,0 1 1,0-1-1,0 1 1,0 0-1,-1 1 1,0 0-1,7 5 1,-11-8-17,-1 0-1,1 1 1,-1-1 0,0 0 0,0 1-1,0-1 1,1 1 0,-2 0 0,1-1-1,0 1 1,0 0 0,0 0 0,-1-1-1,1 1 1,0 3 0,-1-1 8,0-1 1,0 0-1,0 1 1,0-1-1,-1 1 1,1-1-1,-1 1 1,-1 3-1,-1 1 30,0 0 0,-1 1-1,0-1 1,-1-1-1,-10 15 1,12-18-25,0-1 1,0 0-1,-1 1 0,1-2 1,-1 1-1,-6 4 0,9-6-13,-1 0-1,0 0 1,0 0-1,0 0 1,0-1-1,0 1 1,0-1-1,0 1 1,0-1 0,0 0-1,0 0 1,0 1-1,0-2 1,0 1-1,0 0 1,-4-1-1,-20-9-55,26 10 43,1 0 0,-1 0 0,0 0-1,0 0 1,0 0 0,0 0 0,0 0 0,0 0 0,0 0 0,0 0 0,0 0 0,0 0 0,0 0 0,0 0 0,0 0 0,0 0-1,0 0 1,0 0 0,0 1 0,-1-1 0,1 0 0,0 0 0,0 0 0,0 0 0,0 0 0,0 0 0,0 0 0,0 0 0,0 0 0,0 0-1,0 0 1,0 0 0,0 0 0,0 0 0,0 0 0,0 0 0,0 0 0,0 0 0,0 0 0,0 0 0,0 0 0,0 0 0,0 0-1,0 0 1,0 1-18,12 16-141,18 25 122,-25-37 71,-1 0 0,1 0 1,0 0-1,1-1 0,8 6 0,6 1 132,23 8-1,9 5 106,-44-20-212,0 1 0,-1 0 0,0 0-1,9 8 1,-4 1-18,-12-14-85,0 0 0,0 0 0,0 0 1,0 0-1,0 0 0,0 0 0,0 0 1,0 0-1,0 0 0,0 0 0,0 0 1,0 0-1,0 0 0,0 0 0,0 0 1,0 0-1,0 0 0,0 0 0,0 0 1,1 0-1,-1 0 0,0 0 0,0 0 1,0 0-1,0 0 0,0 0 0,0 0 1,0 0-1,0 0 0,0 0 0,0 0 1,0 0-1,0 0 0,0 0 0,0 0 1,0 0-1,0-1-381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3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3 111 10258,'-1'0'7227,"5"-2"-6180,6-2-686,0 0 0,1 0 0,0 1 1,15-2-1,-17 4-258,-1 1 1,0 0 0,12 1-1,-12 0-19,0-1 0,8 0 0,-14 0-60,1-1 0,0 1 0,-1-1 0,1 1 0,-1-1 0,1 0 0,-1 0 0,1 0 0,3-3 1,-3 2-5,-1 1 0,0-1 1,1 0-1,-1 0 1,0 0-1,0-1 1,0 1-1,0 0 0,-1-1 1,1 1-1,-1-1 1,1 0-1,-1 1 1,0-1-1,0 0 0,0 0 1,0 0-1,-1 0 1,1 0-1,-1 0 1,0-4-1,0 6-17,0 0 0,0 0 0,-1 0 0,1 0 0,0 0 0,-1 1 0,1-1 0,-1 0 0,1 0 0,-1 1 0,1-1 0,-1 0 0,0 0 0,1 1 0,-1-1 0,0 1 0,1-1 0,-1 1 0,0-1 1,0 1-1,0-1 0,1 1 0,-1 0 0,0-1 0,-2 1 0,-1-1 6,-1 0 1,1 0-1,-8 0 1,11 1-10,-8 0 13,0 0-1,0 1 1,0 0-1,0 0 1,0 1 0,0 0-1,0 0 1,1 1-1,-1 1 1,-12 6-1,17-8 37,0 0 0,0 1-1,0 0 1,0 0 0,1 0 0,-1 0-1,1 0 1,0 1 0,0 0 0,0 0-1,1-1 1,-1 1 0,1 1 0,0-1-1,0 0 1,0 1 0,1-1 0,-1 1-1,1-1 1,0 1 0,1-1 0,-1 8-1,1-8-33,0-1 0,0 1 0,0 0 0,1-1-1,0 1 1,0-1 0,0 1 0,0-1 0,0 1-1,1-1 1,-1 0 0,5 6 0,-3-4-2,0-1 0,1-1 0,0 1 0,0 0 0,0-1 0,0 0 0,0 0 0,6 3 0,1-1-135,0 0 0,1 0 0,-1-1 0,1-1 0,0 0 0,24 2 0,-9-3-1920,1-2 0,37-4 0,-30 1 549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3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44 5921,'-1'0'563,"0"0"-1,0-1 1,1 1-1,-1-1 0,0 1 1,1-1-1,-1 0 1,1 1-1,-1-1 1,0 0-1,1 1 0,-1-1 1,1 0-1,0 0 1,-1 1-1,1-1 0,0 0 1,-1 0-1,1 0 1,0 1-1,0-3 1,-1 2-337,1 0 1,0 0 0,-1 0 0,1-1 0,0 1 0,-1 0 0,1 0 0,-1 0-1,0 0 1,1 0 0,-1 0 0,0 0 0,0 0 0,0 0 0,1 1 0,-3-2-1,0 0-154,0 1 0,-1-1-1,1 1 1,-1 0-1,1 0 1,-1 1-1,1-1 1,-1 1 0,0 0-1,1 0 1,-1 0-1,0 0 1,1 0-1,-8 3 1,10-3-61,-1 1 0,0 0 0,0 0 0,0 1 0,1-1 0,-1 0 0,1 1 0,-1-1 0,1 1 1,-1-1-1,1 1 0,0-1 0,0 1 0,0 0 0,-1 2 0,-1 2 33,0 1 1,-3 12 0,5-15-21,0 0 0,0 0 0,1 1 0,-1-1 1,1 0-1,0 1 0,0-1 0,0 0 0,1 1 1,0 4-1,0-7-13,0 0-1,0 0 1,0 0 0,0 0 0,0 0-1,0 0 1,0 0 0,0 0 0,1 0-1,-1-1 1,1 1 0,0-1 0,-1 1-1,1-1 1,0 1 0,0-1 0,0 0-1,0 0 1,0 0 0,0 0 0,4 1-1,-2-1 3,0 0-1,1 0 0,-1-1 1,0 0-1,1 0 0,-1 0 0,0 0 1,1 0-1,-1-1 0,0 0 0,1 0 1,-1 0-1,0-1 0,0 1 1,0-1-1,4-2 0,-5 3-24,-1-1-1,1 1 1,-1-1-1,1 0 1,-1 0-1,0 0 1,0 0-1,0 0 1,0 0-1,0-1 1,0 1-1,0 0 1,-1-1 0,1 0-1,-1 1 1,0-1-1,0 0 1,0 0-1,0 0 1,0 0-1,-1 1 1,1-1-1,-1-5 1,4-30-118,-4 39 129,-1-1 0,1 0 0,0 1 0,-1-1 0,1 0 0,0 1 0,-1-1 0,1 0 0,0 1 0,-1-1-1,1 1 1,0-1 0,0 0 0,0 1 0,-1-1 0,1 1 0,0-1 0,0 1 0,0-1 0,0 1 0,-2 13-5,2-7 10,-2 8 45,1 1 0,0-1-1,3 29 1,-2-43-50,0 1 0,1-1 1,-1 1-1,0-1 0,1 1 0,0-1 0,-1 1 0,1-1 0,0 1 0,0-1 1,0 0-1,0 1 0,0-1 0,0 0 0,2 2 0,-1-2-91,0 1-1,1-1 1,-1 0-1,0 1 0,1-1 1,-1 0-1,1-1 1,4 2-1,-1-1-285,0 0 0,0-1-1,0 0 1,1 0 0,-1 0 0,0-1 0,8-1-1,-5-1-165,13-6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4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8 6321,'-4'-2'1595,"3"1"-299,-1 0 1,1 1 0,0-1 0,-1 0-1,1 1 1,-1-1 0,0 1 0,1 0-1,-3-1 1,4 1-1251,0 1 1,0-1-1,-1 0 0,1 0 1,0 0-1,0 0 0,0 1 1,0-1-1,-1 0 0,1 0 1,0 1-1,0-1 0,0 0 1,0 0-1,0 1 0,0-1 0,0 0 1,0 0-1,0 1 0,0-1 1,0 0-1,0 0 0,0 1 1,0-1-1,0 0 0,0 0 1,0 1-1,0 0 17,2 75 993,1-43-682,-1 19 120,-2-22-170,8 50 0,-7-75-311,0 0 0,0 1 0,1-1 0,-1 0 0,1-1 0,0 1 0,1 0 0,-1 0 0,1-1 0,0 0 0,0 1 0,0-1 0,0 0 0,1 0 0,0-1 0,0 1 0,7 5 0,-4-6-55,0 0-1,0 0 0,0 0 0,1-1 0,-1 0 1,0-1-1,1 1 0,-1-2 0,1 1 1,0-1-1,-1 0 0,15-2 0,21-5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9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33 9314,'-1'-1'964,"0"1"0,0-1 0,0 0 1,0 0-1,0 1 0,0-1 0,0 1 0,-2-2 1,-10 1 2736,11 1-3675,1 0 1,-1 0-1,1 1 1,-1-1 0,1 0-1,0 1 1,-1-1-1,1 1 1,0 0-1,0-1 1,-1 1 0,1 0-1,0 0 1,0 0-1,0 0 1,0 0-1,0 0 1,0 0 0,0 0-1,0 0 1,0 0-1,1 1 1,-1-1-1,0 0 1,1 0 0,-1 2-1,0 2-27,0 1 0,0-1 0,1 0 0,0 0 0,0 0 0,0 0-1,0 1 1,1-1 0,0 0 0,0 0 0,2 6 0,-1-7 0,-1-1 1,1 1-1,-1-1 1,1 1-1,0-1 0,0 0 1,1 1-1,-1-1 1,0 0-1,1 0 0,0-1 1,0 1-1,0-1 1,0 1-1,5 2 0,-6-4-2,1 0 0,-1-1 0,0 1 0,1-1 0,-1 1-1,1-1 1,-1 0 0,1 0 0,-1 0 0,1 0-1,-1 0 1,1-1 0,-1 1 0,1-1 0,-1 0 0,0 1-1,1-1 1,-1 0 0,4-2 0,2-2 1,0 0 0,0 0 0,12-12-1,-17 14 16,0 1 0,-1-1 0,1 0 0,-1 1 0,0-1 0,0 0-1,0-1 1,0 1 0,0 0 0,-1 0 0,2-6 0,-2 7 0,-1 0 1,1 0 0,-1 0 0,0 0 0,0 0 0,0 0 0,0-1-1,0 1 1,-1 0 0,1 0 0,-1 0 0,1 0 0,-1 0-1,0 0 1,0 0 0,0 0 0,0 1 0,0-1 0,0 0 0,0 0-1,-2-1 1,-1-1 19,0 0 0,0 1 0,-1-1 0,1 1 0,-1 0 0,0 0 0,0 0 0,0 1 0,-10-4 0,7 4-58,-1-1 1,0 1-1,0 1 1,0 0-1,-12-1 1,20 2-133,0 0-1,-1 0 1,1 0-1,0 0 1,-1 0 0,1 1-1,0-1 1,0 0 0,-1 1-1,1-1 1,0 1 0,0-1-1,-1 1 1,1 0-1,0-1 1,0 1 0,0 0-1,0 0 1,0 0 0,0 0-1,0 0 1,0 0-1,0 0 1,1 0 0,-1 0-1,0 0 1,1 0 0,-1 1-1,1-1 1,-1 0 0,1 0-1,-1 1 1,1-1-1,0 0 1,0 1 0,0-1-1,0 0 1,0 3 0,3 13-1276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5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63 6217,'0'0'271,"0"0"0,0 0-1,-1 0 1,1 1-1,0-1 1,0 0-1,-1 0 1,1 0 0,0 0-1,0 0 1,-1 0-1,1 0 1,0 0 0,-1 0-1,1 0 1,0 0-1,0 0 1,-1 0-1,1-1 1,0 1 0,0 0-1,-1 0 1,1 0-1,0 0 1,-3-2 3864,5 11-3760,3 20 104,0 30-1,-5-48-298,0-1-1,-3 16 1,2-17-6,0-1 0,0 11 1,1-18-153,0 0-1,1 0 1,-1 0 0,0 0-1,0 0 1,0-1 0,0 1-1,1 0 1,-1 0 0,0 0-1,1-1 1,0 2 0,-1-2-16,0 0 1,0 0 0,0 0 0,0 0-1,0 1 1,1-1 0,-1 0-1,0 0 1,0 0 0,0 0 0,0 0-1,0 0 1,0 0 0,1 0-1,-1 0 1,0 0 0,0 0 0,0 0-1,0 0 1,0 0 0,1 0-1,-1 0 1,0 0 0,0 0 0,0 0-1,0 0 1,0 0 0,1 0-1,-1 0 1,5-6 178,0-4-84,-2 1 1,1-1-1,-1 0 0,3-15 0,-2 6-43,2-6-1,2-26 1,-8 47-27,1 1 1,0 0-1,0-1 0,0 1 1,0 0-1,1 0 1,-1 0-1,1 0 1,0 0-1,0 0 0,0 0 1,0 1-1,0-1 1,6-4-1,-6 5 41,0 0 0,1 1 1,-1-1-1,1 0 0,0 1 0,-1 0 0,1 0 0,0 0 0,0 0 1,0 0-1,0 0 0,0 1 0,0-1 0,0 1 0,0 0 0,5 0 1,-6 1-46,0-1 1,0 1 0,0 0 0,0 0 0,0-1 0,0 2 0,0-1 0,0 0 0,0 0 0,-1 0 0,1 1 0,-1-1 0,1 1 0,-1-1 0,1 1 0,-1 0 0,0 0 0,0-1 0,1 4 0,3 4 19,-1-1 0,5 18 1,-8-22-27,1 3 37,0 0-1,-1 0 1,0 0-1,-1-1 1,1 1-1,-1 0 1,-1 0-1,0 8 1,4-27-162,1-1 1,0 1 0,1 0 0,0 0-1,1 0 1,10-14 0,-9 15-213,13-16 0,-17 23 267,0 1 0,0 0 1,1 0-1,-1 0 0,1 0 1,0 1-1,8-5 0,-12 7 49,0 0 0,0-1 0,1 1 0,-1 0 0,0 0 0,0 0 0,1 0 0,-1 0 0,0 0 0,0 0 0,1-1 0,-1 1 0,0 0 0,1 0-1,-1 0 1,0 0 0,1 0 0,-1 0 0,0 1 0,0-1 0,1 0 0,-1 0 0,0 0 0,0 0 0,1 0 0,-1 0 0,0 0 0,1 1 0,-1-1 0,0 0-1,0 0 1,0 0 0,1 0 0,-1 1 0,0-1 0,0 0 0,0 0 0,1 1 0,-1-1 0,0 0 0,0 0 0,0 1 0,0-1 0,0 0 0,0 1 0,0-1-1,0 0 1,0 0 0,0 1 0,0-1 0,0 0 0,0 1 0,0-1 0,0 0 0,0 0 0,0 1 0,1 2 58,-1-2 69,0 0 55,2 8 14,1 1 0,7 14-1,4 12 51,-11-26-207,-1-1 37,1-1 1,1 1-1,5 11 0,-8-18-74,0 0 0,1 0 0,-1-1 1,0 1-1,1 0 0,0-1 0,-1 1 0,3 1 0,-3-2-16,0-1 0,0 1 0,0-1 0,1 1-1,-1-1 1,0 0 0,0 1 0,0-1 0,0 0 0,0 0 0,1 0 0,-1 0 0,0 0 0,0 0 0,0 0 0,2 0 0,-1-1-141,0 0 1,0 1-1,-1-1 0,1 0 1,0 0-1,0 0 1,-1 0-1,1 0 0,-1-1 1,1 1-1,1-2 1,2-2-244,13-11-501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77 7810,'-17'-2'4150,"14"1"-3716,0 1 1,0 1-1,-1-1 0,1 0 0,-5 2 1,7-2-293,1 0-83,0 0-1,-1 0 0,1 0 0,0 1 1,0-1-1,0 0 0,-1 0 0,1 0 1,0 0-1,0 0 0,-1 0 0,1 0 0,0 0 1,0 0-1,0 1 0,-1-1 0,1 0 1,0 0-1,0 0 0,0 0 0,0 1 0,-1-1 1,1 0-1,0 0 0,0 0 0,0 1 1,0-1-1,0 0 0,0 0 0,0 0 1,0 1-1,-1-1 0,1 0 0,0 0 0,0 1 1,0-1-1,0 0 0,0 0 0,1 1 1,3 6 1531,-1-4-1296,0-1 0,0 1 0,0-1 0,0 1-1,1-1 1,-1 0 0,1-1 0,-1 1 0,1-1 0,0 1 0,7 1 0,1-1-11,0 0 1,19 0 0,-17-1-182,-1-1 0,1-1 0,17-3 0,-27 4-81,0-1 0,0 0 0,0-1 0,1 1 0,-1-1 0,-1 0 0,1 0 0,0 0 0,0 0 0,-1-1 0,1 1 0,-1-1 0,0 0 0,4-4 0,-6 6-19,-1 0-1,0 1 1,1-1-1,-1 0 1,1 0 0,-1 0-1,0 1 1,0-1-1,0 0 1,1 0 0,-1 0-1,0 0 1,0 1-1,0-1 1,0 0 0,0 0-1,-1 0 1,1 0-1,0 0 1,0 1 0,-1-1-1,1 0 1,0 0-1,-1 1 1,1-1 0,0 0-1,-1 0 1,1 1-1,-2-2 1,-1-2 1,-1 0 1,1-1-1,-8-5 0,5 6-1,0-1 0,-1 0 0,1 1-1,-1 0 1,-12-5 0,15 8-8,1 0 0,-1-1 0,1 1 0,-1 1 1,0-1-1,1 1 0,-1-1 0,0 1 0,0 0 0,1 0 0,-1 0 1,0 1-1,0 0 0,-3 0 0,2 2-12,0-1 0,0 1 0,0-1 0,0 1 1,1 1-1,-1-1 0,1 1 0,-8 7 0,6-4 4,1 0 0,-1 1-1,1-1 1,-6 14 0,9-18 17,0 1 1,1 0-1,0-1 1,-1 1-1,2 0 0,-1 0 1,0 0-1,1 0 0,-1 0 1,1 0-1,0 0 1,1 0-1,-1 0 0,1 0 1,-1 0-1,1 0 1,0 0-1,1-1 0,-1 1 1,1 0-1,0-1 0,-1 1 1,1-1-1,1 1 1,-1-1-1,1 0 0,-1 0 1,1 0-1,0 0 1,0-1-1,0 1 0,0-1 1,0 1-1,1-1 0,-1 0 1,1-1-1,0 1 1,4 1-1,5 0 105,0 0-1,-1-1 1,1-1 0,0 0-1,0 0 1,0-2 0,0 1-1,0-2 1,0 0 0,21-6-1,-25 5 209,16-8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6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32 10002,'0'0'294,"0"0"0,-1 0 0,1-1 0,-1 1 0,1 0 0,0-1 0,-1 1 0,1 0 0,0-1 0,-1 1 0,1 0 0,0-1-1,0 1 1,-1-1 0,1 1 0,0-1 0,0 1 0,0 0 0,0-1 0,-1 1 0,1-1 0,0 1 0,0-1 0,0 1 0,0-1 0,0 1 0,0-1 0,0 1 0,1-1 0,-3-9 1883,2 9-2113,-1 0 0,1 1 0,-1-1 0,1 1 0,-1-1 0,1 0-1,-1 1 1,0-1 0,0 1 0,1-1 0,-1 1 0,0 0 0,0-1 0,1 1 0,-1 0 0,0-1 0,0 1 0,0 0 0,1 0 0,-1 0 0,0 0 0,0 0 0,0 0 0,-1 0 0,-1 0 0,1 0 0,-1 0 1,0 1-1,1-1 1,-1 1-1,-2 0 1,-1 2-26,1 0 0,0 0 0,0 0 0,1 0 0,-1 1 0,1 0 0,0 0 0,0 0 0,0 0 0,0 1 0,1 0 0,-1-1 0,1 1 0,0 0 0,1 1 0,-1-1 0,-2 11 0,4-12-14,0-1-1,0 1 0,1 0 0,-1 0 0,1 0 0,0 0 0,0 0 1,0 0-1,1 0 0,-1 0 0,1 0 0,0-1 0,0 1 1,1 0-1,-1 0 0,1-1 0,-1 1 0,1-1 0,0 1 0,1-1 1,-1 0-1,0 0 0,1 0 0,0 0 0,0 0 0,6 4 1,-6-5-11,0 0 1,1 0 0,-1 0 0,1 0 0,0 0 0,-1-1 0,1 0-1,0 0 1,0 0 0,0 0 0,0 0 0,7-1 0,-6 0-51,1 0 0,-1-1 1,0 0-1,0 0 0,0-1 1,0 1-1,0-1 0,-1 0 1,6-3-1,-1 0-180,-1-1 1,1 0 0,-2 0-1,1-1 1,0 0-1,-1 0 1,-1-1 0,1 0-1,8-14 1,-11 16 92,0 0 1,0-1 0,-1 1-1,0-1 1,0 0-1,-1 0 1,0 0 0,2-10-1,-4 16 122,0 0 0,0 1 1,1-1-1,-1 0 0,0 1 0,0-1 0,0 0 0,0 1 0,-1-1 1,1 0-1,0 1 0,0-1 0,0 0 0,0 1 0,-1-1 0,1 1 1,0-1-1,-1 0 0,1 1 0,0-1 0,-1 1 0,1-1 0,-2 0 1,2 1 2,-1-1 0,0 1 0,0 0 1,0 0-1,1-1 0,-1 1 0,0 0 1,0 0-1,0 0 0,0 0 1,1 0-1,-1 0 0,0 1 0,0-1 1,0 0-1,1 0 0,-1 1 1,-1 0-1,-1 0 59,1 0 0,-1 0-1,1 1 1,0 0 0,0-1 0,0 1 0,-1 0 0,2 0 0,-1 0-1,0 0 1,0 0 0,-2 5 0,2-3 91,0 0 0,0 0 0,0 0 0,1 0 0,-1 1 0,-1 8 0,3-9-99,-1 0 0,1 0 0,0 0 0,0-1 0,1 1 0,-1 0 0,1 0-1,0 0 1,0-1 0,0 1 0,0 0 0,1-1 0,0 1 0,-1-1 0,1 1 0,4 3 0,-5-5-81,1 0 1,-1 0-1,1-1 0,0 1 1,0-1-1,0 0 0,0 1 1,0-1-1,0 0 0,0 0 1,0 0-1,0 0 0,1 0 1,-1-1-1,0 1 0,1-1 1,-1 0-1,0 1 0,1-1 1,-1 0-1,0 0 0,1 0 1,-1-1-1,0 1 0,1-1 1,-1 1-1,4-2 0,-3 1 242,0-1 0,0 1 0,0-1 0,0 1-1,4-4 1,14-16 290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6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21 8354,'-2'-2'625,"1"0"1,-1 1-1,0-1 1,0 1-1,1 0 0,-1-1 1,0 1-1,0 0 1,0 0-1,0 0 1,-4-1-1,2 1-114,0 0-1,-1 1 1,1-1 0,-1 1-1,-5 0 1,-2 0 46,0 2-1,0 0 1,-15 4 0,18-4-324,0 1 1,0 0-1,1 1 0,-11 5 1,17-8-217,0 0 0,0 0 0,1 0 0,-1 0 0,0 1 1,1-1-1,-1 1 0,1-1 0,-1 1 0,1-1 0,0 1 0,-1 0 0,1 0 1,0-1-1,0 1 0,0 0 0,1 0 0,-1 0 0,0 0 0,1 0 0,-1 0 0,1 0 1,0 0-1,0 4 0,0-4-14,0 0 1,1-1-1,-1 1 0,1 0 1,0 0-1,-1 0 0,1-1 1,0 1-1,0 0 1,0-1-1,0 1 0,1-1 1,-1 1-1,0-1 0,1 0 1,-1 0-1,0 1 0,1-1 1,2 2-1,4 1-16,0 0 0,0-1-1,9 3 1,-6-2-30,-2 0-48,1 0 1,-1 0 0,0 1-1,15 10 1,-22-13 74,1 0 1,-1 0-1,0 1 0,0-1 1,0 0-1,0 1 1,0-1-1,0 1 0,-1 0 1,1 0-1,-1 0 0,0-1 1,0 1-1,0 0 1,0 0-1,0 0 0,-1 1 1,1-1-1,-1 5 0,0-7 19,0 1 0,0 0 0,0 0 0,0 0 0,-1-1 0,1 1 0,-1 0 0,1 0 0,-1-1 0,0 1 0,0 0 0,0-1 0,1 1 0,-2-1 0,0 3 0,0-2 4,0-1-1,0 1 0,-1 0 1,1-1-1,0 1 0,0-1 0,-1 0 1,1 0-1,-5 2 0,-2-1 15,0 0 0,-1-1 0,1 1 0,-18-2 0,17 0-26,0 0-1,-1-1 1,-18-4-1,24 4-88,0-1 0,1 1 1,-1-1-1,1 0 0,0 0 1,-1 0-1,1-1 0,0 1 0,0-1 1,-5-5-1,7 5 29,0 0 1,-1 0-1,1 0 0,0-1 1,1 1-1,-3-5 1,4 8 62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7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15 5913,'-16'-5'5645,"10"3"-3425,0 0 0,-11-3 0,16 5-2036,0 0 1,-1 0-1,1 0 0,-1-1 1,1 2-1,0-1 0,-1 0 1,1 0-1,-1 0 1,1 1-1,0-1 0,-1 0 1,1 1-1,0 0 0,-1-1 1,1 1-1,-2 1 1,0 0-17,1 1 0,-1-1 1,1 1-1,0-1 0,0 1 0,0 0 1,0 0-1,0 0 0,0 0 1,-1 7-1,0-3 29,2 0-1,-1 0 1,1 0-1,-1 9 1,2-12-168,0 0 0,0 0 0,0-1 0,1 1 0,-1 0 0,1-1 0,0 1 0,0 0 0,1-1 0,-1 1 1,1-1-1,-1 0 0,1 1 0,0-1 0,0 0 0,1 0 0,-1 0 0,0 0 0,1-1 0,0 1 0,0-1 1,0 1-1,0-1 0,0 0 0,0 0 0,5 2 0,3 0-31,0-1 1,1 0-1,-1 0 1,0-1-1,1 0 1,16-1-1,-21-1-91,1 0 0,0 0 0,0-1 0,-1 0 0,1-1 0,-1 0-1,1 0 1,-1-1 0,0 0 0,11-5 0,-15 6 30,0 0-1,0 0 1,0 0 0,0 0-1,0-1 1,-1 1 0,0-1-1,1 0 1,-1 1 0,0-1-1,0 0 1,0 0 0,-1-1-1,1 1 1,-1 0 0,1 0-1,-1-1 1,0 1 0,0-5-1,1-5-14,-1 1-1,0 0 1,0-1-1,-2 1 1,-1-15-1,2 27 82,0 0 0,0 0 0,0 0 0,0 0 0,0 0 0,0-1 0,0 1 0,0 0 0,0 0 0,0 0 0,0 0 0,0-1 0,0 1 0,0 0 0,0 0 0,0 0-1,0 0 1,0 0 0,0-1 0,0 1 0,0 0 0,-1 0 0,1 0 0,0 0 0,0 0 0,0 0 0,0-1 0,0 1 0,0 0 0,-1 0 0,1 0 0,0 0 0,0 0 0,0 0-1,0 0 1,0 0 0,-1 0 0,1 0 0,0 0 0,0 0 0,0 0 0,0 0 0,-1 0 0,1 0 0,0 0 0,0 0 0,0 0 0,0 0 0,0 0 0,-1 0 0,1 0 0,0 0-1,0 0 1,0 0 0,0 0 0,0 0 0,-1 1 0,1-1 0,-6 7 301,5-4-220,-1 0 0,0 1 1,1 0-1,0-1 0,0 1 0,0 0 1,0-1-1,1 1 0,0 0 0,-1 0 1,1 0-1,1 0 0,0 5 0,0 0-41,1-1-1,0 1 0,1-1 1,5 15-1,-5-17-20,0-1 1,0 1 0,0-1-1,7 9 1,-9-12-62,1-1 0,0 1 1,-1-1-1,1 1 1,0-1-1,0 0 0,-1 0 1,1 1-1,0-1 0,0 0 1,1-1-1,-1 1 0,0 0 1,0-1-1,0 1 0,4-1 1,11 1-241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7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31 10082,'-1'0'347,"0"1"0,0-1 1,0 0-1,1 0 0,-1 1 0,0-1 0,0 1 0,1-1 0,-1 1 0,0-1 1,0 1-1,1-1 0,-1 1 0,1 0 0,-1-1 0,1 1 0,-2 1 1,2-1-115,-1 0 1,1 0 0,0 0 0,-1 1 0,1-1 0,0 0 0,-1 0 0,1 1 0,0-1 0,0 2 0,1 3-119,0 0 1,0 0 0,1-1-1,2 8 1,-3-9 90,2 8-156,0-1 0,-1 1 0,0 14 0,0-5 13,2-6 18,-2-12-15,-1-7 32,-1-10-32,0 1-1,-3-16 1,1 3-56,1 18-10,0 0-4,0 1 0,1-1 0,0 0-1,1 0 1,2-15 0,-3 23 1,0-1 0,0 1 0,1-1 0,-1 0 0,0 1 0,0-1 0,1 1 0,-1-1 0,0 1 0,1-1 0,-1 1 0,0-1 0,1 1 0,-1-1 0,1 1 0,-1-1 0,1 0 0,-1 1 1,1 0 1,-1 0 0,0 0 0,0 0 0,1 0-1,-1 0 1,0 0 0,0 0 0,1 0 0,-1 0-1,0 1 1,0-1 0,1 0 0,-1 0 0,0 0-1,0 0 1,0 0 0,1 0 0,-1 0 0,0 1-1,0-1 1,0 0 0,1 0 0,-1 0 0,0 0-1,0 1 1,0-1 0,0 0 0,1 0 0,-1 0-1,0 1 1,0-1 0,0 0 0,0 1 0,7 0 45,90 18 148,-67-11-71,48 19 0,-45-15-97,-28-10-11,1 0 0,-1-1 0,1 0 0,-1 0 0,7 0-1,-11-1-5,0 1-1,1-1 1,-1 0 0,0 0-1,1-1 1,-1 1-1,0 0 1,1 0-1,-1-1 1,0 1-1,1-1 1,-1 1-1,0-1 1,0 1-1,1-1 1,-1 0-1,0 1 1,0-1-1,0 0 1,0 0 0,0 0-1,0 0 1,0 0-1,-1 0 1,2-2-1,-1 1-1,0 0-1,0 0 1,-1 0 0,1 0-1,-1-1 1,1 1-1,-1 0 1,0 0 0,0 0-1,0 0 1,0 0-1,0 0 1,0 0-1,-1-1 1,1 1 0,-2-3-1,1 2-2,0 1-1,-1-1 1,0 0 0,1 0-1,-1 0 1,0 1-1,0-1 1,-1 1-1,1 0 1,-3-3-1,1 2 1,1 1 0,-1-1-1,0 1 1,0 0-1,0 0 1,0 0 0,0 0-1,0 1 1,0-1 0,-1 1-1,1 0 1,-1 1-1,1-1 1,0 1 0,-1 0-1,-4 0 1,5 1 48,1 0 0,-1 0 1,1 0-1,-1 1 0,1-1 1,0 1-1,0 0 0,-1 0 1,1 0-1,1 0 0,-1 1 0,0-1 1,0 1-1,1-1 0,0 1 1,-1 0-1,-2 6 0,2-4 87,0 0 0,1 0 0,0 0-1,0 0 1,0 1 0,0-1 0,1 0-1,0 1 1,0 0 0,0 10 0,1-9-61,1-1 0,0 0 0,0 0 1,0 0-1,1 0 0,0 0 0,0 0 1,0 0-1,1 0 0,0-1 1,0 1-1,6 6 0,-5-6 19,1 0 0,1-1 1,-1 1-1,1-1 0,0 0 0,1-1 0,-1 0 0,1 0 1,13 6-1,-3-3 658,27 6 1,41 6 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8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2320,'1'-17'7212,"0"1"-3422,0 14-2637,1 4-489,2 10 135,-5 28 375,0 7-333,1-41-755,0 0 0,1 0 0,0 0 0,1 0 0,2 8 0,-4-13-71,0-1-1,0 1 0,1 0 0,-1-1 0,0 1 1,0-1-1,1 1 0,-1-1 0,1 1 1,-1-1-1,0 1 0,1-1 0,-1 1 0,1-1 1,-1 1-1,1-1 0,-1 0 0,1 1 1,0-1-1,0 1-2,-1-1 0,0 0-1,1-1 1,-1 1 0,1 0 0,-1 0 0,1 0 0,-1 0 0,0 0 0,1 0 0,-1 0 0,0-1-1,1 1 1,-1 0 0,1 0 0,-1 0 0,0-1 0,0 1 0,1 0 0,-1-1 0,1 0-1,2-2 55,-1-1 0,1 0 0,-1 0 0,2-5-1,-2 5-48,20-46 156,-12 25-151,17-28 0,-25 49 88,0 1 0,1-1 1,-1 1-1,1-1 0,4-3 1,-6 6-80,-1 1 0,1-1 1,-1 1-1,1-1 1,-1 1-1,1 0 0,0-1 1,-1 1-1,1 0 1,-1 0-1,1-1 0,0 1 1,-1 0-1,1 0 1,0 0-1,-1 0 0,1 0 1,0 0-1,-1 0 1,1 0-1,-1 0 0,1 0 1,0 0-1,-1 0 1,1 0-1,0 1 0,-1-1 1,1 0-1,-1 0 1,1 1-1,0-1 0,-1 0 1,1 1-1,-1-1 1,1 1-1,-1-1 0,1 1 1,-1-1-1,0 1 1,1-1-1,-1 1 0,1-1 1,-1 1-1,1 0 1,0 2 7,1 0 0,-1 0 1,0 0-1,0 0 1,0 0-1,0 0 1,0 0-1,-1 0 0,1 4 1,0 3 142,-2 16 1,0-18-70,1 0 0,0-1 0,2 15 0,-2-22-109,0 0 0,0 1 0,0-1 0,0 0 1,0 0-1,0 1 0,0-1 0,0 0 0,0 0 0,0 0 1,0 1-1,0-1 0,1 0 0,-1 0 0,0 1 1,0-1-1,0 0 0,0 0 0,0 0 0,1 0 1,-1 1-1,0-1 0,0 0 0,0 0 0,1 0 1,-1 0-1,0 0 0,0 0 0,0 0 0,1 1 0,-1-1 1,0 0-1,0 0 0,1 0 0,-1 0 0,0 0 1,0 0-1,1 0 0,-1 0 0,0 0 0,0 0 1,1 0-1,-1 0 0,0-1 0,0 1 0,0 0 1,1 0-1,-1 0 0,0 0 0,0 0 0,1 0 1,-1-1-1,10-8 138,-1-5-30,11-23 1,-12 22-96,12-19 0,-17 29-19,1 1 0,-1 0 0,1 0 0,0 0 0,0 0 0,0 0 0,1 1 0,4-3 0,-7 5 0,0 0 0,0 0 0,-1 0 0,1 0 0,0 0 0,0 1 0,0-1 0,0 1 0,0 0 0,0-1 0,0 1 0,0 0 0,0 0 0,0 0 0,-1 0 0,4 1 0,-3 0 2,-1-1 0,1 1 0,-1 0 0,1 0 0,-1-1 0,0 1 0,1 0 0,-1 0 0,0 0 0,0 1 0,0-1 0,0 0 1,0 0-1,0 0 0,0 1 0,0-1 0,0 1 0,-1-1 0,1 1 0,0 1 0,1 6 1,0 1 1,0-1-1,-1 0 1,0 0-1,-1 1 1,-1 15 0,0-14 10,1-1 1,0 0 0,0 0 0,1 0 0,3 12 0,-4-21-9,1 1 0,-1 0-1,1 0 1,0 0 0,0-1 0,0 1 0,0 0 0,1 1 0,-1-2-6,-1-1 0,1 1 0,0 0 1,-1-1-1,1 1 0,0-1 0,-1 1 0,1-1 0,0 0 0,0 1 1,0-1-1,-1 0 0,1 1 0,1-1 0,1 0-57,-1 0 0,1 0 0,-1-1 0,0 1-1,1-1 1,-1 1 0,0-1 0,1 0 0,-1 0 0,0 0 0,0 0-1,4-3 1,50-32-4094,-15 16 2716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9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19 7282,'-2'1'1055,"-2"1"653,1 0 1,-1 0-1,1 0 1,-7 4-1,9-5-1598,1-1-1,-1 1 0,1-1 0,-1 0 0,1 1 0,0-1 1,-1 1-1,1-1 0,-1 1 0,1 0 0,0-1 0,0 1 0,-1-1 1,1 1-1,0 0 0,0-1 0,0 1 0,-1-1 0,1 1 1,0 0-1,0-1 0,0 1 0,0 0 0,0-1 0,1 1 1,-1 0-1,0-1 0,0 1 0,0 0 0,0-1 0,1 1 1,-1-1-1,0 1 0,1-1 0,-1 1 0,0-1 0,1 1 1,-1 0-1,1 0 0,1 1 14,1 0-1,-1 0 1,1 0 0,0 0 0,0-1-1,-1 1 1,1-1 0,0 1 0,0-1-1,0 0 1,0 0 0,6 0 0,3 1 72,23 1 1,-25-2-146,0-2 0,0 1 0,19-4 0,-25 3-35,0 0 0,0 0 1,1-1-1,-1 0 1,0 1-1,0-1 1,0-1-1,0 1 1,-1-1-1,7-5 0,-9 8-13,0-1 0,0 0 0,-1 1 0,1-1 0,0 0 0,-1 0 0,1 1 0,-1-1 0,1 0 0,-1 0 0,1 0 0,-1 0 0,0 0 0,1 0 0,-1 0 0,0 0 0,0 0 0,1 0 0,-1 0 0,0 0 0,0 0 0,0 0 0,-1-1 0,1 1-7,-1-1 1,1 1 0,-1 0-1,0 0 1,0 0-1,1 0 1,-1 0-1,0 0 1,0 0-1,0 1 1,0-1 0,0 0-1,0 0 1,0 1-1,-3-2 1,-2 0-28,0-1 1,0 1-1,-1 0 0,1 1 1,-13-2-1,10 2-3,0 1 1,0 0-1,-12 1 0,18 0 22,0-1 0,0 1 0,-1 0 0,1 0 0,0 0 0,0 0 0,0 1 0,0-1 0,0 1 0,0 0 0,1 0 0,-4 2 0,0 2 17,2-1-1,-1 1 1,0 0 0,1 1-1,0-1 1,1 1-1,-1-1 1,1 1 0,1 0-1,-1 0 1,1 0 0,0 1-1,1-1 1,-1 9 0,1-13 8,1 0 1,0 0 0,0 0-1,0 1 1,1-1-1,-1 0 1,1 0 0,-1 0-1,1 1 1,0-1 0,0 0-1,1 0 1,-1-1 0,1 1-1,-1 0 1,1 0 0,0-1-1,0 1 1,4 3 0,-2-2-1,1 0 1,-1-1 0,1 0 0,0 0 0,0 0 0,1 0-1,-1-1 1,0 0 0,12 3 0,1-1-369,-1-1-1,1-1 1,0 0 0,0-2 0,28-1-1,-40 0-247,0 0 0,0 0 0,7-3 0,14-8-835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9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68 6609,'0'-1'369,"0"1"0,0 0 0,-1-1 0,1 1 0,0-1 0,0 1 0,0 0 0,0-1 0,-1 1 0,1-1 0,0 1 0,0-1 0,0 1 0,0-1 0,0 1 0,0 0 0,0-1 0,0 1 0,1-1 0,-1 1 0,0-1 0,0 1 0,0 0 0,0-1 0,1 1 0,-1-1 0,0 1 0,0 0-1,0-1 1,1 0 0,1-1 625,-2 1-89,0 0-251,2 4 1882,6 16-2266,9 27 1,-16-43-247,2 9 34,0 1 0,-1 0 0,0 0 0,-1-1 0,0 1 1,-1 0-1,-1 0 0,-2 17 0,2-19 16,1-11-72,0 0 0,0 0 0,0 0 1,0 0-1,0 0 0,0 0 0,0 0 0,0 0 1,0 0-1,0 0 0,0 0 0,0 0 0,0 0 0,0 0 1,0 0-1,0 0 0,0 0 0,0 0 0,2-19-60,-4-30-329,0-4-15,2 46 358,0 1 0,1 0 1,0-1-1,0 1 1,1 0-1,2-7 0,-2 9 27,0 0 0,0 0 0,1 0 0,-1 1 0,1-1-1,0 1 1,4-5 0,25-18 62,-20 16 34,-8 7-22,1 0-1,-1 0 1,0 0-1,9-4 1,-11 6-41,-1 1 0,1-1 0,-1 1 0,1 0 1,-1-1-1,1 1 0,-1 0 0,1 0 0,-1 0 0,1 0 0,-1 0 0,1 0 0,0 1 1,-1-1-1,0 0 0,1 1 0,-1-1 0,1 1 0,-1 0 0,1-1 0,0 2 0,1 0-2,0 0 0,-1 0 0,1 1-1,-1-1 1,0 1 0,0-1 0,0 1-1,0 0 1,0 0 0,-1 0-1,1 0 1,-1 0 0,1 0 0,-1 0-1,0 0 1,-1 0 0,1 1 0,0 4-1,0 5-6,-1 0 0,0 0-1,-4 18 1,4-23-3,-6 89 44,6-94-52,0 0 0,0 0 0,0 0 0,1-1 0,-1 1 0,1 0-1,2 5 1,-2-6-30,-1-1 0,1 0 0,0 0 0,-1 0-1,1 1 1,0-1 0,0 0 0,0 0 0,0 0-1,0 0 1,0-1 0,1 1 0,-1 0 0,0 0-1,0-1 1,1 1 0,-1-1 0,3 2 0,-1-2-376,0 1 0,0-1 1,0 0-1,0 0 1,0 0-1,1 0 0,-1 0 1,0-1-1,0 0 1,0 1-1,0-1 0,0 0 1,3-2-1,3-2-646,12-9 1,-21 14 1052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40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45 7714,'-1'-2'879,"0"-1"0,0 0 0,0 0 0,1 0 0,-1 0 1,1 0-1,-1 0 0,1 1 0,0-1 0,0 0 0,1 0 1,0-6-1,-1 9-850,0 0 0,0 0 0,0 0-1,0 0 1,0 0 0,0 0 0,0 0 0,0 0 0,0 0 0,0-1 0,0 1 0,0 0 0,0 0 0,0 0 0,0 0 0,0 0-1,0 0 1,0 0 0,0 0 0,0 0 0,0 0 0,0 0 0,0 0 0,0 0 0,0 0 0,0 0 0,0 0 0,0 0 0,0-1 0,1 1-1,-1 0 1,0 0 0,0 0 0,0 0 0,0 0 0,0 0 0,0 0 0,0 0 0,0 0 0,0 0 0,0 0 0,0 0 0,0 0-1,0 0 1,0 0 0,0 0 0,1 0 0,-1 0 0,0 0 0,0 0 0,0 0 0,0 0 0,0 0 0,0 0 0,0 0 0,2 5 713,-1 7-194,12 124 734,12-2-1237,-7-34-112,-10-59-344,5 1 186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0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14 10570,'-1'2'4561,"-1"-2"-2648,-3-4-617,11 1-1648,-6-2-1048,1 2 863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40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10530,'0'-19'4569,"4"-2"-2776,2 3-73,4 4-648,1 3-80,7 5 9,4 2-153,7 0-392,7 0-160,1 2-64,3 1 2153,11 1-1761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08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12 2697,'1'-3'5675,"-1"3"-5453,0-1 1,0 1 0,0 0 0,0 0 0,0-1 0,0 1 0,0 0 0,0 0 0,0-1 0,0 1 0,0 0-1,0 0 1,0-1 0,0 1 0,0 0 0,0 0 0,0-1 0,0 1 0,0 0 0,0 0 0,0-1-1,0 1 1,0 0 0,-1 0 0,1-1 0,0 1 0,0 0 0,0 0 0,0 0 0,-1-1 0,1 1-1,0 0 1,0 0 0,0 0 0,-1 0 0,1 0 0,0-1 0,0 1 0,-1 0 0,1 1-182,-1 0 0,1 0 0,0-1 0,0 1 0,-1 0 1,1 0-1,0 0 0,0 0 0,0 0 0,0 1 0,0 0 23,-2 18 306,2 25 0,1-32-162,-9 105 1527,1-22-663,8 102 17,-3-82-487,6 144-39,15-26-179,-21-135-259,-1-17-59,8 20-21,0 50 1,-11-82 14,0 1-26,4-33-18,3 0 0,4 38 0,-2-51 16,0 0-1,-1 26 1,-2-50-42,-1 1 0,1-1 1,0 1-1,0 0 0,-1-1 0,1 1 1,-1-1-1,0 2 0,1-2-69,-1 0 0,1-1 0,0 1 0,-1-1 0,1 0 0,0 1 0,-1-1 0,1 1 0,-1-1 0,1 0-1,-1 1 1,1-1 0,-1 0 0,1 1 0,-1-1 0,1 0 0,-1 0 0,0 0 0,1 1 0,-1-1 0,1 0 0,-1 0 0,0 0 0,0 0 0,-7 0-616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09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0 2168,'-27'8'10251,"26"-7"-10111,0-1 1,-1 1-1,1 0 1,0 0 0,0-1-1,0 1 1,0 0-1,1 0 1,-1 0 0,0 0-1,0 0 1,0 0-1,0 3 1,-2 0-93,1 0 0,-1 1 0,0-1 0,0 0 0,0 0 0,-5 3 0,-3 6 8,-2 5 25,10-14-62,0 0 0,0 0 0,-5 5 1,-44 45 126,48-49-101,0-1-1,1 0 1,-6 10 0,7-12 1,1 1 0,0-1 0,0 1 0,0-1 0,0 1 1,0 0-1,0-1 0,1 1 0,-1 4 0,1-6-42,0-1-1,0 0 0,0 0 0,0 0 0,0 0 0,0 0 1,0 0-1,0 0 0,0 0 0,0 0 0,0 0 1,0 0-1,0 0 0,0 1 0,0-1 0,0 0 0,0 0 1,0 0-1,0 0 0,0 0 0,0 0 0,0 0 1,0 0-1,0 0 0,0 0 0,0 0 0,0 0 0,0 0 1,0 1-1,0-1 0,0 0 0,0 0 0,0 0 1,0 0-1,0 0 0,0 0 0,0 0 0,0 0 0,1 0 1,-1 0-1,0 0 0,0 0 0,0 0 0,0 0 1,0 0-1,0 0 0,0 0 0,0 0 0,0 0 0,0 0 1,1 0-1,3-4 173,-2 2-112,9-9-43,-1 0 0,15-21 0,-4 4 12,-13 17-22,-3 5 2,0 0 0,5-11-1,-4 6 10,-2 0 0,7-23 0,-8 24-23,-2 9-22,-1-1-1,0 1 0,1 0 0,-1 0 0,1 0 0,-1 0 0,1 0 0,1-2 0,-2 3 143,0 0 0,1-1 0,-1 1 0,1 0 0,-1 0 0,0-1 0,1 1 0,-1 0 0,1 0 0,-1 0 0,1 0 0,-1 0 0,1 0 0,-1 0 0,1 0 0,-1 0 0,1 0 0,-1 0 0,0 0 0,1 0 0,-1 0 0,1 1 0,56 16 327,-52-15-413,0 0 1,0 0 0,0 1 0,0-1-1,0 1 1,7 7 0,-4-2 45,13 15 1,-11-12-34,60 70 308,-70-81-382,0 1 4,1-1 0,-1 0 0,0 0 0,0 0 0,0 0 0,1 0 0,-1 1 0,0-1 0,0 0 0,0 0 1,0 0-1,0 1 0,1-1 0,-1 0 0,0 0 0,0 0 0,0 1 0,0-1 0,0 0 0,0 0 0,0 1 0,0-1 0,0 0 0,0 0 1,0 1-1,0-1 0,0 0 0,0 0 0,0 1 0,0-1 0,0 0 0,0 0 0,0 0 0,0 1 0,-1-1 0,1 0 0,0 0 1,0 1-1,0-1 0,0 0 0,0 0 0,-1 0 0,1 0 0,0 1 0,0-1 0,0 0 0,0 0 0,-1 0 0,1 0 0,-11 7-465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0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14 5017,'-8'-7'13239,"8"7"-13043,0 0-1,0 0 1,0 0 0,0 0 0,0-1 0,0 1-1,0 0 1,0 0 0,0 0 0,1-2 3133,-1 2-3134,45-2 182,14 1-136,73 14 216,-30-1-231,-81-11-149,-1 0 0,0-2 0,22-3 0,-8-2 26,1 2 0,-1 1 0,43 3 0,-71 0-93,21 2 53,0-1 0,0-1 0,37-5 1,-45 3-49,-1 0 1,1 2 0,-1 0 0,27 3 0,71 18 14,-97-17-21,29 4 11,1-3 0,54 0 0,-54-3-13,-14 1 3,46 9 1,-5 1 13,-47-10-8,0-2 0,1 0 0,-1-2 0,0-2 0,55-11 0,-77 13-17,-1 0 1,0 1-1,1 0 0,-1-1 0,10 3 0,31 6-8,-32-4 15,0-2-1,21 2 1,-19-4 5,1-2 1,0 0-1,17-4 0,-22 4-10,-1 0-1,1 2 0,-1-1 0,21 3 1,-1 0 0,-19-2 9,1-1 1,17-3-1,-21 2-9,0 1 0,0 0 0,0 0 0,0 1 0,18 2 0,-17 0-5,8 2 7,1-1 0,0-1 0,27-1 0,54-9 14,-64 4-87,-35 4-4,2-1-333,-1 1 0,1 0 0,0 0 0,-1 0 0,1 0 0,0 0 0,5 2 0,-6 1-1672,-2 1 853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1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19 4265,'-5'1'2294,"4"-1"-1550,-1 1 0,1-1 0,0 0 0,-1 0 0,1 1 0,0-1 0,-1 0 0,-1-1 0,2 1-597,1 0 1,-1 0-1,1-1 1,-1 1-1,1 0 0,-1-1 1,1 1-1,-1-1 1,1 1-1,0 0 1,-1-1-1,1 1 1,0-1-1,-1 1 1,1-1-1,0 1 1,0-1-1,-1 1 1,1-1-1,0 1 1,0-1-1,0 0 1,0 1-1,0-1 0,0 0 1,-1 1-58,1 0 1,0 0-1,0-1 1,0 1-1,0 0 1,0 0-1,0-1 1,0 1-1,0 0 0,0 0 1,0-1-1,0 1 1,0 0-1,0 0 1,0-1-1,0 1 1,0 0-1,0 0 0,0-1 1,0 1-1,0 0 1,0 0-1,0-1 1,0 1-1,0 0 0,0 0 1,1 0-1,-1-1 1,0 1-1,0 0 1,0 0-1,0 0 1,1-1-1,-1 1 0,0 0 1,8 3 2872,-3 0-3651,1-1 732,0 2 0,0-1 1,10 8-1,-3-1-8,-11-9-28,0 0 1,0 0 0,0 0-1,0 0 1,0 0-1,1 0 1,-1 0-1,0-1 1,0 0 0,5 1-1,1 0 9,-1 0-14,-1 1 0,1-1 0,-1 1 0,0 1-1,1-1 1,-1 1 0,0 0 0,0 1 0,-1-1 0,1 1 0,-1 0 0,0 1 0,0-1 0,0 1 0,0 0 0,-1 0 0,0 0 0,0 1 0,-1 0 0,7 11 0,-10-16-1,1 1 0,0 0 0,-1 0 0,1 0 0,-1-1 0,0 1 1,0 0-1,1 0 0,-1 0 0,0 0 0,-1 0 0,1-1 0,0 1 0,0 0 0,-1 0 0,1 0 0,-1-1 0,0 1 0,1 0 0,-1 0 0,0-1 0,0 1 0,0-1 0,0 1 0,-3 2 0,-1 1 48,0-1-1,-1 1 0,0-1 1,0 0-1,-8 4 0,3-2 88,-6 3 27,-43 28 523,53-32-781,-1 1 0,1-1 0,1 2 0,-1-1 0,-8 12-1,13-16-60,1 1-1,-1-1 1,1 1-1,-2 4 1,-3 13-321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1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 42 2312,'0'-1'292,"1"0"-1,0 1 0,-1-1 0,1 0 0,0 0 1,-1 1-1,1-1 0,0 0 0,0 1 0,-1-1 0,1 1 1,2-2-1,2-1 1046,-2 1-514,6-6 1829,-9 8-2497,0 0 0,0 0 1,1-1-1,-1 1 1,0 0-1,0 0 0,0 0 1,0-1-1,0 1 1,1 0-1,-1 0 0,0 0 1,0-1-1,0 1 0,0 0 1,0 0-1,0-1 1,0 1-1,0 0 0,0 0 1,0-1-1,0 1 1,0 0-1,0 0 0,0-1 1,0 1-1,0 0 0,0 0 1,0-1-1,0 1 1,0 0-1,0 0 0,0-1 1,0 1-1,-1 0 1,-3-2 384,-6-1-365,0 1 0,0 1 0,0-1 0,-15 1-1,17 2-113,0-1-1,0 1 0,0 1 0,1-1 1,-1 1-1,0 0 0,1 1 0,-1 0 1,1 0-1,0 1 0,0 0 0,0 0 1,1 1-1,-1-1 0,1 1 0,-7 8 1,10-10-41,-1 1 1,1-1 0,0 1-1,1-1 1,-4 7 0,5-9-15,1 0 0,-1 0 0,1 0 0,-1 0 0,1 0 1,0 0-1,-1 0 0,1 0 0,0 0 0,0 0 0,0 0 0,0 0 1,0 0-1,0 0 0,0 0 0,0 0 0,0 0 0,1 0 1,-1 0-1,0 0 0,1 0 0,-1 0 0,0 0 0,1 0 1,-1-1-1,1 1 0,0 0 0,-1 0 0,1 0 0,1 1 0,1 0 10,-1 0 0,2 0 0,-1 0 0,0 0 0,0-1 0,6 3 0,25 6 58,-15-5-34,-9-2-26,1 0 1,0 1 0,-1 1-1,0 0 1,13 8-1,-19-9-12,1-1 0,-1 1 0,0 0 0,0 0 0,0 0 0,0 0 0,-1 1 0,1 0 0,-1-1 0,0 1 0,-1 1 0,3 6 0,-3-8 0,-1 1 0,0 0 0,0-1 1,-1 1-1,1 0 0,-1-1 0,0 1 0,-1 0 0,1-1 0,-1 1 0,0 0 0,0-1 0,0 1 0,0-1 0,-1 0 0,0 1 1,0-1-1,0 0 0,-1 0 0,1 0 0,-1 0 0,0 0 0,0-1 0,-4 4 0,2-2 20,-1-1-1,1 0 0,-1 0 1,-1 0-1,1-1 0,0 0 1,-1 0-1,0-1 1,1 0-1,-14 3 0,16-4-5,1-1 1,-1 0-1,0 1 0,0-1 0,0-1 0,1 1 0,-1 0 0,0-1 0,0 0 0,1 0 0,-1 0 1,1 0-1,-1-1 0,1 1 0,-1-1 0,1 0 0,0 0 0,0 0 0,0-1 0,0 1 1,-5-6-1,5 4-207,-1 0 1,1-1-1,1 1 0,-1-1 1,1 0-1,-1 0 1,1 0-1,1 0 0,-3-10 1,3 10 8,1 1 0,0-1 0,2-9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2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27 7426,'0'-26'10995,"0"26"-10955,0 0 0,-1 0-1,1 0 1,0 0-1,0 0 1,0 0 0,0 0-1,0 0 1,0 0 0,0 0-1,0 0 1,0 0 0,0 0-1,0 0 1,0 0 0,0 0-1,0 0 1,0 0-1,-1 0 1,1 0 0,0 0-1,0 0 1,0 0 0,0 0-1,0 0 1,0 0 0,0 0-1,0 0 1,0 0-1,0 0 1,0 0 0,0 0-1,0 0 1,0 0 0,0 0-1,0 1 1,0-1 0,0 0-1,0 0 1,0 0-1,0 0 1,0 0 0,0 0-1,-1 0 1,1 0 0,0 0-1,-30 116 1502,23-90-906,-3 30 1,8-43-473,1 1-1,0-1 1,2 0 0,1 18-1,-1-25-152,0-1 0,1 0 0,-1 0 0,1 0 0,0-1 0,1 1 0,-1 0 0,1-1 0,0 1 0,0-1 0,0 0 0,1 0 0,-1 0 0,1-1 0,0 1 0,0-1 0,0 0 0,1 0 0,-1 0 0,1 0 0,-1-1 0,1 0 0,0 0 0,0 0 0,0-1 0,0 0 0,0 0 0,1 0 0,-1 0 0,0-1 0,0 0 0,1 0 0,-1 0 0,0-1 0,0 1 0,10-4 0,-2 0 17,0-1 0,13-8 0,-15 8-9,1-1-1,20-5 1,-21 8 16,20-2 1,-26 5-90,0-1 0,0 1 0,-1 0 0,1 1 0,0-1 0,9 3 0,-6-2-928,-4-1-2548,-1 0 2320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2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41 7378,'0'-8'1849,"0"4"-406,0-1 1,1 0-1,-1 1 0,3-9 1,-3 13-1413,0 0 1,0 0 0,0 0 0,0 0 0,0 0 0,0 0-1,0 0 1,0 0 0,0 0 0,0-1 0,0 1 0,0 0-1,0 0 1,1 0 0,-1 0 0,0 0 0,0 0 0,0 0-1,0 0 1,0 0 0,0 0 0,0 0 0,0 0 0,0 0 0,0 0-1,0 0 1,0 0 0,0 0 0,0 0 0,0 0 0,0 0-1,0 0 1,0 0 0,0 0 0,1 0 0,-1 0 0,0 0-1,0 0 1,0 0 0,0 0 0,0 0 0,0 0 0,0 0 0,0 0-1,0 0 1,0 0 0,0 0 0,0 0 0,0 0 0,0 0-1,0 0 1,3 8 1847,1 8-1701,0 0 1,-2 0 0,0 0 0,-1 1 0,0-1 0,-3 18 0,-11 49 233,7-58-302,2 0 1,-1 36 0,6-48-125,-1-13 7,0 1 0,0-1 0,0 0 0,0 1 0,0-1 0,1 0 0,-1 0 1,0 1-1,0-1 0,0 0 0,0 0 0,0 0 0,0 1 0,1-1 0,-1 0 0,0 0 0,0 0 0,0 1 0,1-1 0,-1 0 0,0 0 1,0 0-1,1 0 0,-1 1 0,0-1 0,0 0 0,1 0 0,-1 0 0,0 0 0,0 0 0,1 0 0,-1 0 0,9-6-111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3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2 130 8282,'0'-1'374,"-1"-1"-1,1 1 1,0 0 0,0-1 0,-1 1 0,1 0 0,0-1-1,0 1 1,0 0 0,1-1 0,-1 1 0,0-1-1,0 1 1,1 0 0,-1 0 0,1-1 0,-1 1 0,1 0-1,-1 0 1,1-1 0,0 1 0,1-2 0,3-2 205,0-1 0,-1 1 0,8-5 0,-8 7-251,6-5 208,0 1-1,18-10 0,-16 10-326,-2 2-168,-1 1-1,1 0 1,0 0 0,0 1-1,1 0 1,-1 1-1,0 0 1,1 1-1,0 0 1,-1 1 0,1 0-1,-1 0 1,14 3-1,-20-2-40,0-1 1,0 1-1,-1 0 0,1 1 0,0-1 0,0 1 0,-1 0 0,1 0 0,-1 0 0,1 0 0,-1 0 1,0 1-1,0-1 0,0 1 0,0 0 0,0 0 0,-1 0 0,1 1 0,-1-1 0,0 0 0,0 1 0,0 0 1,-1-1-1,1 1 0,-1 0 0,0 0 0,2 7 0,-3-5 3,0-1 0,0 0 1,0 1-1,-1-1 0,1 1 0,-1-1 0,-1 0 0,1 0 1,-1 1-1,0-1 0,0 0 0,-5 8 0,-3 3 20,0 0 1,-17 19-1,23-29-6,-1-1 0,0 1 1,-10 7-1,14-12-11,0 0 0,-1 0 0,1 0 1,0-1-1,0 1 0,0 0 0,-1-1 0,1 1 1,0-1-1,0 0 0,-1 1 0,1-1 0,-1 0 0,1 0 1,0 1-1,-1-1 0,1 0 0,0-1 0,-1 1 1,1 0-1,0 0 0,-1 0 0,1-1 0,0 1 0,-1-1 1,-1-1-1,-1-1 17,4 0-19,5 3-3,-2 1 0,0-1 0,0 1 0,-1 0 1,1 0-1,0 0 0,0 1 0,0-1 0,-1 1 1,1-1-1,-1 1 0,4 3 0,-2-3 2,12 10 6,-4-2 11,1-1 0,21 11 0,-4-6 26,14 6 14,-40-17-52,1 0 0,-1-1 0,0 1 0,0 1 0,0-1 0,6 8 0,-9-10-2,1 1 0,-1 1 0,0-1 1,0 0-1,0 0 0,-1 0 0,1 0 0,0 4 1,2 5 394,2 0 1388,1 0-851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2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36 4649,'-11'-5'4730,"6"3"-3714,1-1 0,-1 0-1,-6-5 1,4 1 4027,7 7-5007,0 0 0,0 0 0,0 0 0,0 0 0,0 0 0,0 0 1,0 0-1,-1 0 0,1-1 0,0 1 0,0 0 0,0 0 0,0 0 0,0 0 0,0 0 0,1 0 0,-1 0 0,0 0 0,0 0 0,0-1 0,0 1 0,0 0 0,0 0 0,0 0 0,0 0 0,0 0 0,0 0 0,0 0 0,0 0 0,0 0 0,0 0 0,0-1 0,0 1 0,0 0 0,0 0 1,1 0-1,-1 0 0,0 0 0,0 0 0,0 0 0,0 0 0,0 0 0,0 0 0,0 0 0,0 0 0,0 0 0,1 0 0,-1 0 0,0 0 0,0 0 0,0 0 0,9-2 131,4 1-49,0 0-1,0 1 1,24 2 0,-26-1-65,53 8 202,2-1-7,-52-8-212,15 1 202,-27-1-293,0 0-1,0 0 0,1 1 0,-1-1 1,0 1-1,0-1 0,0 1 0,0 0 1,2 1-1,-4-2-24,0 0-1,1 1 1,-1-1 0,0 0-1,0 0 1,0 0 0,0 0-1,0 1 1,1-1 0,-1 0-1,0 0 1,0 0 0,0 0-1,0 1 1,0-1 0,0 0-1,0 0 1,0 1 0,0-1-1,0 0 1,0 0 0,0 0-1,0 1 1,0-1 0,0 0-1,0 0 1,0 0 0,0 1-1,0-1 1,0 0 0,0 0-1,0 0 1,0 1 0,-1-1-1,1 0 1,0 0 0,0 0-1,0 1 1,0-1 0,0 0-1,-1 0 1,1 0 0,0 0-1,0 0 1,0 0 0,0 1-1,-1-1 1,1 0 0,0 0-1,-1 0 1,-11 2-1338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0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30 4865,'0'-1'514,"-1"0"-1,0 0 1,1 0 0,-1 1-1,0-1 1,0 0-1,0 1 1,1-1 0,-1 0-1,0 1 1,0-1-1,0 1 1,0 0 0,0-1-1,0 1 1,0 0 0,0-1-1,0 1 1,0 0-1,-1 0 1,0 0-312,1 1 0,0-1 0,-1 0 0,1 1 0,0-1 0,0 1 0,0 0 0,-1-1 0,1 1 0,0 0 0,0 0 0,0-1 0,0 1 0,0 0 0,-1 2 0,-1 1-118,0 0 1,0 1-1,0-1 1,1 0 0,-1 1-1,1 0 1,0-1-1,1 1 1,-1 0-1,1 0 1,0 0-1,0 0 1,1 0 0,-1 8-1,1-9-79,0 0 0,1 0-1,-1 0 1,1 1 0,0-1 0,0 0-1,0-1 1,1 1 0,-1 0 0,1 0 0,0-1-1,0 1 1,0 0 0,1-1 0,-1 0-1,1 0 1,0 0 0,3 4 0,-4-6-26,1 1 0,-1-1 1,0 0-1,0 0 0,0 0 1,1 0-1,-1 0 1,0-1-1,1 1 0,-1-1 1,1 1-1,-1-1 0,1 0 1,-1 0-1,1 0 0,-1 0 1,1 0-1,-1-1 1,0 1-1,1-1 0,-1 0 1,1 0-1,2-1 0,1-1-160,-1 1-1,1-2 1,-1 1 0,1-1-1,-1 1 1,-1-1-1,1-1 1,4-4-1,-5 4 145,0 0-1,0 0 1,0 0-1,-1-1 0,0 1 1,0-1-1,2-6 1,-4 10 101,0 0 0,-1-1-1,1 1 1,-1 0 0,0 0 0,1 0 0,-1-1 0,0 1 0,0 0-1,0-1 1,-1 1 0,1 0 0,-1 0 0,1 0 0,-1-1 0,1 1-1,-1 0 1,0 0 0,0 0 0,0 0 0,-1 0 0,-2-3-1,0 0 16,-1 1 0,0-1 0,0 1-1,0 0 1,-1 1 0,0-1 0,1 1-1,-1 0 1,-7-2 0,8 3-17,-1 0 0,1 1 0,-1 0 0,1 0 0,-1 0 0,1 0 0,-1 1 0,0 0 0,1 0 0,-1 1-1,-5 1 1,9-2-49,0 0 0,0 1-1,1 0 1,-1-1-1,0 1 1,0 0 0,1 0-1,-1 0 1,1 0-1,-1 0 1,1 0 0,-1 0-1,1 1 1,0-1-1,0 1 1,-1-1 0,-1 3-1,2-1-133,0 0 0,0-1 0,0 1-1,1 0 1,-1-1 0,0 1 0,1 0-1,0 0 1,0 0 0,0 4 0,2 3-1188,4-2 508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3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62 322 6209,'-1'1'352,"0"-1"0,0 0-1,0 0 1,0 0-1,-1 0 1,1 0 0,0 0-1,0 0 1,0 0-1,-1 0 1,1-1 0,0 1-1,0 0 1,0-1-1,0 1 1,0-1 0,0 1-1,-2-2 1,1 1-74,0-1 0,1 0 0,-1 0-1,0 0 1,0 0 0,1 0 0,-1 0 0,0-3 0,-2-2-57,1 0 0,0-1 1,0 1-1,-2-13 0,3 11-78,1 1 1,0-1-1,1 0 1,-1 0-1,2 1 0,-1-1 1,3-13-1,-1 16-35,0-1 0,0 1-1,0-1 1,1 1-1,-1 0 1,2 0 0,-1 0-1,1 0 1,0 1-1,5-7 1,4-1 139,-1 0 1,1 2-1,1-1 0,0 2 0,1 0 1,16-8-1,-29 17-225,0 0 1,0 0-1,0 1 1,0-1-1,0 1 0,0-1 1,0 1-1,0 0 1,0 0-1,0 0 0,0 0 1,0 0-1,1 0 1,-1 0-1,0 1 0,0-1 1,0 1-1,0 0 1,0 0-1,0-1 0,0 1 1,-1 0-1,1 1 1,0-1-1,0 0 0,-1 0 1,1 1-1,2 2 1,-3-3-10,-1-1 1,1 1 0,-1 0 0,1-1-1,0 1 1,-1 0 0,1-1 0,-1 1-1,0 0 1,1 0 0,-1 0 0,0-1-1,1 1 1,-1 0 0,0 0 0,0 1-1,0-1 9,0 1-1,0-1 1,-1 0-1,1 1 0,-1-1 1,1 0-1,-1 0 1,1 1-1,-1-1 0,0 0 1,0 0-1,-1 2 1,-19 19-47,16-16-396,-1 0 0,1 0 0,-8 11 0,13-17 239,0 1 0,0-1 0,-1 1-1,1-1 1,0 1 0,0 0 0,0-1-1,0 1 1,0-1 0,0 1 0,0-1-1,0 1 1,0 0 0,1-1 0,-1 1-1,0-1 1,0 1 0,0-1 0,1 1-1,-1-1 1,0 1 0,1-1 0,-1 1-1,0-1 1,1 1 0,-1-1 0,0 1-1,2 0 1,-2-1 152,0 0 0,0 0 0,0 0 0,0 0-1,0 0 1,0 0 0,0 0 0,0 0 0,0 0 0,0 0 0,0 0-1,0 0 1,0 0 0,0 0 0,0 0 0,0 0 0,0 0 0,0 0-1,0 0 1,0 0 0,1 0 0,-1 0 0,0 0 0,0 0 0,0 0-1,0 0 1,0 0 0,0 0 0,0 0 0,0 0 0,0 0 0,0 0-1,0 0 1,0 0 0,0 0 0,0 0 0,0 0 0,0 0 0,0 0-1,0 0 1,0 0 0,1 0 0,-1 0 0,0 0 0,0 0-1,0 0 1,0 0 0,0 0 0,0 0 0,0 0 0,0 0 0,0 0-1,0 0 1,0 0 0,0 0 0,0 0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3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86 385 4921,'0'0'9555,"-4"-3"-7071,-3-1 237,18 5-1076,0 1-1992,130 16 774,-134-17-288,-7 0-42,0-1 7,-12-2 182,9 2-291,-49-4 183,29 2-162,0 0 0,1-1 0,-28-7 0,49 10-22,0-1 1,1 1-1,-1 0 1,0 0-1,0-1 1,0 1-1,1 0 1,-1-1-1,0 1 1,1-1-1,-1 1 1,0-1-1,1 1 1,-1-1-1,1 1 1,-1-1-1,0 0 1,1 1-1,0-1 1,-1 0-1,1 1 1,-1-1-1,1 0 1,0 0-1,-1 1 1,1-1-1,0 0 1,0 0-1,0-1 1,0-1-4,0 0 0,1 1 1,-1-1-1,1 0 0,0 1 1,0-1-1,1-2 0,1-2 2,-1 3-3,-1 1 1,1 0-1,0 0 0,0 0 0,0 0 0,0 1 0,0-1 0,5-4 0,1 0-22,14-9 0,-15 12 34,-1 0-1,0-1 0,0 0 0,9-10 1,-13 12 6,0 1 0,0-1 1,0 0-1,0 0 1,-1 0-1,1 0 1,-1 0-1,0-1 0,0 1 1,0 0-1,-1 0 1,1-1-1,-1 1 0,1-6 1,-2 5 6,1 0 0,-1-1 0,0 1 0,0 0 0,0 0 0,-1-1 0,1 1 0,-1 0 1,0 0-1,-4-6 0,4 7-2,-4-7 12,-1 1-1,1 1 1,-11-11-1,15 17-9,0 0 0,0 0 0,0 0 0,0 1-1,-1-1 1,1 1 0,0-1 0,-1 1 0,1 0 0,-1 0-1,1 0 1,-1 0 0,0 1 0,1-1 0,-1 1 0,0 0-1,1-1 1,-1 1 0,-4 1 0,3-1 13,0 1 1,0 1 0,0-1-1,1 0 1,-1 1-1,0 0 1,1 0-1,-5 3 1,7-4-30,0 0 0,-1-1 0,1 1 0,0 0 0,0 0 0,0 0 1,0 0-1,0 1 0,0-1 0,1 0 0,-1 0 0,0 0 0,1 1 0,-1-1 0,0 0 1,1 1-1,0-1 0,-1 1 0,1-1 0,0 1 0,0-1 0,-1 0 0,1 1 0,0-1 1,1 1-1,-1-1 0,0 2 0,2 2-3,0 0-1,0 0 1,1-1-1,-1 1 1,1-1 0,0 1-1,0-1 1,1 0 0,-1 0-1,1-1 1,6 6-1,-1-2 22,0-1 0,0 0-1,1-1 1,14 7 0,-19-10-9,1 0 1,-1 0-1,9 1 0,-13-2-5,1-1-1,-1 0 1,1 0-1,0 0 0,-1 0 1,1 0-1,0 0 1,-1 0-1,1 0 0,0-1 1,-1 1-1,1-1 1,-1 1-1,1-1 0,-1 0 1,2 0-1,0-1 2,-1-1 0,0 1 0,0 0 0,0-1 0,0 1 1,-1-1-1,1 1 0,-1-1 0,1 0 0,-1 1 0,0-1 0,0 0 0,0 0 0,-1 0 0,1 0 0,0-4 0,0-5-143,-1-1 0,0-19 0,-9-32-4544,7 52 3380,-4-25-1046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4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275 191 7874,'0'-1'537,"0"0"-1,0 0 1,0 0 0,0 0 0,0 0 0,0 0 0,0 0 0,0 0 0,-1 0 0,1 1-1,0-1 1,-1 0 0,1 0 0,-1 0 0,1 0 0,-1 0 0,1 0 0,-2 0-1,0 0-236,0-1-1,0 1 0,0 0 0,0 0 1,-1 0-1,1 0 0,-5-1 0,2 1-82,-1-1 0,0 1 1,-7 0-1,12 1-174,0 0 1,-1 0 0,1 0-1,0 0 1,0 1 0,0-1-1,0 0 1,0 1 0,0-1-1,0 1 1,0-1 0,0 1-1,0 0 1,0-1 0,0 1-1,0 0 1,0 0 0,1 0-1,-1-1 1,0 1 0,0 2-1,-1-1 40,0 1 0,1 1 0,-1-1 0,1 0-1,-1 4 1,1-5-81,0 1 0,0 0 0,1 0-1,-1 0 1,1 0 0,0 0 0,0 0 0,0 0 0,0 1-1,0-1 1,0 0 0,1 0 0,0 0 0,0 0-1,-1-1 1,2 1 0,-1 0 0,0 0 0,0 0 0,1-1-1,0 1 1,-1-1 0,1 1 0,0-1 0,0 0-1,1 0 1,-1 0 0,0 0 0,1 0 0,-1 0 0,1 0-1,4 1 1,-3-1-8,1 0 1,0 0-1,0 0 0,-1-1 0,1 0 0,0 0 1,1 0-1,-1 0 0,0-1 0,9 0 0,-11-1 7,0 1 1,0 0-1,0-1 0,0 0 0,0 0 0,0 0 0,0 0 0,0 0 0,-1 0 1,1-1-1,0 1 0,-1-1 0,1 0 0,-1 0 0,0 0 0,0 0 1,1 0-1,-1 0 0,2-4 0,-3 3 2,0 1 1,0-1-1,0 1 1,0-1-1,0 0 1,-1 1-1,1-1 1,-1 0-1,0 0 1,0 1-1,0-1 1,0 0-1,0 0 1,-1 1-1,1-1 0,-1 0 1,0 1-1,0-1 1,-2-4-1,-2-4 19,-1 0 0,-13-20 0,11 19-10,0 1-1,-2 0 1,1 1 0,-1 0 0,-22-17 0,23 20-4,-1 1 0,1 0 0,-1 1 0,-1 0 0,1 0 1,-1 1-1,-21-5 0,18 6-1,-8-2 1,-1 1 0,-35-2 1,46 8-39,12-2 28,0 0 1,0 0 0,0 0-1,-1 0 1,1 0 0,0 0-1,0 0 1,0 0 0,0 0 0,0 0-1,0 0 1,0 0 0,0 0-1,0 0 1,0 0 0,0 0-1,0 0 1,0 0 0,0 0-1,0 0 1,0 0 0,0 0-1,0 0 1,0 0 0,0 0-1,0 0 1,0 0 0,0 0 0,0 0-1,0 0 1,-1 0 0,1 0-1,0 1 1,0-1 0,0 0-1,0 0 1,0 0 0,0 0-1,0 0 1,0 0 0,0 0-1,0 0 1,0 0 0,0 0-1,0 0 1,0 0 0,0 0 0,0 0-1,1 0 1,-1 0 0,0 0-1,0 0 1,0 0 0,0 0-1,0 1 1,0-1 0,0 0-1,0 0 1,0 0 0,8 3-158,42 12 111,17 3 24,-35-9 22,-14-3 16,1-2-1,-1 0 1,21 2 0,-36-6-30,0 0 1,0 0-1,0 0 1,0-1-1,0 1 1,0-1-1,0 1 1,0-1-1,0 0 1,-1 0-1,1-1 1,0 1-1,-1 0 1,1-1-1,-1 1 1,1-1-1,-1 0 0,0 0 1,1 0-1,-1 0 1,0 0-1,2-5 1,-2 4-1013,0 0-1,-1 0 1,0 0 0,1 0 0,-1 0-1,-1 0 1,1 0 0,0-4-1,-1 2-2154,-4-2 1607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4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263 135 2296,'-38'-26'2001,"34"24"-1175,0 0 0,0 0 0,-8-2 0,11 4-562,0 0 0,0-1 0,-1 1 0,1 0 0,0-1 0,0 1 0,0-1 0,0 1 0,0-1 0,0 0 0,0 0 0,0 1 0,0-1 0,0 0 0,1 0 0,-1 0 0,0 0 0,0 0 0,0-1 0,1 2-174,0 0 0,0 0-1,0 0 1,-1 0 0,1-1-1,0 1 1,0 0 0,0 0-1,0 0 1,0 0-1,0 0 1,0-1 0,0 1-1,-1 0 1,1 0 0,0 0-1,0-1 1,0 1 0,0 0-1,0 0 1,0 0-1,0 0 1,0-1 0,0 1-1,0 0 1,0 0 0,0 0-1,0-1 1,1 1 0,-1 0-1,0 0 1,0 0-1,0 0 1,0-1 0,0 1-1,0 0 1,0 0 0,0 0-1,1 0 1,-1 0 0,0-1-1,0 1 1,0 0-1,0 0 1,0 0 0,1 0-1,-1 0 1,0 0 0,0 0-1,0 0 1,0 0 0,1 0-1,-1 0 1,0 0-1,0 0 1,0-1 0,1 1-1,-1 0 1,0 1 0,17 1 2376,-13-1-2830,67 13 1443,-67-14-1029,17 3 169,27 1 0,-46-4-275,0 0 1,0 0-1,0 0 1,0 0 0,0-1-1,0 1 1,2-2-1,-3 2-47,-1 0 1,1 0-1,-1-1 0,1 1 0,-1 0 0,1-1 0,-1 1 1,1 0-1,-1-1 0,0 1 0,1-1 0,-1 1 1,0 0-1,1-1 0,-1 1 0,0-1 0,1 1 0,-1-1 1,0 1-1,0-1 0,0 0 0,1 1 0,-1-1 0,0 1 1,0-1-1,0 1 0,0-1 0,0 1 0,0-1 0,0 0 1,0 1-1,0-1 0,-1 0 0,-6-16-1202</inkml:trace>
  <inkml:trace contextRef="#ctx0" brushRef="#br0" timeOffset="1">27 16 10418,'-10'7'4633,"1"-7"-2536,2-1-521,7-2-960,1-1-336,10 1-360,2-2-592,9-1 480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5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8 9914,'-9'-1'4161,"8"1"-2689,-9 2-359,9-2-737,0 0-232,-1 7-112,3 2-16,5 2 0,38 28 16,-19-28 0,1-3 8,-1-7 8,-4-5 8,-7-10-16,-7-5-440,-11-9-1537,-2-1 1337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5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45 7346,'-5'1'1191,"1"0"-530,1 0 1,-1 0-1,0 0 1,0-1-1,0 1 0,0-1 1,0 0-1,0 0 1,0-1-1,-6 0 1,7 1 1836,8 3-1431,10 5-197,21 3 4,66 12 1,-49-13-671,26 1-6,-40-6-102,41 4-134,-76-8-126,-4-1 101,1 0 1,-1 0-1,0 1 1,1-1 0,-1 0-1,0 0 1,1 0-1,-1 0 1,1 0-1,-1 0 1,1 0 0,-1 0-1,0 0 1,1 0-1,-1 0 1,1 0-1,-1 0 1,0 0 0,1 0-1,-1 0 1,1 0-1,-1-1 1,0 1-1,1 0 1,-1 0-1,1-1 1,-3-1-1833,-12 0-720,-17-2-1,16 3 2298,0 1 0,-23 2 0,33-1 401,3-1-29,1 0 0,-1 0 0,0 0 0,1 0 0,-1 0 0,1 1 0,-1-1 0,0 1 0,1-1 0,-1 1 0,1 0 1,-1 0-1,1 0 0,0-1 0,-2 3 0,-3 4 424,6-6-442,0 0 0,0-1 0,-1 1-1,1 0 1,0-1 0,-1 1 0,1-1 0,-1 1 0,1 0 0,-1-1 0,1 1-1,-1-1 1,1 1 0,-1-1 0,0 0 0,1 1 0,-1-1 0,0 0 0,1 1 0,-1-1-1,0 0 1,1 1 0,-1-1 0,0 0 0,0 0 0,1 0 0,-1 0 0,0 0-1,0 0 1,1 0 0,-1 0 0,0 0 0,0 0 0,1-1 0,-2 1 0,0-1 82,1 1 0,-1-1-1,1 0 1,-1 0 0,1 0 0,-1 0 0,1 0 0,-1 0 0,0-1 0,1 1-44,1 1 0,-1-1 0,1 0 0,-1 1 0,1-1-1,0 1 1,-1-1 0,1 0 0,0 1 0,0-1 0,-1 1 0,1-1-1,0 0 1,0 1 0,0-1 0,0 0 0,0 0 0,0 1 0,0-1 0,0 0-1,0 1 1,0-1 0,0 0 0,0 1 0,1-1 0,-1-1 0,2 0 105,-1 0 1,1 0-1,-1 0 1,1 0-1,1-2 1,-1 2-98,0 0 0,0 0 0,-1 0 0,1 0 0,-1 0 0,0 0 0,2-3 0,5-31-1587,-1 13-2009,2-6 1528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7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3569,'-4'1'2460,"-10"8"10886,27-5-13209,0 0 0,1 0 0,0-2 0,0 1 1,19-1-1,46 1 219,-78-3-452,5 0 151,-6 0-94,0 0-1,0 0 1,0 0 0,0 0 0,0 0 0,0 0 0,0 0 0,0 0 0,0 0 0,1 0 0,-1 0 0,0 0 0,0 0 0,0 0 0,0 0 0,0 0 0,0 0 0,0 0 0,0 0 0,0 0 0,1 0 0,-1 0-1,0 0 1,0 0 0,0 0 0,0 0 0,0 0 0,0-1 0,0 1 0,0 0 0,0 0 0,0 0 0,0 0 0,0 0 0,0 0 0,0 0 0,0 0 0,0 0 0,0 0 0,0-1 0,0 1 0,0 0 0,0 0-1,0 0 1,0 0 0,0 0 0,-2-5-762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3 9378,'-13'3'5097,"1"1"-1040,-5-3-1545,12-1-1375,-2 0-473,7-2-512,3 0-64,-3 1-184,0 0-296,8 0-2097,15-2 1737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39 7850,'-2'1'880,"0"0"1,0-1-1,0 1 0,0 0 1,0 0-1,0 0 1,0 1-1,0-1 1,0 0-1,-2 4 1,3-4-630,0 0 1,0 0-1,0 0 1,0 0-1,0 0 1,0 0-1,1 1 0,-1-1 1,1 0-1,-1 0 1,0 3-1,1-4-229,0 1 0,0 0 0,0-1 0,0 1 0,0-1 0,0 1-1,0-1 1,0 1 0,0 0 0,1-1 0,-1 1 0,0-1-1,0 1 1,1-1 0,-1 1 0,0-1 0,0 1 0,1-1 0,0 1-1,9 8 69,-4-4 1,4 2 118,-1 1-1,1-1 1,21 10 0,-27-15-178,-1 0 1,1-1-1,0 0 0,-1 0 1,1 0-1,0 0 0,0 0 1,0-1-1,0 1 1,0-1-1,0 0 0,0 0 1,-1-1-1,1 1 0,0-1 1,5-1-1,-7 1-21,-1 0 0,1 0 0,0 0 0,0 0 0,-1 0 0,1 0 1,-1-1-1,1 1 0,-1 0 0,1-1 0,-1 0 0,0 1 0,0-1 0,0 0 0,0 1 0,0-1 0,0 0 0,0 0 0,-1 0 0,1 0 0,-1 0 0,1 0 0,-1 0 0,0 0 0,1 0 0,-1 0 1,0 0-1,-1-2 0,1 0 12,0 0 1,-1 0 0,0 0 0,0 0 0,0 0 0,0 0-1,-1 0 1,1 0 0,-1 0 0,0 1 0,0-1-1,-6-6 1,5 7 10,0 0 1,0 1-1,0-1 0,0 0 0,-1 1 0,0 0 1,1 0-1,-1 0 0,-6-2 0,3 2 59,0 0 0,1 1 1,-1-1-1,0 2 0,-10-1 0,7 1 3,0 1 1,-1 0 0,1 0-1,0 1 1,0 0 0,0 1-1,-16 7 1,25-9-101,-14 7-50,15-8 37,0 0-1,0 0 1,-1 0-1,1 1 1,0-1-1,0 0 0,0 0 1,-1 0-1,1 1 1,0-1-1,0 0 1,0 0-1,0 1 1,-1-1-1,1 0 0,0 0 1,0 1-1,0-1 1,0 0-1,0 0 1,0 1-1,0-1 1,0 0-1,0 0 0,0 1 1,0-1-1,0 0 1,0 1-1,0-1 1,0 0-1,0 0 0,0 1 1,0-1-1,0 0 1,0 0-1,1 1 1,-1-1-1,0 0 1,0 0-1,0 1 0,0-1 1,1 0-1,-1 0 1,4 4-718,0-1 1,1 0 0,-1 0-1,1-1 1,0 1-1,6 1 1,9 2-525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8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51 171 9906,'-22'3'6412,"22"-3"-6375,0 0 0,0 0 0,0 0 0,0 1 0,0-1 0,1 0 0,-1 0 0,0 0 0,0 0-1,0 0 1,0 0 0,0 0 0,0 0 0,0 0 0,0 0 0,0 0 0,0 0 0,0 0 0,0 0 0,0 0 0,0 0 0,0 0 0,0 0 0,0 0-1,0 0 1,0 0 0,0 0 0,0 0 0,0 0 0,0 1 0,0-1 0,0 0 0,0 0 0,0 0 0,0 0 0,0 0 0,0 0 0,0 0 0,0 0-1,0 0 1,0 0 0,0 0 0,0 0 0,0 0 0,0 0 0,0 0 0,0 0 0,0 0 0,0 0 0,0 0 0,0 0 0,0 0 0,0 1 0,0-1-1,0 0 1,0 0 0,-1 0 0,1 0 0,0 0 0,0 0 0,0 0 0,0 0 0,0 0 0,0 0 0,0 0 0,0 0 0,0 0 0,0 0-1,0 0 1,7 4 1304,83 29-388,-73-26-775,-10-4-51,0 0 0,1-1 0,9 3 0,-16-5-116,-1 0 0,0 0 0,0 0 0,1 0 0,-1 0 0,0 1 0,1-1 0,-1 0 1,0 0-1,1-1 0,-1 1 0,0 0 0,1 0 0,-1 0 0,0 0 0,0 0 0,1 0 0,-1 0 0,0 0 0,1-1 0,-1 1 0,0 0-2,0 0 1,0-1-1,0 1 1,1 0-1,-1 0 0,0 0 1,0-1-1,0 1 1,0 0-1,0 0 1,0-1-1,0 1 1,0 0-1,0 0 0,-1 0 1,1-1-1,0 1 1,0 0-1,0 0 1,0-1-1,0 1 1,0 0-1,-1-2 29,-1 1 1,1-1-1,0 0 0,0 1 1,-1 0-1,-2-3 1,-43-27 168,-6-5-159,47 31-24,0-1-1,0 0 1,0 0 0,0 0-1,-7-12 1,0-1 105,7 12-26,-8-17 0,14 24-103,0 0 0,0 0 0,0-1 0,-1 1 0,1 0 0,0-1 0,0 1 0,0 0 0,0 0 0,0-1 0,0 1 0,0 0 0,0-1 0,0 1 0,0 0 0,0-1 0,0 1 0,0 0 0,1 0 0,-1-1 0,0 1 0,0 0 0,0-1 0,0 1 0,0 0 0,1 0 0,-1-1 0,0 1 0,0 0 0,0 0 0,1 0 0,-1-1 0,0 1 1,0 0-1,1 0 0,-1 0 0,1-1 0,10-2 9,-2 2 22,0 1 0,0 0 0,0 0 0,0 1 0,13 2 0,43 15 81,-5-2-40,-57-16-64,-1 1 0,1-1 0,0 1 0,0-1 0,0 0 0,0 0 0,-1 0 0,1-1 0,0 1 0,0-1 0,0 1 0,-1-1 0,1 0 0,0 0 0,-1 0 0,1 0 0,-1-1 0,1 1 0,-1-1 1,0 0-1,0 1 0,1-1 0,-1 0 0,0 0 0,-1 0 0,1-1 0,0 1 0,-1 0 0,1-1 0,-1 1 0,1-1 0,-1 1 0,0-1 0,0 0 0,0-2 0,0 0 12,-1 0 0,0 0 0,0-5 0,0 9-20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3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5105,'0'0'189,"1"0"0,-1 0-1,0 0 1,0 0 0,1 0-1,-1 0 1,0 0 0,0 0 0,0 0-1,1 0 1,-1 1 0,0-1 0,0 0-1,0 0 1,1 0 0,-1 0 0,0 0-1,0 0 1,0 1 0,0-1-1,1 0 1,-1 0 0,0 0 0,0 0-1,0 1 1,0-1 0,0 0 0,0 0-1,1 0 1,-1 1 0,0-1 0,0 0-1,0 0 1,0 1 0,0-1-1,0 0 1,0 0 0,0 0 0,0 1-1,0-1 1,0 0 0,0 0 0,0 1-1,-4 11 2164,2-7-1887,-10 38 1303,-33 104-254,44-145-1785,1-2 120,0 1 0,0-1 0,0 1 0,0-1 0,0 1 0,-1-1 0,1 0 0,0 1 0,0-1 0,0 1 0,-1-1 0,1 1 0,0-1 0,-1 0 0,1 1 0,0-1 0,-1 0 0,1 1 0,-1 0 0,-2-4-1175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36 7434,'-2'-7'2801,"-1"1"3553,3 6-6146,-1 0 0,0 0 1,1 0-1,-1-1 0,1 1 1,-1 0-1,1 0 0,-1 0 0,1 0 1,-1 0-1,1 0 0,-1 0 1,0 0-1,1 0 0,-1 1 1,-4-1 156,0 1-1,1 0 1,-1 1 0,1-1 0,-1 1 0,-6 3 0,9-4-314,0 1-1,1-1 0,-1 0 1,1 0-1,-1 1 0,1-1 1,-1 1-1,1-1 0,0 1 1,0-1-1,0 1 1,0 0-1,0 0 0,0-1 1,0 1-1,1 0 0,-1 0 1,0 4-1,0-1-41,1 1-1,0-1 1,0 1-1,0-1 1,1 1-1,0-1 1,0 0-1,0 1 1,0-1-1,1 0 1,0 0-1,0 0 1,1 0-1,-1 0 1,5 6 0,-5-8-22,1 0 1,0 1 0,-1-1 0,1 0 0,0 0 0,1-1-1,-1 1 1,0-1 0,1 0 0,-1 1 0,1-2 0,0 1 0,0 0-1,0-1 1,0 1 0,0-1 0,0-1 0,0 1 0,0 0-1,6-1 1,-6 0-16,0 0 0,0 0 1,0-1-1,1 0 0,-2 0 0,1 0 0,0 0 0,0 0 0,0-1 0,0 0 0,-1 0 0,1 0 0,-1 0 0,5-4 0,-6 4 32,0 0-1,0 0 1,0 0-1,0-1 1,-1 1-1,1-1 0,-1 1 1,1-1-1,-1 0 1,0 1-1,0-1 1,0 0-1,0 0 0,-1 0 1,1 0-1,-1 0 1,0 0-1,0 0 1,0 1-1,0-6 1,-1 2 28,-1-1 1,1 1 0,-1-1 0,0 1 0,0 0 0,-1 0-1,0 0 1,0 0 0,0 0 0,-1 1 0,-5-7 0,6 8-14,0 1 0,0 0 1,-1-1-1,1 2 1,-1-1-1,1 0 1,-1 1-1,0-1 1,0 1-1,0 0 1,0 1-1,-1-1 0,1 1 1,0-1-1,-1 1 1,1 1-1,-8-2 1,11 2-46,-1 0 1,1 1 0,-1-1 0,1 0-1,-1 0 1,1 1 0,-1-1 0,1 1-1,0-1 1,-1 1 0,1 0 0,-1-1-1,1 1 1,0 0 0,0 0 0,0 0-1,-1 0 1,1 0 0,0 0 0,0 0-1,0 1 1,1-1 0,-1 0 0,0 1-1,0-1 1,1 0 0,-1 1 0,0-1-1,1 1 1,0-1 0,-1 2 0,1-1-206,-1 0 1,1 0-1,0 0 1,0 0-1,0-1 1,1 1-1,-1 2 1,1 4-1650,-1-7 1222,2 5-2039,8 0 803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16 2761,'0'-1'506,"0"1"1,0-1 0,0 0 0,0 1 0,0-1-1,0 1 1,0-1 0,0 1 0,-1-1 0,1 1 0,0-1-1,0 1 1,-1-1 0,1 1 0,-1-1 0,-7-4 1219,6 5-1755,-1-1 0,0 1 0,0-1 1,0 1-1,0 0 0,1 0 0,-4 1 0,0-1 50,0 1-1,1 0 0,-1 1 1,-7 2-1,10-3-15,1 0 0,0 0 0,0 0 0,-1 0 0,1 1-1,0-1 1,0 1 0,0 0 0,1-1 0,-1 1 0,0 0 0,1 0 0,-1 0 0,1 0-1,-2 3 1,0 1 5,1 0 1,-2 8-1,2-6-7,2-6-1,0-1 0,-1 1 0,1-1 0,0 1 0,0 0 0,0-1 0,1 1 0,-1-1 0,0 1 0,1-1 0,-1 1 0,1-1 0,-1 1 0,1-1 0,-1 1 0,1-1 0,0 0 0,0 1 0,0-1 0,0 0 0,0 0 0,0 1 0,0-1 0,2 1 0,3 3 21,1 0 0,0 0 1,10 5-1,-6-4 3,-1 0 36,-3-2-25,0 0-1,0 1 1,0 0-1,11 11 0,-17-15-8,1 0 0,-1 1 0,0-1 0,0 1 0,0-1 0,0 1 0,-1-1 0,1 1 0,0 0 0,-1-1 0,1 1 0,-1 0 0,1 0 0,-1-1 0,0 1 0,0 0 0,0 0 0,0-1-1,0 1 1,0 0 0,0 0 0,0 0 0,-1-1 0,1 1 0,-1 0 0,1-1 0,-1 1 0,-1 2 0,-1 0 41,1-1 1,-1 0-1,1 0 1,-1 0-1,0 0 0,0 0 1,0 0-1,-1-1 0,1 1 1,-1-1-1,1 0 1,-1 0-1,0-1 0,1 1 1,-1-1-1,0 1 1,0-1-1,0-1 0,-5 2 1,1-1-111,-1 0 0,1-1 1,0 0-1,0 0 0,-1-1 1,1 0-1,0-1 0,-13-3 0,5-2-1032,8 2 445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6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4 4857,'0'-1'406,"1"1"0,0-1 0,-1 1 0,1 0 0,0-1 0,0 1 0,-1 0 0,1 0 1,0 0-1,0 0 0,0-1 0,-1 1 0,1 0 0,0 0 0,1 1 0,1 0 1417,-10 0-470,-7 1-606,-1 0 1,0 1 0,-22 9-1,26-9-549,6-1-142,0 0 0,-1 0 0,1 0 0,0 1 0,0 0 0,1 0 0,-1 0 0,1 1 0,-1-1 0,1 1 0,0 0 0,0 0 0,-5 8 0,6-6-36,-1 0 0,1 0-1,0 0 1,0 1 0,1 0 0,0-1 0,0 1 0,1 0 0,-1 0 0,1 10 0,0-12-19,1 0 0,0 0 0,0 1 0,0-1 0,1 0 0,0 0 0,1 7-1,-1-11 1,0 1 0,0 0 0,0-1 0,0 1 0,0-1-1,0 1 1,0-1 0,1 1 0,-1-1 0,0 0 0,1 1-1,-1-1 1,1 0 0,-1 0 0,1 0 0,0 0 0,0-1-1,-1 1 1,1 0 0,0-1 0,0 1 0,0-1 0,-1 0-1,4 1 1,7 0-128,-1 0-1,1-1 0,0-1 0,14-1 0,48-12-2129,-57 11 1510,22-5-284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6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21 5361,'-30'-17'2761,"27"15"-785,-2 3 2897,5-2-4761,13 0-32,25 0-16,-23 3-48,-2 2-744,0 0-1096,-2 6 1176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6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43 3441,'-11'-2'2536,"11"-1"457,0-3-961,1-1-671,3 0-169,2-1-304,2 2-192,2 3-336,5 2-128,-2 2-144,0 2-8,2 2-440,-4-1-568,3 4 600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7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38 5233,'-5'-5'6955,"0"2"-3753,-14-5-2423,15 6-170,-22-7 85,23 8-621,0 1-1,1 0 1,-1-1 0,0 1 0,0 0 0,1 1 0,-1-1 0,0 0 0,0 1-1,1 0 1,-1-1 0,1 1 0,-1 0 0,0 0 0,1 1 0,0-1-1,-1 0 1,-2 3 0,-3 1 0,0-1-58,1 1-1,-1 0 0,1 0 1,0 0-1,1 1 0,0 0 1,-9 11-1,12-13-16,0 0 0,0 1 0,0-1-1,1 1 1,0 0 0,0 0 0,0 0 0,0 0-1,1 0 1,0 0 0,0 1 0,0-1 0,1 9-1,-1-11 5,1 0 0,1-1-1,-1 1 1,0 0-1,1-1 1,-1 1 0,1-1-1,0 1 1,0 0-1,0-1 1,0 0 0,0 1-1,0-1 1,1 0-1,-1 1 1,1-1 0,0 0-1,0 0 1,0 0-1,0-1 1,0 1 0,0 0-1,0-1 1,4 3-1,0-2 6,-1 0-1,1 0 1,0 0-1,0-1 0,0 1 1,0-2-1,0 1 1,0-1-1,0 1 1,10-3-1,-7 1 9,1 0 0,-1-1 0,0-1-1,0 1 1,0-2 0,10-4 0,-14 6 0,-1-1 0,1 0 0,-1 0 0,1-1 0,-1 1 0,0-1 0,0 0 0,-1 0 0,1-1 0,-1 1 0,0-1 0,0 1 0,0-1 0,3-9 0,-4 10-1,-1-1 0,0 1 0,1 0 0,-2-1 1,1 1-1,0-1 0,-1 1 0,0-1 0,0 1 0,0-1 0,-1 1 1,1-1-1,-1 1 0,0-1 0,0 1 0,-1-1 0,0 1 0,-2-5 1,2 5-2,-1 0 0,0 0 0,0 0 0,0 0 0,0 1 1,-1-1-1,1 1 0,-1 0 0,0 0 0,-8-4 0,10 6-41,0 0 1,0 0-1,1 0 0,-1 0 0,0 1 0,0-1 0,0 1 1,0-1-1,0 1 0,0 0 0,0 0 0,0 0 0,0 0 0,0 0 1,0 0-1,0 1 0,0-1 0,0 1 0,0-1 0,0 1 1,0 0-1,0 0 0,0 0 0,1 0 0,-1 0 0,0 0 0,1 0 1,-4 3-1,-10 15-1299,-1 4 567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7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5425,'0'0'8738,"0"7"-8322,-2 8-120,-9 27-192,3-21-32,6-7-32,3-2-360,6-8 240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8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54 4857,'-6'-6'5140,"6"6"-4869,-1-1 1,0 0-1,1 0 1,-1 0-1,1 0 1,-1 0-1,1 0 1,-1 1 0,1-1-1,0 0 1,-1 0-1,1 0 1,0 0-1,0 0 1,0-1-1,0 1 1,0-1 0,0 2-235,1-1 0,-1 1 1,0-1-1,1 1 1,-1-1-1,1 1 1,-1 0-1,1-1 1,-1 1-1,1 0 1,0-1-1,-1 1 1,1 0-1,-1 0 1,1 0-1,-1 0 1,2-1-1,3 0 154,16-12 227,-6 5-239,-14 7-167,-1 1 0,1 0 0,-1 0-1,1 0 1,-1-1 0,1 1-1,-1 0 1,1 0 0,-1 0 0,1 0-1,0 0 1,-1 0 0,1 0-1,-1 0 1,1 0 0,-1 1 0,1-1-1,-1 0 1,1 0 0,-1 0-1,1 1 1,-1-1 0,1 0 0,-1 0-1,1 1 1,-1-1 0,1 1-1,-1-1 1,0 0 0,1 1 0,-1-1-1,1 1 1,0 1 9,-1-1 0,1 0 1,-1 0-1,1 0 0,-1 0 0,0 1 1,0-1-1,1 0 0,-1 0 0,0 3 1,-1-1 5,1 1-1,-1-1 1,0 1 0,0-1 0,-1 1 0,1-1 0,-1 0 0,1 0 0,-1 1 0,-3 2 0,-23 29 126,25-31-134,-3 1 13,2-1 84,4-4-114,0 0 1,0 0-1,0 1 1,0-1 0,0 0-1,0 0 1,1 0-1,-1 0 1,0 0-1,0 0 1,0 0-1,0 0 1,0 0 0,1 1-1,-1-1 1,0 0-1,0 0 1,0 0-1,0 0 1,1 0-1,-1 0 1,0 0 0,0 0-1,0 0 1,0 0-1,1 0 1,-1 0-1,0 0 1,0 0-1,0 0 1,0 0-1,0-1 1,1 1 0,-1 0-1,3 0 11,-1-1 0,1 1 0,0-1-1,-1 0 1,4-1 0,-4 1-9,1 0-1,0 0 1,-1 0 0,1 1-1,4-1 1,-3 1-9,-1 0 1,0 0-1,0 1 1,0 0-1,1 0 1,-1 0-1,0 0 1,0 0-1,0 1 1,-1-1-1,1 1 0,0 0 1,0-1-1,4 5 1,0 2-8,1-1 1,-1 1-1,8 11 0,-14-17 21,0 0 0,1-1 0,-1 1 0,0 0 0,0 0 0,-1 0 0,1 0 0,0 1 0,0 1 0,-1-3 22,0 0 0,0 0-1,0 1 1,0-1 0,0 0-1,0 0 1,-1 0 0,1 0-1,0 0 1,0 0 0,-1 1 0,1-1-1,-1 0 1,1 0 0,-1 0-1,0 0 1,1 0 0,-1 0 0,-1 1-1,-1 1 106,-1-1-1,1 1 1,-1-1-1,0 0 1,1 0-1,-1 0 1,0-1-1,0 1 1,0-1-1,0 0 1,0 0-1,-8 1 1,-7 0 346,-27-1 0,44-1-467,-55-3 395,50 2-125,0 0 0,-1-1 0,2 0-1,-1 0 1,-12-6 0,-2-5 403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8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31 4081,'0'-3'1211,"0"0"1,0 1-1,-1-1 1,1 0-1,-1 0 1,0 1-1,1-1 1,-3-3 0,3 6-1141,-1-3 1453,0 7-8,-1 99 719,-5-17-989,0-2-680,2 9-112,0-29-159,3 11-33,-4 36 49,-1 27-69,-1 9-12,4-83-54,-6 41 154,8-85-274,0 0 1,2 29 0,-2 19 26,-7 9 48,-5 54 39,9-63-88,-2 53 12,8-96-83,0-7 12,0-1 0,-2 0 1,0 1-1,-1-1 1,-6 26-1,5-31-15,0 0 0,1 0 0,-1 24 0,5 38 8,0 0 19,0 38 12,-1-91-45,2 8 16,-2-22 3,0 1-1,-1-1 1,1 0 0,-2 1 0,1-1 0,-3 10 0,-1 7 7,-4 42 0,5-56 472,3-14-262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9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23 2024,'0'0'494,"-1"0"-1,1 0 0,-1 0 0,1 0 0,0 0 0,-1 0 0,1 0 0,-1 0 0,1 0 0,0 0 0,-1 0 0,1-1 0,-1 1 0,1 0 1,0 0-1,-1-1 0,1 1 0,-4-6 4468,3 2-3730,1 4-1209,-2-1 354,-2 4 94,-5 8-259,-16 16 1,16-18-98,1 0-1,0 1 1,-8 11-1,-20 39 584,67-117-527,-27 49-182,0-1 0,1 0 0,1 1-1,-1 0 1,1 0 0,10-9 0,-13 14 13,-3 3 2,1-1 1,-1 1-1,1 0 0,-1-1 1,1 1-1,-1-1 0,1 1 1,-1-1-1,0 0 0,1 1 1,-1-1-1,0 1 1,1-1-1,-1 0 0,0 1 1,0-1-1,1-1 0,-1 1 16,0 0 0,1 1 1,-1-1-1,0 0 0,1 0 0,-1 1 0,1-1 0,0 0 0,-1 0 0,1 1 0,-1-1 1,1 1-1,0-1 0,0 0 0,0 0 0,14-7 323,-14 8-325,-1-1-1,1 1 0,0 0 0,0 0 0,0 0 0,0 0 0,0 0 1,0 0-1,0 0 0,-1 0 0,1 0 0,0 0 0,0 0 1,0 0-1,0 1 0,1-1 0,1 2 3,0 0-1,1 0 1,-1 0 0,4 4-1,-3-2-11,9 7 15,19 20 1,-18-17-31,-5-4-17,1 0-1,-1 0 0,-1 1 0,13 21 0,-13-20-505,-2-6 239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1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22 149 3241,'-1'0'36,"-11"-1"6256,11 1-5958,1-1 0,0 1 0,-1 0 0,1 0 0,0 0 0,-1 0 0,1 0 0,0 0-1,-1 0 1,1-1 0,0 1 0,-1 0 0,1 0 0,0-1 0,-1 1 0,1 0 0,0 0 0,0-1-1,-1 1 1,1 0 0,0 0 0,0-1 0,0 1 0,0 0 0,-1-1 0,1 1 0,0-1 0,0 1-1,0 0 1,0-1 0,0 0-264,1 1-1,0 0 0,-1-1 1,1 1-1,0-1 0,-1 1 1,1 0-1,0 0 0,0-1 1,-1 1-1,1 0 0,0 0 1,0 0-1,1 0 0,-1 0 43,65-9 511,-1 1-247,23-8 183,55-8 505,-33 18-536,-17 1-289,-15-4-58,93-6 246,-79 16-207,39-1 88,-90-2-204,47-8 1,-37 4 21,72 0 1,-44 3-20,-39 1-54,141-11 148,-169 11-177,0 1-1,1 1 1,-1 0-1,1 1 0,-1 0 1,0 1-1,0 0 1,20 7-1,16 7 65,14 4 6,-53-17-75,1-1 0,-1-1 0,0 0 0,18 0 0,-6-2-2,-1 1-1,1 1 0,0 1 0,0 0 1,20 6-1,-6 3 7,-21-7 1,25 6 1,-37-10-19,-1 0-3,-1 0 0,1 1 0,-1-1-1,1 0 1,0 0 0,-1 0 0,1 0 0,-1 0-1,1 0 1,0 0 0,-1 0 0,1 0 0,-1 0 0,1-1-1,-1 1 1,1 0 0,0 0 0,-1 0 0,2-1-1,-2 0 2,1 0 0,-1 0 0,1 1 0,-1-1 0,1 0 0,-1 1 0,1-1-1,0 0 1,-1 1 0,1-1 0,0 1 0,0-1 0,0 1 0,-1-1 0,1 1-1,0 0 1,1-1 0,20-4 12,-6 2-4,10-4 4,-22 7-22,-1-1 0,0 0-1,1 0 1,-1 0 0,1 0 0,-1 0 0,0-1-1,0 1 1,0-1 0,6-4 0,15-17-2728,-20 19 455,-3 5 1030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1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44 10306,'-24'-1'9014,"20"1"-8493,-1 0 0,1 1 0,0-1-1,0 1 1,0 0 0,0 0 0,-4 2-1,7-2-483,0 0 0,0-1 0,0 1-1,0 0 1,0 0 0,1 0-1,-1 0 1,0 0 0,0 0 0,1 0-1,-1 0 1,1 0 0,-1 0-1,1 0 1,-1 0 0,1 0 0,0 0-1,-1 2 1,0 2-8,1 0 1,-1 0-1,1 6 0,0-7-43,0 0-1,0-1 0,0 1 1,1 0-1,0 0 1,-1 0-1,2 0 0,-1 0 1,0-1-1,1 1 1,-1 0-1,1-1 0,0 1 1,1-1-1,-1 0 1,0 0-1,1 0 0,0 0 1,0 0-1,0 0 1,0-1-1,0 0 0,0 1 1,0-1-1,1 0 1,-1-1-1,1 1 0,0 0 1,0-1-1,-1 0 1,1 0-1,0 0 0,0-1 1,0 1-1,0-1 1,0 0-1,0 0 0,4 0 1,-4-1-21,1 1 0,-1-1 0,1 0 0,-1-1 0,0 1 0,1-1 0,-1 1 0,0-1 0,0 0 0,0-1 0,0 1 0,-1-1 0,5-3 0,-7 4 57,1 0 0,0 1 0,-1-1 1,1-1-1,-1 1 0,1 0 0,-1 0 0,0-1 1,0 1-1,0 0 0,0-1 0,0 1 0,-1-1 1,1 1-1,-1-1 0,0 1 0,0-1 1,1 0-1,-2 1 0,1-1 0,0 1 0,0-1 1,-1 1-1,-1-5 0,0 2 124,0 0 1,0 0-1,-1-1 0,0 2 0,0-1 1,-1 0-1,1 1 0,-6-6 0,1 2 18,0 0 0,-1 1 0,-12-8 1,18 13-159,0 0 1,0 1 0,0-1 0,0 1 0,-1 0 0,1 0 0,0 0 0,-1 0 0,-6-1 0,8 2 81,0 0 0,0 0 0,-1 1 0,1-1 0,0 0 0,0 1 0,0-1 0,0 1 0,-1 0-1,1 0 1,0-1 0,0 2 0,0-1 0,1 0 0,-1 0 0,-3 3 0,-6 10 528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1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6953,'-13'4'1537,"-11"1"3488,24-5-4883,0 0 0,0 0 0,-1 0 0,1 0 0,0-1 0,0 1 0,0 0 0,0 0 0,-1 0 0,1 0 0,0 0 0,0-1 0,0 1 0,0 0 0,0 0 0,0 0 0,0 0 0,-1-1 0,1 1 0,0 0 0,0 0 0,0 0 0,0-1 0,0 1 0,0 0 0,0 0 0,0 0 0,0-1 0,0 1 0,0 0 0,0 0 0,0-1 0,0 1 0,0 0 0,0 0 0,1 0 0,-1 0 0,0-1-1,0 1 1,0 0 0,0 0 0,0 0 0,0-1 0,0 1 0,1 0 0,-1 0 0,0 0 0,0 0 0,11-1 6,0 2-1,0-1 1,11 3-1,-14-2-112,1 1-22,0-1 1,0 2 0,-1-1 0,1 1 0,-1 0 0,10 5 0,-10-4-9,-5-2-2,1 0 0,-1-1 0,1 2 0,-1-1 0,0 0 0,0 1 0,0-1 0,0 1 0,0 0 0,-1 0 0,3 4-1,-4-5 4,0-1-1,0 0 1,-1 1-1,1 0 0,0-1 1,-1 1-1,0-1 1,1 1-1,-1-1 0,0 1 1,0 0-1,0-1 1,0 1-1,0 0 1,0-1-1,0 1 0,-1-1 1,1 1-1,0 0 1,-1-1-1,1 1 0,-1-1 1,0 1-1,0-1 1,1 1-1,-1-1 0,0 0 1,0 0-1,-2 3 1,-11 11 790,-31 26 1,32-30 588,-24 26-1,27-26-505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4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6 5369,'1'-3'5922,"3"0"-3859,1 3 2095,-5 12-3915,1-1 0,-1 0 0,-4 21 0,0-11 60,-10 27-1,3-13-8,-36 133 629,45-159-955,0 0 1,1 0 0,0 0 0,1 0 0,0 0 0,0 0-1,3 9 1,-3-17-20,0 0 0,0-1 0,0 1 0,0 0-1,0-1 1,0 1 0,1 0 0,-1-1 0,0 1-1,0 0 1,1-1 0,0 1 0,-1 0 32,0-1-1,1 0 1,-1 0 0,0 0 0,1 0 0,-1 0 0,0 0-1,1 0 1,-1-1 0,0 1 0,1 0 0,-1 0-1,0 0 1,0 0 0,1 0 0,-1 0 0,0-1 0,1 1-1,-1 0 1,0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4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32 4913,'-1'-2'798,"0"1"0,0-1 0,0 0 0,-1 1 0,1-1 0,-1 1 0,1-1 0,-1 1 0,1 0 0,-4-2 0,5 3-612,-1-1 0,1 1 0,0 0 0,-1-1 0,1 1 1,0 0-1,-1-1 0,1 1 0,0 0 0,0-1 0,-1 1 0,1 0 0,0-1 0,0 1 0,0-1 1,0 1-1,-1-1 0,1 1 0,0 0 0,0-1 0,0 1 0,0-1 0,0 1 0,0-1 1,0 1-1,0-1 0,0-1 1660,1 5-1546,0 2-225,1-1 0,-1 1 0,3 5 0,3 3 15,2 8 193,14 40 0,-16-37-6,11 27-1,-14-43-220,-1 0 1,2-1-1,-1 1 0,1-1 0,0 1 1,12 11-1,-16-18-46,0 0 1,1 1-1,-1-1 1,1 0-1,-1 0 1,1 0-1,-1 0 1,1 0-1,0 0 1,0 0-1,-1-1 1,1 1-1,0 0 1,0-1-1,0 0 1,3 1-1,-3-1 2,-1-1-1,1 1 0,0 0 0,0-1 1,0 0-1,-1 1 0,1-1 0,0 0 1,-1 0-1,1 0 0,-1 0 1,1 0-1,-1 0 0,1-1 0,1-2 1,3-3-21,-1 0 0,0 0 1,-1-1-1,0 0 1,6-15-1,-5 12-35,1-5-26,0-1 0,3-20 0,4-12 30,-13 48 38,1-4-27,-6 4-81,5 7 68,-8 115-40,-1 35 174,9-123-35,1-30-55,-1 0 0,1 0 0,0 0 0,-1 0 0,1 0 0,1 0 0,-1 0 0,2 4 0,-3-7-44,1 1 1,-1-1 0,0 0-1,0 1 1,1-1 0,-1 0 0,0 1-1,1-1 1,-1 0 0,0 1 0,1-1-1,-1 0 1,0 0 0,1 0 0,-1 1-1,1-1 1,-1 0 0,0 0-1,1 0 1,-1 0 0,1 0 0,-1 0-1,1 1 1,-1-1 0,1 0 0,-1 0-1,1-1 1,-1 1 0,0 0-1,1 0 1,-1 0 0,1 0 0,-1 0-1,1 0 1,-1-1 0,11-4-525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5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37 7578,'-2'-10'6614,"3"-4"-1990,0 2-1978,-2 12-2614,1 0-1,0 0 1,0 0 0,0 0 0,0 0-1,0 0 1,0 0 0,0 0 0,0 0-1,0 0 1,0 0 0,0 0 0,0 0-1,-1 0 1,1-1 0,0 1 0,0 0-1,0 0 1,0 0 0,0 0 0,0 0-1,0 0 1,0 0 0,0 0 0,0 0-1,-1 1 1,1-1 0,0 0 0,0 0-1,0 0 1,0 0 0,0 0 0,0 0-1,0 0 1,0 0 0,0 0-1,0 0 1,0 0 0,0 0 0,-1 0-1,1 0 1,0 0 0,0 0 0,0 0-1,0 0 1,0 1 0,0-1 0,0 0-1,0 0 1,0 0 0,0 0 0,0 0-1,0 0 1,0 0 0,0 0 0,0 0-1,0 0 1,0 1 0,0-1 0,0 0-1,-8 41 299,-23 106 35,23-69-139,7-65-138,2 1 0,-1 0 0,6 23 0,-6-34-77,1 0 0,0 0 0,0-1 0,0 1-1,0 0 1,0-1 0,0 1 0,1 0 0,0-1 0,-1 0 0,1 1 0,0-1 0,0 0 0,0 0 0,0 0 0,1 0 0,-1 0 0,0-1 0,1 1 0,-1-1 0,1 0 0,0 1 0,0-1 0,-1 0 0,6 1 0,5 0-9,1-1 0,-1 0 0,1-1 0,-1 0 1,1-1-1,-1-1 0,1 0 0,-1-1 0,0 0 0,0-1 0,20-9 0,-32 13-10,14-9-398,-14 8 289,0 0-1,0 0 1,-1 1-1,1-1 1,-1 0-1,1 0 1,0 0-1,-1 0 0,0 0 1,1 0-1,-1 0 1,1 1-1,-1-1 1,0 0-1,0 0 0,0-2 1,1-5-543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5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23 9178,'-15'-23'13188,"15"24"-13155,0 0-1,1 0 0,-1 0 1,0 0-1,0-1 1,0 1-1,0 0 0,0 0 1,0 0-1,-1 2 1,0 8 16,-19 145 327,10-99-248,4-28-16,-4 56 0,10-81-134,0 0 1,0 1 0,1-1-1,1 8 1,-2-11-42,1-1 1,-1 1-1,0 0 0,0 0 1,0 0-1,1-1 1,-1 1-1,1 0 0,-1-1 1,0 1-1,1 0 1,-1-1-1,1 1 1,-1 0-1,1-1 0,0 1 1,-1-1-1,1 1 1,0-1-1,-1 1 0,1-1 1,0 0-1,0 1 1,-1-1-1,1 0 1,0 1-1,0-1 0,-1 0 1,1 0-1,1 0 1,11-4-747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5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12 120 6577,'-1'-1'574,"0"0"0,0 0 0,0 0 0,0 0 0,0 0 0,1 0 0,-1 0 0,0 0 0,1 0 0,-1 0 0,1 0 0,-1 0 0,1-1 0,0 1 0,-1 0 0,1 0 0,0 0 0,0-1 0,0 1 0,0 0 0,0 0 0,0-3 0,1 1-356,1-1 0,-1 1 0,0 0 0,1 0 0,0 0 0,0 0 0,0 0 0,0 0-1,0 1 1,0-1 0,1 1 0,-1-1 0,5-2 0,4-2-146,0 1 0,0 0 0,1 1 0,-1 0 0,1 1 0,0 0 0,1 1 0,17-3 0,-21 5-66,0 0 0,0 0-1,0 1 1,0 0-1,0 1 1,15 3 0,-21-4-5,0 1 1,0 0 0,-1 0 0,1 0 0,0 0 0,-1 0 0,1 0 0,-1 1 0,1-1 0,-1 1-1,0 0 1,1 0 0,-1 0 0,0 0 0,0 0 0,-1 0 0,1 1 0,0-1 0,-1 0 0,1 1-1,-1 0 1,0-1 0,0 1 0,2 4 0,-3-3 5,0 0 0,1-1-1,-1 1 1,0 0 0,-1-1-1,1 1 1,-1 0 0,1-1 0,-1 1-1,0-1 1,0 1 0,-4 6 0,-1 2 17,-1 0 1,-8 11-1,9-16-16,-10 16 50,-1-2-1,-38 36 0,52-54-49,-6 6 8,8-8-16,1-1 1,0 0 0,0 1 0,-1-1 0,1 0 0,0 0 0,0 1 0,0-1 0,-1 1 0,1-1 0,0 0 0,0 1 0,0-1 0,0 0-1,0 1 1,0-1 0,0 1 0,0-1 0,0 0 0,0 1 0,0-1 0,0 1 0,0 0 0,1-1 4,0 1-1,0-1 1,0 0 0,0 1-1,0-1 1,0 0 0,0 0-1,3 1 1,2 0-10,15 10 1,-20-11 4,10 7 16,1 0-1,-2 1 0,17 15 0,53 47 260,-48-44-209,41 43 0,-63-56 182,-5-8 1183,2-5-693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0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11 6193,'0'-1'10510,"-3"-3"-8894,-9 2-852,1 2-528,2-1-116,-2 0 60,0 0-1,-1 0 0,1 2 1,-13 1-1,21-2-140,0 1 0,0-1 1,0 1-1,0 0 0,0 1 0,0-1 1,1 0-1,-6 4 0,6-4-34,1 1 1,0-1-1,-1 0 1,1 1-1,0-1 0,0 1 1,0-1-1,0 1 0,0 0 1,0-1-1,0 1 1,0 0-1,1 0 0,-1-1 1,1 1-1,-1 2 0,0 0 6,1 0 0,0 0 0,0-1 0,0 1 0,0 0-1,0 0 1,2 6 0,-1-8-6,-1 1-1,1-1 0,0 0 1,1 1-1,-1-1 1,0 0-1,1 0 0,-1 0 1,1 0-1,-1 0 1,1 0-1,3 2 0,1 1 7,1-1-1,10 6 0,10 7 15,-26-16-21,0-1-1,0 1 0,0 0 0,0 0 0,0-1 0,-1 1 0,1 0 0,0 0 1,-1 0-1,1 0 0,0 0 0,-1 0 0,1 0 0,-1 0 0,0 0 0,1 1 0,-1-1 1,0 0-1,0 0 0,0 0 0,0 0 0,0 0 0,0 1 0,0-1 0,0 0 0,0 0 1,0 0-1,0 0 0,-1 0 0,1 0 0,-1 1 0,1-1 0,-1 0 0,1 0 0,-1 0 1,1 0-1,-2 1 0,-1 1 11,1 0 1,-1 0 0,0-1-1,1 1 1,-1-1-1,0 0 1,-1 0-1,1 0 1,0 0 0,-6 2-1,2-2 22,0 0 0,0 0-1,0-1 1,-1 0 0,1 0-1,0-1 1,-13-1 0,3 0-666,1-2 1,-20-5-1,25 6-2129,11 2 2724,-1 0 1,1 0 0,0 0-1,0 0 1,0 0-1,0 0 1,0 0-1,0 0 1,0 0-1,0 0 1,0 0 0,0 0-1,0 0 1,0 0-1,0 1 1,-1-1-1,1 0 1,0 0-1,0 0 1,0 0-1,0 0 1,0 0 0,0 0-1,0 0 1,0 0-1,0 0 1,0 0-1,0 0 1,0 0-1,0 1 1,0-1-1,0 0 1,0 0 0,0 0-1,0 0 1,0 0-1,0 0 1,0 0-1,0 0 1,0 0-1,0 0 1,0 0 0,0 0-1,0 1 1,0-1-1,0 0 1,0 0-1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42 7386,'9'-38'7333,"-9"37"-7266,0 1 0,0 0 0,1 0 0,-1 0 0,0 0 0,-1 0 0,1 0 0,0 0 0,0-1 0,0 1 0,0 0-1,0 0 1,0 0 0,0 0 0,0 0 0,0 0 0,0 0 0,0 0 0,0-1 0,0 1 0,0 0 0,0 0 0,0 0 0,0 0 0,0 0 0,-1 0 0,1 0 0,0 0 0,0 0 0,0 0-1,0 0 1,0 0 0,0 0 0,0 0 0,0-1 0,-1 1 0,1 0 0,0 0 0,0 0 0,0 0 0,0 0 0,-7 2 2394,-7 3-775,14-5-1799,-7 3 285,0 1 0,1 0 0,0 0 0,-6 4 0,5-3-47,5-3-84,-1 0-1,1 1 1,0-1 0,-1 1-1,1-1 1,0 1 0,1 0-1,-1-1 1,0 1 0,1 0-1,-1 0 1,1 1 0,0-1-1,0 0 1,1 0 0,-1 0-1,0 1 1,1-1 0,0 0-1,0 1 1,0-1 0,0 0-1,0 0 1,1 1-1,0-1 1,-1 0 0,1 0-1,2 4 1,-2-5-52,0 0-1,0 0 1,1 0 0,-1 0-1,1 0 1,-1 0-1,1-1 1,0 1 0,0 0-1,0-1 1,0 1-1,0-1 1,0 0 0,0 0-1,0 0 1,1 0 0,-1 0-1,0 0 1,1 0-1,-1-1 1,4 1 0,1 0-499,1-1 0,0 0 0,-1 0 1,1-1-1,12-2 0,2-1-386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1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13 10146,'-2'-2'6217,"1"1"-4680,0 0-641,1 0 288,8 1-1096,-1-1 8,8-1-776,21-3-672,-24 5 848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2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42 6209,'-10'-9'11803,"16"4"-10067,-2-3-440,11 2-631,-3-2-233,2 3-280,5 5-72,-1 3 8,-1 1 232,0 6-232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2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6 3497,'0'-2'14380,"-2"-2"-11028,-2 4-3248,-1 1 1,1-1 0,0 1-1,0 0 1,0 0 0,-1 0-1,-6 4 1,9-4-97,0-1 0,0 1 0,1 1 0,-1-1 1,0 0-1,0 0 0,1 1 0,-1-1 0,1 1 0,-1-1 0,1 1 0,0-1 0,-1 1 1,1 0-1,0 0 0,0 0 0,0 0 0,-1 3 0,2-2-11,-1 0 1,0 0-1,1 0 0,0 0 1,0 0-1,0 0 0,0 1 0,0-1 1,0 0-1,1 0 0,0 0 1,0 3-1,0-3-8,0-1 0,1 1 0,-1 0-1,0-1 1,1 1 0,-1-1 0,1 0 0,0 1 0,-1-1-1,1 0 1,0 0 0,1 0 0,1 1 0,-2-2 0,0 0 1,-1 0-1,1 0 1,0 0-1,0-1 1,0 1 0,0 0-1,0-1 1,0 0-1,0 1 1,0-1-1,0 0 1,0 0-1,0 0 1,0 0-1,0-1 1,0 1-1,0-1 1,3 0-1,-2 0-5,0-1-1,-1 1 1,1-1-1,0 1 1,-1-1-1,0 0 1,1 0 0,-1 0-1,0 0 1,0-1-1,0 1 1,0-1-1,-1 1 1,1-1-1,0 1 1,-1-1-1,0 0 1,0 0-1,2-4 1,-2 2 16,0-1 0,0 1 1,0-1-1,0 1 0,-1-1 0,0 1 1,0-1-1,0 1 0,-3-11 1,3 15 1,0 1 1,0-1-1,0 1 1,0-1-1,-1 1 1,1-1 0,0 1-1,0 0 1,-1-1-1,1 1 1,0-1-1,0 1 1,-1-1-1,1 1 1,-1 0 0,1-1-1,-1 1-1,1 0-1,0 0 1,0 0-1,0 0 1,-1 0-1,1-1 1,0 1-1,0 0 0,-1 0 1,1 0-1,0 0 1,0 0-1,0 0 1,-1 0-1,1 1 1,0-1-1,0 0 1,-1 0-1,1 0 1,0 0-1,0 0 1,0 0-1,-1 0 1,1 0-1,0 1 1,-1-1-4,1 1 0,-1-1 1,0 1-1,1 0 0,-1-1 1,1 1-1,-1 0 0,1 0 1,0-1-1,-1 1 0,1 0 1,0 0-1,0 0 0,-1 0 1,1-1-1,0 1 0,0 0 1,0 1-1,0 2-11,1 1-1,-1-1 1,1 0-1,0 0 1,0 1-1,1-1 1,-1 0 0,3 4-1,20 30-45,-4-5 53,-16-26 15,-1 0 0,0 1 0,0 0 1,-1-1-1,0 1 0,2 12 0,-4-18 7,0 1 0,0 0 1,0 0-1,0-1 0,0 1 0,-1 0 0,1-1 0,-1 1 0,-1 5 0,1-7 1,0 1 0,0-1 0,0 1 1,0-1-1,0 0 0,0 1 0,0-1 0,-1 0 0,1 0 0,0 0 0,-1 0 0,1 0 0,-1 0 0,1 0 0,-1 0 0,1-1 0,-3 2 0,-1-1 21,0 0 0,0 0-1,-1 0 1,1-1 0,0 1 0,-1-1 0,1-1 0,-11-1-1,10 1-150,0 0-1,0-1 1,-1 0-1,1 0 0,0 0 1,1-1-1,-7-4 1,10 6-209,0 0 1,1 0 0,-1 0 0,1-1 0,-1 1 0,1-1 0,0 1 0,-1-1-1,1 1 1,0-1 0,0 0 0,-1-3 0,3-3-1057,-1 8 1344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6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77 4641,'-1'-5'11401,"0"-1"-6253,1 6-5110,0 0-1,0 0 1,-1 0-1,1 0 1,0-1 0,0 1-1,0 0 1,0 0-1,-1 0 1,1 0 0,0 0-1,0 0 1,0 0-1,-1 0 1,1 0 0,0 0-1,0 0 1,0 0-1,-1 0 1,1 0 0,0 0-1,0 0 1,0 0-1,-1 0 1,1 0 0,0 0-1,0 0 1,0 0-1,-1 0 1,-1 1-29,0-1-1,-1 1 1,1 0 0,0 0-1,-4 2 1,2 0-5,0-1-1,0 1 1,1 0-1,-1 0 1,0 0 0,1 0-1,0 1 1,0-1-1,0 1 1,0 0 0,0 0-1,-3 7 1,3-2 21,0-1 0,1 1 0,0-1 0,0 1 0,1-1 0,0 1 0,1 10 1,0-12 8,0 1 0,1-1 1,0 0-1,0 0 1,1-1-1,0 1 1,0 0-1,0 0 1,5 7-1,-6-12-20,0 0 1,1 1-1,0-1 0,-1 0 0,1 0 0,0 0 0,0 0 0,0 0 0,0 0 1,0-1-1,0 1 0,1-1 0,-1 1 0,0-1 0,1 0 0,-1 0 1,4 1-1,-2-2 2,-1 1 0,1-1 0,0 0 0,-1 0 0,1 0 0,0 0 0,-1 0 0,1-1 0,-1 0 0,1 0 0,5-2 0,-2 0 11,1-1 1,-1 0-1,0 0 0,0 0 0,0-1 1,0 0-1,-1-1 0,0 0 1,0 1-1,7-11 0,-10 11-3,0-1 0,0 0 0,0 1 0,-1-1 1,0 0-1,0 0 0,0 0 0,-1 0 0,0-1 0,-1 1 0,1 0 0,-1-1 0,0 1 0,0 0 0,-2-10 0,-1 0 87,-6-24-1,7 32-76,-1 1 0,1 0 0,-2 0 1,1 0-1,-7-9 0,8 14-29,1-1-1,-1 1 1,0 0 0,0 0 0,-1 0-1,1 0 1,0 1 0,-1-1-1,1 1 1,-1-1 0,1 1 0,-1 0-1,1 0 1,-1 0 0,0 0 0,0 0-1,0 1 1,1-1 0,-1 1-1,0 0 1,0 0 0,0 0 0,0 0-1,0 0 1,0 0 0,1 1-1,-1 0 1,-5 1 0,4 0-83,-1-1 0,1 1-1,-1 1 1,1-1 0,0 1 0,0-1 0,0 1-1,0 0 1,0 0 0,1 1 0,-1-1 0,1 1-1,0 0 1,0 0 0,0 0 0,-3 7 0,2 2-1292,4 1 537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7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36 4993,'1'-7'2873,"-1"0"-241,-1 1-327,0-1-441,1 3-224,-1 1-295,-1 2-113,1 1-96,0 0-95,-4 6-289,-5 14-160,-10 27-296,12-24-96,2-3-96,3-4 0,4-7-648,5-5-768,14-9 839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7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22 6089,'-1'0'380,"1"-1"0,0 0 0,0 1-1,-1-1 1,1 0 0,0 0 0,0 1 0,0-1-1,0 0 1,-1 0 0,1 1 0,0-1-1,0 0 1,1 0 0,-1 1 0,0-1 0,0 0-1,0 1 1,0-1 0,1 0 0,-1 0 0,0 1-1,1-1 1,-1 0 0,0 1 0,2-2-1,-3 2-300,1 0-1,0 0 0,0 0 1,0 0-1,0 0 0,0 0 1,0 0-1,0 0 0,0 0 0,0-1 1,0 1-1,0 0 0,0 0 1,0 0-1,0 0 0,0 0 1,0 0-1,-1 0 0,1 0 0,0 0 1,0 0-1,0 0 0,0 0 1,0 0-1,0 0 0,0 0 0,0 0 1,0 0-1,0 0 0,-1 0 1,1 0-1,0 0 0,0 0 1,0 0-1,0 0 0,0 0 0,0 0 1,0 0-1,0 0 0,0 0 1,-1 0-1,1 0 0,0 0 1,0 0-1,0 0 0,0 0 0,0 0 1,0 1-1,0-1 0,0 0 1,0 0-1,0 0 0,0 0 1,0 0-1,0 0 0,0 0 0,0 0 1,0 0-1,0 0 0,0 0 1,0 1-1,0-1 0,-1 0 0,1 0 1,0 0-1,0 0 0,1 0 1,-1 0-1,-21 74 1120,17-60-1065,0-5 11,1 0 0,1 0 0,0 1 0,0 0 0,1-1 0,-1 19 0,2-26-128,1-1-1,-1 0 0,0 1 1,0-1-1,1 1 1,-1-1-1,1 1 0,-1-1 1,1 0-1,-1 1 1,1-1-1,0 0 1,0 0-1,-1 0 0,1 1 1,0-1-1,0 0 1,0 0-1,3 1 0,-2-1-5,-1 0-1,1 0 0,0 0 1,0-1-1,0 1 0,0-1 1,0 1-1,0-1 0,0 0 1,0 0-1,0 0 0,4 0 1,0-1-139,0 0-1,0-1 1,0 0 0,0 0 0,0 0-1,0 0 1,0-1 0,6-4 0,-9 4-124,0 1 1,-1 0 0,1-1 0,-1 1 0,0-1 0,0 0-1,0 1 1,0-1 0,0 0 0,2-6 0,1-4-90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8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4 5329,'4'-2'10978,"0"0"-6128,-1 13-4146,-4 15-48,-10 34-152,2-27-88,3-4-80,2-3 24,5-7-232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9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41 3785,'1'-1'566,"-1"0"1,1 0 0,0 0 0,-1 0-1,1 0 1,0 0 0,0 0-1,0 0 1,0 0 0,0 1-1,0-1 1,1-1 0,7-4 2352,-9 6-2799,0 0 1,0 0-1,0-1 0,1 1 0,-1 0 1,0 0-1,0 0 0,0-1 0,0 1 1,0 0-1,0 0 0,1-1 1,-1 1-1,0 0 0,0 0 0,0-1 1,0 1-1,0 0 0,0 0 1,0 0-1,0-1 0,0 1 0,0 0 1,0 0-1,0-1 0,0 1 0,0 0 1,0 0-1,-1-1 0,1 1 1,0 0-1,0 0 0,0-1 0,0 1 1,0 0-1,-1 0 0,-8-7 432,5 6-542,0-1-1,0 1 0,0 0 1,-1 1-1,1-1 0,0 1 1,0-1-1,0 1 0,-1 1 1,1-1-1,-5 1 0,7 0-8,0 0-1,0-1 1,0 1-1,0 0 1,0 0-1,0 1 1,0-1-1,0 0 1,1 0-1,-1 1 1,1-1-1,-3 4 1,0-1-4,2 0 1,-1 0-1,-4 8 0,7-11 4,-1 0 0,1 0 0,-1 0-1,1 0 1,0 0 0,-1 0 0,1 0-1,0 0 1,0 0 0,0 0-1,0 0 1,0 0 0,0 1 0,0-1-1,0 0 1,0 0 0,0 0 0,1 0-1,-1 0 1,0 0 0,1 0-1,-1 0 1,1 0 0,0 2 0,2-1 4,-1 1-1,0-1 1,1 0 0,0 0 0,-1 0 0,5 3 0,8 5 4,8 7-7,-16-11 1,1 0 0,-1 0-1,1 0 1,-2 1 0,10 11-1,-15-17 0,0 0 0,0 0 0,-1 1 0,1-1 0,0 1 0,-1-1-1,1 1 1,-1-1 0,1 1 0,-1-1 0,0 1 0,1-1 0,-1 1-1,0-1 1,0 1 0,0-1 0,0 1 0,-1 0 0,1-1 0,0 1-1,-1-1 1,1 1 0,-1-1 0,1 1 0,-1-1 0,1 0 0,-1 1-1,0-1 1,0 0 0,0 1 0,0-1 0,0 0 0,0 0-1,-3 2 1,0 0 5,0 0 1,0 0-1,-1 0 0,1-1 0,-1 0 0,1 0 0,-1 0 0,0 0 0,-8 1 0,7-2 3,0 0-1,0-1 1,0 0-1,0 0 1,0 0-1,-8-2 1,11 1-108,0 1 1,0-1-1,0 0 1,1 0-1,-1 0 1,0 0-1,1-1 1,-1 1-1,1-1 1,-1 1-1,1-1 1,0 0-1,0 0 1,0 0-1,-2-2 1,3 2 21,0 0 1,0 1-1,0-1 1,0 0-1,1 0 1,-1 0-1,0-2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26 7442,'-2'-2'698,"1"0"1,0 0 0,0 1 0,-1-1 0,1 1-1,-1-1 1,0 1 0,1-1 0,-1 1 0,0 0 0,0 0-1,-3-1 1,3 1-506,-1 0 0,0 0 0,0 0 0,1 1 0,-1-1 0,0 1 0,0 0 0,1 0 0,-1 0 0,0 0-1,0 0 1,0 1 0,1-1 0,-6 2 0,2 1-71,-1 0 1,0 1-1,1-1 0,0 1 0,0 0 1,0 1-1,0-1 0,-8 10 0,11-11-52,-1 1 1,1 0-1,0 1 0,0-1 0,0 0 0,0 1 0,1 0 1,0-1-1,0 1 0,0 0 0,1 0 0,-2 9 1,3-10-48,-1-1-1,1 0 1,0 0 0,1 0 0,-1 0 0,0 0 0,1 1 0,0-1 0,0 0 0,0 0 0,0-1 0,0 1 0,1 0 0,-1 0 0,1 0 0,0-1-1,0 1 1,0-1 0,0 1 0,0-1 0,0 0 0,0 0 0,1 0 0,-1 0 0,1 0 0,0-1 0,0 1 0,4 1 0,0 0-196,0-1 1,-1 0 0,1 0-1,0-1 1,0 0 0,0 0-1,0-1 1,1 0 0,-1 0-1,0 0 1,13-4 0,8-4-2014,-1-2 890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0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27 5937,'-5'-2'3617,"0"-1"1624,4 2-3528,0 0-729,0 0-352,1 0-368,0 0-120,20-3-40,25-3-112,-28 4-760,-3 1-1073,-5 2 1145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0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36 9250,'-2'0'4209,"5"-2"-2025,5-4-407,5-2-881,2 1-320,0 0-384,1 3-80,-3 3-80,1 1-424,-3 4-4161,0 1 3305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1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87 3897,'-9'-42'13695,"8"42"-13571,1-1 1,0 0-1,0 1 1,0-1 0,-1 1-1,1-1 1,0 1-1,-1-1 1,1 1-1,-1-1 1,1 1-1,0 0 1,-1-1 0,1 1-1,-1-1 1,1 1-1,-1 0 1,1 0-1,-1-1 1,1 1-1,-1 0 1,1 0 0,-1-1-1,0 1 1,0 0-1,-1 0-127,0 0 0,-1 0 0,1 0 0,0 0 0,0 0 0,0 0 0,-3 1 0,0 0 35,1 0-1,0 1 1,-1 0 0,1-1 0,0 1 0,0 1 0,0-1 0,1 0 0,-1 1-1,0 0 1,1 0 0,0 0 0,-1 0 0,1 1 0,1-1 0,-1 1-1,-3 5 1,3-2 81,-1 0 0,1 1-1,1-1 1,-1 1 0,1-1 0,-1 10-1,3-14-92,-1-1 0,1 1 0,0-1 0,0 1 0,0-1 0,0 1 0,0 0 0,1-1-1,-1 1 1,1-1 0,0 1 0,0-1 0,0 0 0,0 1 0,0-1 0,0 0 0,1 1 0,-1-1 0,1 0-1,-1 0 1,1 0 0,3 2 0,-2-2-9,0 1 0,1-1 0,-1 0 0,1-1 0,0 1 0,0-1 0,-1 1 0,1-1 0,0 0 0,0-1 0,0 1 0,0-1 0,0 1 0,0-1 0,0 0 0,0-1 0,0 1 0,0-1 0,4-1 0,-2 0-2,1 0 1,-1 0-1,0-1 0,0 0 1,0 0-1,0-1 0,-1 1 1,1-1-1,-1-1 1,8-8-1,-10 11-3,-1-1-1,0 0 1,0 0 0,0 0-1,-1 0 1,1 0 0,-1 0 0,0 0-1,1-1 1,-1 1 0,-1 0-1,1-1 1,0 1 0,-1-1-1,0 1 1,0-1 0,-1-6 0,0-5 21,-4-22 1,3 31-23,1 0 0,-1 0 1,0 0-1,0 1 0,0-1 0,-5-7 1,6 12-15,1 0 0,-1 1 0,1-1 0,-1 0 0,0 0 0,1 1 0,-1-1 1,0 0-1,0 1 0,1-1 0,-1 1 0,0-1 0,0 1 0,0-1 0,1 1 1,-1 0-1,0-1 0,0 1 0,0 0 0,0 0 0,0 0 0,0 0 0,0 0 1,0 0-1,0 0 0,0 0 0,0 0 0,0 0 0,0 0 0,1 0 0,-1 1 1,-2 0-1,1 0-102,1 0 1,-1 0-1,0 0 1,1 0-1,-1 0 1,1 1 0,-1-1-1,1 1 1,-1-1-1,1 1 1,0 0-1,0-1 1,-2 5 0,1-2-495,1 0 1,-1 0 0,1 0 0,0 0 0,0 1 0,1-1 0,-1 5 0,2 11-905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1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7482,'-2'0'7049,"-1"5"-4824,-4 10-969,-15 25-400,17-18-464,-3-1-200,6 0 0,3-1-200,6-8-1608,9-1 1224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2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76 8962,'-10'-1'8114,"19"1"-5658,-3 0-2386,-1 0 1,0 0-1,0-1 0,0 0 1,0 0-1,0 0 0,0-1 0,0 0 1,0 0-1,-1 0 0,1 0 0,-1-1 1,1 0-1,-1 0 0,7-6 0,-10 8-40,0 0 0,0-1-1,-1 1 1,1 0-1,0-1 1,-1 1 0,1-1-1,0 1 1,-1-1-1,0 1 1,1-1 0,-1 0-1,0 1 1,0-1 0,0 1-1,0-1 1,0 0-1,0 1 1,-1-1 0,1 1-1,0-1 1,-1 1-1,1-1 1,-2-2 0,0 3-14,1 1 1,-1-1 0,1 1-1,-1 0 1,0-1 0,1 1 0,-1 0-1,0 0 1,1 0 0,-1 0 0,1 0-1,-3 1 1,1-1 3,-1 1-16,0-1-1,0 1 1,0-1 0,0 1 0,0 1-1,0-1 1,0 0 0,-4 3 0,6-3-9,0 1 0,1-1 0,-1 0 0,1 0 0,-1 1 0,1-1 0,-1 1 0,1-1 1,0 1-1,0-1 0,0 1 0,0 0 0,0 0 0,0-1 0,0 1 0,1 0 1,-1 0-1,1 0 0,-1 2 0,0 1 2,1 1-1,0-1 1,0 0 0,0 0-1,1 1 1,-1-1 0,1 0-1,1 0 1,-1 0 0,1 0 0,-1 0-1,6 8 1,-5-9-16,0-1 0,0 1-1,1-1 1,0 1 0,-1-1 0,1 0 0,0 0 0,1 0 0,-1-1-1,0 1 1,1-1 0,0 0 0,-1 0 0,1 0 0,7 3 0,-8-5-95,-1 1 1,1-1 0,0 0-1,-1 1 1,1-1 0,0-1 0,-1 1-1,1 0 1,-1-1 0,1 1-1,0-1 1,-1 0 0,1 1 0,-1-1-1,1 0 1,-1-1 0,4-1-1,22-14-663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1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51 7250,'6'-18'7101,"0"-8"-2249,-6 26-4815,0 0 1,0 0-1,0-1 1,0 1-1,0 0 1,0 0-1,0 0 0,0-1 1,0 1-1,0 0 1,0 0-1,0 0 1,0-1-1,0 1 1,0 0-1,0 0 1,0 0-1,-1-1 1,1 1-1,0 0 0,0 0 1,0 0-1,0-1 1,0 1-1,0 0 1,-1 0-1,1 0 1,0 0-1,0 0 1,0 0-1,0-1 1,-1 1-1,1 0 0,0 0 1,0 0-1,0 0 1,-1 0-1,1 0 1,0 0-1,0 0 1,0 0-1,-1 0 1,1 0-1,0 0 1,0 0-1,-1 0 0,1 0 1,0 0-1,0 0 1,0 0-1,-1 0 1,-12 5 607,10-4-552,-4 1-31,0 1 1,0 0 0,0 0-1,1 1 1,-1 0 0,1 0-1,0 1 1,0 0 0,1 0-1,-9 9 1,13-13-61,0 1-1,0 0 0,0-1 1,0 1-1,0 0 0,1-1 1,-1 1-1,0 0 1,1 0-1,0 0 0,-1 0 1,1-1-1,0 1 1,0 0-1,0 0 0,0 0 1,0 0-1,0 0 1,0 0-1,1-1 0,-1 1 1,1 0-1,0 0 0,-1 0 1,1-1-1,0 1 1,0 0-1,0-1 0,2 3 1,3 3 6,0 0-1,0-1 1,1 0 0,0-1 0,8 6 0,-2-1 10,-7-5-15,1 1 1,-1 0-1,0 0 0,-1 0 1,6 9-1,-8-11-2,0 1 1,0 0-1,-1 0 0,1 0 1,-1 0-1,0 1 0,-1-1 1,2 9-1,-2-13-2,-1 0 0,0 1-1,0-1 1,0 0 0,0 0 0,0 1 0,0-1 0,0 0 0,0 0-1,-1 1 1,1-1 0,0 0 0,-1 0 0,1 0 0,-1 0 0,1 1-1,-1-1 1,0 0 0,0 0 0,1 0 0,-1 0 0,-1 1 0,0-1-2,1 0 1,-1 0-1,0-1 1,1 1-1,-1 0 1,0-1 0,0 1-1,0-1 1,1 1-1,-1-1 1,0 0-1,0 0 1,0 0 0,-3 0-1,0-1 2,-1 0-1,1 0 1,0 0 0,0-1-1,0 1 1,0-2 0,0 1-1,0 0 1,0-1-1,1 0 1,-1 0 0,1 0-1,-6-5 1,5 3 0,0 0-1,0-1 1,0 1 0,1-1 0,0 0-1,0 0 1,0 0 0,1 0-1,-4-12 1,6 16-5,0 0 0,1 1-1,-1-1 1,1 0 0,0 0 0,0 0 0,-1 0-1,1 0 1,1 0 0,-1 0 0,0 0-1,0 0 1,1 0 0,-1 1 0,1-1 0,-1 0-1,2-2 1,0 1-1,0 1 0,0-1-1,0 1 1,0 0 0,0 0-1,0 0 1,0 0 0,1 0 0,-1 0-1,5-2 1,15-7-8,29-10 0,-7 3 29,-42 17-11,0 0 1,0 0-1,-1 0 0,1 0 1,-1 0-1,1 0 0,-1-1 1,1 1-1,-1 0 0,0-1 1,1 1-1,1-4 0,-3 4 0,0 1-1,1-1 0,-1 0 1,0 0-1,1 0 1,-1 0-1,0 1 0,0-1 1,0 0-1,0 0 0,0 0 1,0 0-1,0 0 0,0 0 1,0 1-1,-1-1 1,1 0-1,0 0 0,0 0 1,-1 0-1,1 1 0,-1-1 1,1 0-1,-1 0 0,1 0 1,-1 1-1,0-2 0,-2-1 19,0 1 0,0-1 0,0 1 0,0-1 0,-1 1 0,1 0 0,-1 0 0,1 1 0,-1-1 0,0 1 0,1-1 0,-1 1 0,0 0 0,0 1 0,0-1-1,0 1 1,0 0 0,0 0 0,-6 0 0,-13 7 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5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20 4777,'3'-19'7987,"-4"19"-6340,1 0-1602,-1 0 1,1 0-1,0 0 0,0 0 1,0 0-1,0 0 1,0 0-1,0 0 1,0 0-1,-1 0 0,1 0 1,0 0-1,0 0 1,0 0-1,0 0 0,0 0 1,0 0-1,-1 0 1,1 0-1,0 0 0,0 0 1,0 0-1,0 0 1,0 0-1,0 0 0,0 0 1,-1 0-1,1 0 1,0 0-1,0 0 0,0 0 1,0 1-1,0-1 1,0 0-1,0 0 0,0 0 1,0 0-1,0 0 1,-1 0-1,1 0 0,0 0 1,0 1-1,0-1 1,0 0-1,0 0 0,0 0 1,2 48 1160,0 11-477,-12 256 1083,-2-26-1322,5-164-285,7-104-181,1 0 0,1 0 0,6 26-1,-3-22 3,2 44 0,-2 182 141,2-172-78,-3-52-66,0 31 1,-12 92 70,7-121-62,1 28-1,0 19-3,-3 28 17,0 3 117,2-51-4,0-2 426,1-52-555,1-2-27,-1 0 1,0 0-1,0 1 1,0-1-1,0 0 1,0 0-1,0 0 1,0 0-1,0 1 1,0-1-1,0 0 1,0 0-1,0 0 1,0 0-1,0 1 1,0-1-1,0 0 1,0 0-1,0 0 1,0 0-1,0 0 1,-1 1-1,1-1 1,0 0-1,0 0 1,0 0-1,0 0 1,0 0-1,0 1 1,0-1-1,-1 0 1,1 0-1,0 0 1,0 0-1,0 0 1,0 0 0,0 0-1,-1 0 1,1 0-1,0 1 1,0-1-1,0 0 1,-1 0 252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6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64 2665,'-1'-2'1394,"-9"-7"6200,0 3-3936,8 6-3604,1 0 1,-1-1-1,1 1 0,-1 0 0,1 0 0,-1 0 1,1 0-1,-1 0 0,1 0 0,-1 1 0,1-1 0,-1 0 1,1 1-1,-1-1 0,1 1 0,-1 0 0,1-1 1,-2 2-1,-2 1-28,0 0 0,1 0 0,-1 0 0,1 0 0,0 1 0,0 0 0,0 0 0,0 0 0,-5 7 0,5-4 7,0 0 0,0 0 0,-5 14 0,2-5 34,6-14-50,0 0 0,0 0 0,0 0-1,0 0 1,0 0 0,1 0 0,-1 0 0,1 0-1,-1 0 1,1 3 0,-1 2 185,2-17-44,0 4-151,1-1 0,-1 1 0,2 0 0,-1 0-1,5-8 1,-2 3 1,-4 8-6,33-65 68,-23 52-46,-2-2-4,-9 17-13,1 0 0,0 0 0,-1 0 0,1 1 0,-1-1-1,1 0 1,0 0 0,0 0 0,0 1 0,0-1 0,-1 0 0,1 1 0,0-1 0,0 1 0,2-2 0,-3 2 5,0 0 0,1 0 0,-1 0 0,0 0 0,0 0 0,0 0 0,1 0 0,-1 0 0,0 1 0,0-1 0,0 0 0,0 0 0,1 0 0,-1 0 0,0 0 0,0 0 0,0 0 0,0 0 0,1 0 0,-1 0 0,0 1 0,0-1 0,0 0 0,0 0 0,0 0 0,0 0 0,1 0 0,-1 1 0,0-1 0,0 0 0,0 0 0,0 0 0,0 1 0,1 7 882,-1-6-826,1 13 198,0 0 1,6 26 0,-5-27-87,0-8-208,-1 0-1,1-1 1,0 1 0,0 0-1,1-1 1,-1 1 0,1-1 0,0 0-1,1 0 1,0 0 0,-1-1-1,1 1 1,7 5 0,-2-2-351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7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28 3137,'0'-2'997,"-1"-1"0,1 1 0,-1 0 0,0 0 0,0 0 0,1 0 0,-1 0 0,0 0 1,-1 0-1,1 1 0,-3-5 436,4 7-1403,0 0-1,1 0 1,-1 0 0,0 0-1,0 0 1,0 0 0,0 0 0,0 0-1,-1-1 1,1 3 0,-1 4 62,-5 47 291,2-19-135,3-21-155,1 1 0,1-1 1,3 18-1,-4-30-81,0 1 1,0-1-1,0 0 1,0 0-1,-1 4 1,0 6 51,1-12-62,0 0 0,0 0 1,0 1-1,0-1 0,0 0 1,0 0-1,0 0 0,0 0 1,0 0-1,0 0 0,0 0 1,0 1-1,0-1 0,0 0 1,0 0-1,0 0 0,0 0 1,0 0-1,0 0 0,0 0 1,0 0-1,0 0 0,0 1 1,1-1-1,-1 0 0,0 0 1,0 0-1,0 0 0,0 0 0,0 0 1,0 0-1,0 0 0,0 0 1,0 0-1,1 0 0,-1 0 1,0 0-1,0 0 0,0 0 1,0 0-1,0 0 0,0 0 1,0 0-1,1 0 0,-1 0 1,0 0-1,0 0 0,0 0 1,0 0-1,0 0 0,0 0 1,0 0-1,0 0 0,1 0 1,-1 0-1,0 0 0,0 0 1,3-6 110,-3 6-42,0-1 0,0 1 0,0 0 0,0-1 0,0 1 0,0 0 0,0-1 0,0 1 0,0-1 0,0 1 0,0 0 0,0-1 0,0 1 0,0 0 0,1-1 0,-1 1 1,0 0-1,0-1 0,1 1 0,-1 0 0,0 0 0,0-1 0,1 1 0,-1 0 0,0 0 0,0-1 0,1 1 0,-1 0 0,0 0 0,1 0 0,-1-1 0,0 1 0,1 0 0,-1 0 0,1 0 0,0 0 0,1 0 228,1 0 0,0 0-1,0 1 1,5 1-1,3 0 230,114 27 2183,-101-23-2505,0-1 0,0-1-1,0-1 1,1-1 0,37-3 0,26-3 139,34-1 25,49 12-156,50-1-48,-176-8-118,1 2 0,0 2 1,60 11-1,-8 1 90,-81-13-118,-1-1 1,1 0-1,0-2 1,16-3-1,-15 2-6,0 1 0,1 0 0,-1 1 0,1 1 0,-1 1 0,0 0 0,21 5 0,153 29 151,-110-21-123,-40-7-6,0-2-1,1-2 1,74-4 0,-91-1 16,0 2 1,1 0 0,-1 2 0,44 8 0,-64-8-27,0-1 0,0 0 0,0 0 0,0-1 0,0 1 0,0-2 0,9 0 0,-6-1-15,0 0-1,0 0 1,0 1 0,0 0 0,0 0 0,0 1-1,0 0 1,10 2 0,-5 0-3,1-1 0,-1-1 0,0 0 0,0-1 0,0 0 0,20-5 0,-30 5-64,-2 0-97,1 1 0,0-1 0,0 1 1,5 0-1,-8 0 140,0 0 0,1 0 0,-1 0 0,0 0 0,0 0 0,1 0 0,-1 0 0,0 0 0,0 1 0,1-1 1,-1 0-1,0 0 0,0 0 0,1 0 0,-1 0 0,0 1 0,0-1 0,0 0 0,1 0 0,-1 0 1,0 1-1,0-1 0,0 0 0,0 1 15,0-1 1,0 1-1,0-1 1,0 1-1,0 0 1,0-1-1,0 1 1,0-1-1,0 1 1,0-1-1,0 1 1,0-1-1,-1 1 0,1-1 1,0 1-1,-1 0 1,-1 3 309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8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8 8202,'-4'-7'11236,"4"7"-11080,0 0 0,0 0 0,1 0 0,-1 0 0,0 0 0,0 0 0,0 0 0,0 0 0,0 0-1,0 0 1,0 0 0,0 0 0,1 0 0,-1 0 0,0 0 0,0 0 0,0 0 0,0 0 0,0 0 0,0 0 0,0 0 0,1 0 0,-1 0-1,0 0 1,15 6 1301,-12-4-1435,0 0 1,0 1-1,0-1 0,2 4 0,3 2-2,6 6 20,15 20 0,-14-14-3,21 36 1,-35-54-37,0 0 1,0-1 0,0 1 0,0 0-1,0 0 1,-1-1 0,1 1-1,-1 0 1,1 0 0,-1 0 0,0 0-1,0 0 1,0-1 0,0 1-1,0 0 1,0 0 0,0 0 0,-1 0-1,1 0 1,-1 0 0,1-1-1,-1 1 1,0 0 0,0 0 0,0-1-1,0 1 1,0-1 0,0 1-1,0-1 1,0 1 0,-1-1 0,1 1-1,0-1 1,-4 2 0,-3 2 6,0 0-1,-1-1 1,0 0 0,0 0 0,-14 3-1,12-3 4,3-2 88,1 1 1,1 0-1,-1 0 0,0 1 0,1 0 1,0 0-1,0 0 0,0 1 0,0 0 0,1 0 1,-7 8-1,-3 8 448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2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3081,'-9'0'10747,"2"3"-6990,6-1-3931,-1-1 0,1 1 1,-1 0-1,1-1 1,0 1-1,-2 2 0,-5 9 1314,-5 4-905,3-4 40,1 0 1,-8 15 0,10-15-8,-3 4 249,-9 26-1,17-39-448,0 1 0,1 0 0,-1 0 1,1 0-1,1 0 0,-1 0 0,1 0 0,0 0 0,0 0 1,1 8-1,0-10-53,0 0 0,0 0 1,0 0-1,0-1 0,1 1 1,0 0-1,-1-1 0,1 1 0,0-1 1,0 1-1,0-1 0,0 0 1,1 0-1,-1 0 0,1 0 1,-1 0-1,1-1 0,-1 1 0,6 1 1,0 1 4,0-1 0,1-1 0,-1 1 0,1-1 0,15 1 0,-8-2-94,-1 0 0,1-1 0,21-4 0,-30 3-275,0 0-1,0-1 1,1 0-1,-1 0 1,-1 0 0,1-1-1,0 0 1,-1-1 0,8-5-1,2-5-553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2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59 7001,'-1'-1'3617,"1"-6"-1192,4-1-217,10-1-671,7 1-337,5 3-376,1-3-232,1 1-304,3 2-112,2 4-80,-2 1-88,-6 3-392,-6 3-344,-7 4-1000,-4 0-529,-8 6 1377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3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6649,'3'-5'3689,"6"-3"-976,4 0-841,3-2-391,1 1-569,-1 4-208,-1 5-368,5 1-136,-2 3-216,3 3-600,-2-3 448</inkml:trace>
  <inkml:trace contextRef="#ctx0" brushRef="#br0" timeOffset="1">295 7 7354,'0'-4'3816,"-3"1"-1351,1 3-377,1 0-951,0 0-401,-1 13-256,-1 12-72,-1 33 48,3-23 64,-1-1 40,2 1-40,0-2-176,4-5-95,7-7-89,2-5-120,8-11-889,-1-5-807,9-7 976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3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24 7026,'4'-13'5943,"-4"13"-5746,0 0 0,0-1 0,0 1 1,0 0-1,0-1 0,0 1 0,0 0 1,1-1-1,-1 1 0,0 0 0,0-1 1,0 1-1,1 0 0,-1 0 1,0-1-1,0 1 0,1 0 0,-1 0 1,0-1-1,1 1 0,-1 0 0,0 0 1,1 0-1,-1 0 0,0 0 1,1-1-1,-1 1 0,1 0 0,-5-1 78,1 0 0,0 1-1,-1-1 1,1 1-1,-1 0 1,1 0 0,-1 0-1,-6 1 1,-30 7 463,25-4-515,12-3-207,0 0 0,0 0 1,0 0-1,0 0 0,0 0 0,0 1 0,1-1 0,-1 1 1,0 0-1,1-1 0,0 1 0,-1 0 0,1 1 1,0-1-1,0 0 0,0 1 0,0-1 0,1 1 0,-1 0 1,1-1-1,-1 1 0,-1 4 0,3-5-12,0-1 0,-1 1-1,1-1 1,0 1 0,0-1-1,0 0 1,0 1 0,0-1-1,0 1 1,0-1 0,0 1-1,0-1 1,1 1 0,-1-1-1,1 0 1,-1 1 0,1-1 0,-1 0-1,1 1 1,0-1 0,0 0-1,0 0 1,0 0 0,0 0-1,1 2 1,1-1 1,0 0 0,0 0 1,0 0-1,0-1 0,0 1 0,0-1 1,0 0-1,1 0 0,5 1 0,-3-1-42,-1 0-1,1-1 1,-1 1-1,1-1 1,-1 0-1,1-1 1,-1 1-1,1-1 1,-1 0 0,1 0-1,-1-1 1,0 0-1,0 0 1,0 0-1,0 0 1,0-1-1,0 0 1,0 0-1,-1 0 1,0-1-1,6-5 1,-8 7 20,-1 1-1,1-1 1,-1-1 0,1 1-1,-1 0 1,0 0-1,1 0 1,-1-1 0,-1 1-1,1-1 1,1-2 0,-2 4 13,0 0 0,1 0 0,-1 0 0,0 0-1,0-1 1,0 1 0,0 0 0,0 0 0,0 0 0,-1 0 0,1 0 0,0 0 0,0 0 0,-1 0 0,1 0 0,-1 0 0,1 0 0,-1 0 0,1 0 0,-1 0 0,1 0 0,-1 0 0,0 0 0,0 0 0,1 1 0,-2-2 0,2 2 2,-1 0 0,1 0 1,0-1-1,0 1 1,-1 0-1,1 0 0,0 0 1,0 0-1,-1 0 1,1-1-1,0 1 0,-1 0 1,1 0-1,0 0 1,-1 0-1,1 0 0,0 0 1,0 0-1,-1 0 1,1 0-1,0 0 0,-1 0 1,1 0-1,0 0 1,-1 0-1,1 1 0,0-1 1,0 0-1,-1 0 0,1 0 1,0 0-1,0 0 1,-1 1-1,1-1 0,0 0 1,0 0-1,-1 0 1,1 1-1,0-1 0,0 0 1,0 0-1,-1 1 1,1 0 5,0 0 1,-1 0 0,1 0-1,0 0 1,-1 0 0,1 0 0,0 0-1,0 0 1,0 0 0,0 1-1,1 9 82,-1-7-33,0 0-1,1 1 1,1 7-1,-2-11-46,1 0 0,-1 0-1,0 0 1,1 0 0,-1 0 0,1 0-1,0 0 1,-1 0 0,1 0 0,0 0-1,0 0 1,-1-1 0,1 1 0,0 0-1,0 0 1,0-1 0,0 1 0,0-1-1,2 2 1,2-1-281,0 0 1,0-1-1,0 1 1,0-1-1,0 0 1,0 0-1,8-1 1,9-4-588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4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8 9770,'0'-1'623,"-1"1"-1,0 0 1,0-1 0,0 1-1,0 0 1,0-1-1,0 1 1,0 0 0,-1 0-1,-8 0 2244,8 1-2626,0-1 1,0 0-1,-1 0 0,1 0 0,-3 0 0,-1-2-3,2 1-173,1 1 0,0-1 0,-1 0 0,1 1 0,0 0 0,-1-1 0,1 1 0,-1 1 0,1-1 0,-1 0 1,1 1-1,0 0 0,-6 2 0,3 0-41,0 0 1,1 1 0,0-1-1,-8 8 1,11-9-22,0 0 1,0 0-1,0 0 1,0 1-1,0-1 1,0 1-1,1-1 1,-1 1-1,1 0 1,0 0-1,-1-1 1,1 4-1,1-5-2,0 0-1,0 0 0,0 0 1,0 0-1,0-1 0,0 1 1,0 0-1,1 0 1,-1 0-1,0 0 0,0-1 1,1 1-1,-1 0 0,1 0 1,-1-1-1,1 1 0,-1 0 1,1-1-1,-1 1 1,1-1-1,0 1 0,-1 0 1,1-1-1,0 1 0,0-1 1,-1 0-1,1 1 0,0-1 1,0 0-1,1 1 1,4 1-52,0 0 0,0 0 1,7 0-1,-6 0-54,8 1-146,26 6-367,-37-7 574,0-1 0,0 1 1,0 0-1,-1 0 1,1 0-1,0 0 1,4 4-1,-8-5 45,1-1 0,-1 0-1,1 1 1,-1-1 0,1 1 0,-1-1 0,1 1 0,-1-1 0,0 1-1,1 0 1,-1-1 0,0 1 0,0-1 0,1 1 0,-1 0-1,0-1 1,0 1 0,0 0 0,0-1 0,0 1 0,0 0-1,0-1 1,0 1 0,0-1 0,0 1 0,0 0 0,0-1 0,0 1-1,-1 0 1,1-1 0,0 1 0,0-1 0,-1 1 0,1 0-1,0-1 1,-2 2 0,1-1 6,0 0 0,0 0 1,-1 1-1,1-1 0,0 0 0,-1 0 0,1 0 1,-1 0-1,0-1 0,1 1 0,-1 0 0,-3 0 1,-1 0-33,1 0 0,-1-1 0,1 0 1,-1 0-1,0 0 0,1-1 1,-1 0-1,1 0 0,-1 0 1,1 0-1,-1-1 0,1 0 0,0-1 1,0 1-1,0-1 0,0 0 1,-5-4-1,1-2-281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3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52 8722,'-4'0'2448,"-3"1"2460,7-1-4822,0 0 0,0 0 0,0 0 0,0 0 0,0 1 0,0-1 1,0 0-1,0 0 0,0 0 0,-1 0 0,1 0 0,0 1 0,0-1 0,0 0 1,0 0-1,0 0 0,0 0 0,0 0 0,0 1 0,0-1 0,0 0 1,0 0-1,0 0 0,0 0 0,0 0 0,1 0 0,-1 1 0,0-1 0,0 0 1,0 0-1,0 0 0,0 0 0,0 0 0,0 0 0,0 1 0,0-1 0,0 0 1,1 0-1,-1 0 0,0 0 351,2 3-199,3 1-220,2 1 6,0 1 0,0 0 0,-1 0-1,1 1 1,-2 0 0,11 15 0,-15-20-2,0 0 0,0 0 0,1 1 0,-2-1 0,1 0 0,0 1 0,0-1 0,-1 1 0,0-1-1,1 5 1,-1-7-15,0 0-1,0 0 0,0 0 0,0 1 0,0-1 0,0 0 0,0 0 0,0 0 0,0 0 1,0 0-1,0 0 0,0 0 0,0 0 0,0 0 0,0 1 0,0-1 0,0 0 1,0 0-1,0 0 0,0 0 0,0 0 0,0 0 0,0 0 0,-1 0 0,1 0 0,0 0 1,0 0-1,0 1 0,0-1 0,0 0 0,0 0 0,0 0 0,0 0 0,0 0 1,0 0-1,0 0 0,-1 0 0,1 0 0,0 0 0,0 0 0,0 0 0,0 0 1,0 0-1,0 0 0,0 0 0,0 0 0,-1 0 0,-4-4 166,-4-7-3,7 6-183,0 0 0,0 0-1,1 0 1,-1 0 0,1-1 0,1 1-1,-1 0 1,1 0 0,0-1-1,0 1 1,0 0 0,1 0 0,0-1-1,3-9 1,-3 12 11,0-1 1,1 1-1,-1-1 0,1 1 1,0 0-1,0 0 0,0 0 1,0 0-1,5-5 0,-5 6 13,0 1 0,0-1 0,0 1-1,1-1 1,-1 1 0,0 0 0,1 0-1,-1 0 1,1 0 0,-1 0 0,1 0-1,0 1 1,-1-1 0,5 1 0,-5-1-10,0 1 1,0 1 0,0-1 0,0 0 0,1 0 0,-1 1 0,0-1 0,0 1 0,0 0 0,0-1 0,0 1-1,0 0 1,-1 0 0,1 1 0,0-1 0,0 0 0,-1 0 0,1 1 0,-1-1 0,1 1 0,-1 0 0,1-1 0,-1 1-1,0 0 1,0 0 0,0-1 0,0 1 0,0 0 0,0 0 0,0 3 0,0 1 35,1 0 1,-1 0-1,0 0 1,-1 0-1,1 0 1,-1 0-1,0 0 1,-1 0-1,-1 9 1,0-6-20,-3 14 63,5-22-142,-1 0-1,1 1 1,0-1-1,0 1 1,0-1 0,0 1-1,1-1 1,-1 1-1,0-1 1,0 0-1,1 3 1,4-1-232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4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35 9050,'-5'-6'1966,"2"3"-951,0 0 0,0-1-1,0 1 1,-1 0 0,1 0 0,-1 1 0,-7-5 0,11 7-999,0 0 0,0 0 1,-1 0-1,1 0 0,0 0 1,0 0-1,-1 0 0,1 0 1,0 0-1,0 0 0,0 0 1,0 0-1,-1 1 0,1-1 0,0 0 1,0 0-1,0 0 0,0 0 1,-1 0-1,1 1 0,0-1 1,0 0-1,0 0 0,0 0 1,0 0-1,0 1 0,0-1 1,-1 0-1,1 0 0,0 0 0,0 1 1,0-1-1,0 0 0,0 0 1,0 0-1,0 1 0,0-1 1,0 0-1,0 0 0,0 0 1,0 1-1,0-1 0,0 5 30,0-1-1,0 1 1,2 6 0,0 6 38,-2 23 247,-6 47 1,3-49-150,2-22-166,1-1-1,1 1 0,0-1 0,1 0 0,0 1 1,1-1-1,1 0 0,1-1 0,8 21 1,-12-33-179,0 0 0,0 0 1,0 0-1,0 0 1,0 0-1,0-1 0,1 1 1,-1 0-1,1-1 1,2 3-1,-4-4 118,0 0 0,1 0 0,-1 0 0,0 0 0,0 0 1,0 0-1,0 1 0,0-1 0,0 0 0,0 0 0,0 0 0,0 0 0,0 0 0,0 0 0,0 0 0,0 0 0,0 0 0,1 0 0,-1 0 1,0 0-1,0 0 0,0 0 0,0 0 0,0 0 0,0 0 0,0 0 0,0 0 0,0 0 0,0 0 0,0 0 0,0-1 0,0 1 0,1 0 0,-1 0 1,0 0-1,0 0 0,0 0 0,0 0 0,0 0 0,0 0 0,0 0 0,0 0 0,0 0 0,0 0 0,0 0 0,0 0 0,1-6-1113,-3-7-77,-1 6 950,-1-1 0,0 1-1,0 0 1,-8-10 0,8 12 365,0-1 0,0 1 0,1-1 0,0 1 0,0-1 0,0 0-1,1 0 1,-4-13 0,6 4 2110,1 6 1038,-1 9-3212,1 0 1,-1 0-1,1 0 1,-1 0-1,1-1 1,-1 1 0,1 0-1,-1 0 1,1 0-1,-1 0 1,1 0 0,-1 0-1,1 0 1,-1 0-1,1 1 1,-1-1 0,1 0-1,12 2-452,-1 1 0,1 0-1,21 10 1,-19-8-529,7 3-18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4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26 204 8618,'-2'2'4177,"-6"1"-1721,0 6-439,5 6-1161,-2-1-232,5 5-336,6 0-120,-5-2-96,5-2 24,-5-6-328,5-7-744,9-6 672</inkml:trace>
  <inkml:trace contextRef="#ctx0" brushRef="#br0" timeOffset="1">25 30 11090,'-4'-11'5057,"7"3"-2728,-1 1-497,-2 3-1112,1 14-1624,-2 7-976,9 10 1144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5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39 4617,'0'-2'994,"1"0"0,-1 0 0,0 1 1,0-1-1,0 0 0,0 0 0,0-2 0,0 3-593,-1 0 0,1 0 0,0-1 0,-1 1 0,1 0 1,-1 0-1,1 0 0,-1 0 0,-1-2 0,1 2-267,1 0 0,-1 1 0,0-1 0,0 0 0,1 1 0,-1-1 0,0 0 0,0 1 0,0-1 0,0 1 0,0 0 0,0-1 0,0 1 0,0 0 0,0 0 0,0-1 0,0 1 0,0 0 0,0 0 0,0 0 0,0 0 1,0 0-1,-1 1 0,1-1 0,0 0 0,0 0 0,-1 1 0,-2 1 79,0 0 0,1 0 0,-1 0 0,1 0 0,0 0 1,-1 1-1,1-1 0,0 1 0,1 0 0,-5 4 0,4-3-95,0 0-1,1 0 0,-1 0 1,1 0-1,0 1 0,0-1 1,0 1-1,-2 6 0,4-10-92,0 1-1,0 0 0,-1 0 0,1-1 0,0 1 1,0 0-1,0 0 0,1-1 0,-1 1 0,0 0 0,1 0 1,-1-1-1,1 1 0,0 0 0,-1-1 0,2 2 1,0 0-10,-1-1 0,1-1 1,0 1-1,-1 0 1,1 0-1,0 0 0,0-1 1,0 1-1,1-1 1,1 1-1,4 2-29,-1-1 0,1-1 1,-1 1-1,1-2 0,0 1 0,9 0 1,25 1 255,7-4-170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5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33 6809,'1'-13'5171,"0"13"-4989,-1-1-1,0 1 0,0-1 0,0 1 1,0 0-1,0-1 0,1 1 1,-1-1-1,0 1 0,0 0 1,1-1-1,-1 1 0,0-1 1,1 1-1,-1 0 0,0 0 0,1-1 1,-1 1-1,1 0 0,-1-1 1,0 1-1,1 0 0,-1 0 1,1 0-1,1-1 159,0 1 1,-1-1-1,1 0 0,0 1 1,-1-1-1,4-2 1,1-1 329,-6 4-656,0 0 0,0 0 0,0 0 0,0 0 0,1 0 0,-1 0 1,0 0-1,0 0 0,0 0 0,0 0 0,0 0 0,0-1 1,1 1-1,-1 0 0,0 0 0,0 0 0,0 0 0,0 0 0,0 0 1,0 0-1,1 1 0,-1-1 0,0 0 0,0 0 0,0 0 1,0 0-1,0 0 0,0 0 0,0 0 0,1 0 0,-1 0 1,0 0-1,0 0 0,0 0 0,0 0 0,0 0 0,0 1 0,0-1 1,0 0-1,0 0 0,0 0 0,1 0 0,-1 8 206,0 2-153,-1 1 1,0-1-1,-6 19 1,-12 33 23,4-17 5,10-29-57,1 0-1,1 0 1,-2 24 0,5-39-52,0 11-386,0-12 358,0 0 0,0 0 0,0 1 0,1-1 0,-1 0 0,0 1 0,0-1 0,0 0 0,0 0 0,0 1 0,0-1 0,1 0 0,-1 0 0,0 1 0,0-1 0,0 0 0,1 0 0,-1 0 0,0 1 0,0-1 0,1 0 0,-1 0 0,0 0 0,0 0 0,1 0 0,-1 0 0,0 1 0,1-1 0,11-2-584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6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32 5545,'-1'-3'924,"1"-1"560,-1 1 0,0-1 0,-1 0 0,-1-3 0,3 6-1373,0 1 0,0-1 0,0 1-1,-1 0 1,1-1 0,0 1 0,0 0 0,0 0-1,-1-1 1,1 1 0,0 0 0,-1-1 0,1 1-1,0 0 1,0 0 0,-1-1 0,1 1 0,0 0-1,-1 0 1,1 0 0,0 0 0,-1 0 0,1-1-1,-1 1 1,1 0 0,0 0 0,-1 0 0,1 0-1,-1 0 1,1 0 0,0 0 0,-1 0 0,1 0-1,0 0 1,-1 1 0,1-1 0,0 0 0,-1 0-1,1 0 1,-1 0 0,1 0 0,0 1-1,0-1 1,-1 0 0,1 0 0,0 1 0,-1-1-1,1 0 1,0 1 0,0-1 0,-1 0 0,1 0-1,0 1 1,-1 0 11,0 1-1,0-1 1,0 0-1,0 1 1,1-1-1,-1 1 1,0-1-1,1 1 1,-1-1-1,1 1 1,0 0-1,-1 2 1,1 21 327,1-18-277,-1 6-47,1-1 0,1 1 0,0 0 1,1-1-1,0 1 0,1-1 0,1 0 0,9 20 1,-10-25-88,1 0 1,0 0 0,0-1 0,0 1 0,0-1 0,1 0 0,0-1-1,1 1 1,-1-1 0,1 0 0,0-1 0,0 0 0,0 0 0,13 5-1,-15-7-8,1-1-1,-1 1 1,0-1-1,1 0 0,-1 0 1,1-1-1,-1 0 0,1 0 1,6-1-1,-9 1-9,0-1-1,0 1 0,0-1 0,0 0 1,-1 0-1,1 0 0,0-1 0,-1 1 1,1-1-1,0 1 0,-1-1 1,0 0-1,1 0 0,-1 0 0,0 0 1,0-1-1,0 1 0,2-4 1,-1 1-4,-1 1 0,0-1 1,0 0-1,-1 1 0,1-1 1,-1 0-1,0 0 0,0 0 1,0-8-1,-1-4 21,-2-25-1,1 37-30,-3-29 17,-10-34 0,7 48-53,3 11-131,4 9 148,0 0 0,0 0 1,0 0-1,0 0 1,0 0-1,0 0 0,0 0 1,0 0-1,0 0 0,0 0 1,0-1-1,0 1 0,-1 0 1,1 0-1,0 0 0,0 0 1,0 0-1,0 0 0,0 0 1,0 0-1,0 0 0,0 0 1,0 0-1,0 0 0,0 0 1,-1 0-1,1 0 1,0 0-1,0 0 0,0 0 1,0 0-1,0 0 0,0 0 1,0 0-1,0 0 0,0 0 1,0 0-1,-1 0 0,1 0 1,0 0-1,0 0 0,0 0 1,0 0-1,0 0 0,0 0 1,0 0-1,-2 3-456,0-1-1,1 1 1,-1 0-1,1 0 1,-1 0-1,1-1 1,0 1-1,1 1 1,-1-1-1,0 0 1,1 0-1,0 0 1,-1 0-1,1 0 1,1 0-1,-1 1 1,0-1-1,1 0 1,-1 0-1,1 0 1,2 5-1,12 16-1359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6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34 111 7354,'-1'-2'4140,"0"2"-3726,1-1 0,0 1 0,0 0 0,0 0 0,0-1 0,0 1 0,0 0 1,0 0-1,0-1 0,0 1 0,0-1 0,4-1 2547,16 0-4700,-9 2 2601,27-3-804,-35 3-49,-1-1-1,1 1 1,-1-1-1,0 1 0,1-1 1,-1 0-1,0 0 1,1 0-1,-1 0 0,0 0 1,0 0-1,0-1 1,0 1-1,0-1 1,0 1-1,-1-1 0,1 0 1,0 0-1,-1 0 1,3-3-1,-4 3-9,1 1 0,0-1 0,-1 0 0,1 0 1,-1 1-1,0-1 0,1 0 0,-1 0 0,0 0 0,0 1 0,0-1 0,0 0 0,-1 0 0,1 0 1,0 1-1,-1-1 0,0 0 0,1 1 0,-1-1 0,0 0 0,0 1 0,1-1 0,-1 1 0,0-1 1,-3-2-1,3 2-1,-1 1 0,0-1 1,1 0-1,-1 0 0,0 1 1,0-1-1,0 1 0,-1 0 1,1-1-1,0 1 0,0 0 0,-1 0 1,1 1-1,0-1 0,-1 0 1,1 1-1,-1-1 0,1 1 1,-1 0-1,1 0 0,-1 0 1,1 0-1,-1 0 0,1 1 1,-1-1-1,1 1 0,-1 0 1,1-1-1,0 1 0,-1 0 0,1 1 1,0-1-1,0 0 0,0 0 1,0 1-1,0 0 0,-3 2 1,-2 3 128,1-1 1,1 2-1,-1-1 1,1 1 0,-8 15-1,11-19-47,0 1 0,0-1 0,0 1-1,1-1 1,0 1 0,0 0 0,0 0 0,0-1 0,1 1-1,0 0 1,0 0 0,0 0 0,2 5 0,-2-8-65,1 1 1,0 0-1,0-1 1,0 1 0,0-1-1,1 0 1,-1 1-1,1-1 1,-1 0-1,1 0 1,0 0 0,0 0-1,0 0 1,0 0-1,0 0 1,0-1-1,0 1 1,1-1 0,-1 0-1,0 1 1,1-1-1,-1 0 1,4 0-1,1 1-122,0-1 0,-1 0 0,1 0 0,0-1 0,-1 1 0,1-2 0,0 1 0,10-3 0,23-7-285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6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13 7834,'-14'-9'5872,"13"9"-5512,0-1 0,0 1 0,1 0 0,-1-1 0,0 1 0,0 0 0,0 0 0,1-1 0,-1 1 0,0 0 0,0 0 0,0 0 0,0 0 0,0 0 0,-1 0-1,2 0-10,-1 4 1419,1-4-1511,6 67 936,2 32-536,2 22 57,-7-103-885,1 0 0,0 0 0,1 0 0,12 26 0,-6-23-962,1-9 443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7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66 10930,'-19'-35'5201,"21"31"-2392,5-2-328,9 0-1233,4 1-408,8 0-384,0 4-152,8-1-320,9 1 80,-2 4-64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49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16 5865,'-2'-6'8930,"-2"3"-6481,-8 0-2284,10 3-96,-1 0 1,1 0-1,0 0 0,-1 1 1,1-1-1,0 1 0,-5 1 1,7-2-68,-6 1 57,1 1 0,-1 0-1,1 0 1,0 0 0,-1 1 0,1 0 0,0 0 0,0 0 0,1 1-1,-1 0 1,-4 5 0,5-5-42,0 0 0,1 1-1,0 0 1,0 0 0,0 0 0,1 0 0,-1 0 0,1 0-1,1 1 1,-1-1 0,1 1 0,0 0 0,0-1-1,0 1 1,1 0 0,0-1 0,0 1 0,0 0-1,1-1 1,0 1 0,0 0 0,3 8 0,-1-6-18,1-1 1,-1 1-1,2-1 1,-1 0 0,1 0-1,0-1 1,0 0-1,1 0 1,0 0-1,11 9 1,-6-7-2,0 0 0,1-2 0,0 1 0,0-1 1,25 8-1,-29-12 1,0 1-1,-1-2 1,1 1 0,16 0 0,-20-2 1,1 0 0,-1-1 0,1 1 0,-1-1 0,1 0 0,-1 0 0,1-1 0,-1 1 0,0-1 0,6-3 0,-4 1-1,0-1 0,0 1 0,0-1 0,-1 0 0,0 0 0,0-1 0,-1 0 0,1 1 0,6-13 0,-8 13 27,-1 0-1,0 0 1,1 0-1,-2 0 1,1-1 0,-1 1-1,1-1 1,-1 1-1,-1 0 1,1-1 0,-1 0-1,0 1 1,-1-10-1,0 11 61,0 1-1,-1-1 1,1 0-1,-1 1 1,1-1-1,-1 1 1,0-1-1,-1 1 0,1 0 1,0 0-1,-1 0 1,0 0-1,0 0 1,-3-2-1,-5-3 259,0 1-1,-21-11 1,5 5-255,-1 1 0,0 1 0,0 2 0,-1 1 0,0 1 0,-31-3 0,56 9-89,-2 0 1,-1 1 0,0-1 0,1 1 0,-9 1 0,14-1-2,0 1 0,0-1 0,0 0 0,0 0 0,0 1 0,0-1-1,0 0 1,0 1 0,0-1 0,0 1 0,0-1 0,0 1 0,0 0 0,0-1 0,0 1 0,1 0 0,-1 0 0,0 0 0,0 0 0,1-1-1,-1 1 1,1 0 0,-1 0 0,1 0 0,-1 0 0,1 0 0,-1 0 0,1 0 0,0 1 0,0 0 0,-1 3-18,1 1 1,0-1-1,0 0 1,1 0 0,0 1-1,0-1 1,0 0-1,4 10 1,-1-6-577,0 1 0,1-1 0,10 14 0,1 1-364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0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115 175 4313,'0'-1'214,"0"1"1,0 0-1,-1 0 1,1-1-1,0 1 0,0 0 1,0 0-1,0-1 1,0 1-1,0 0 1,0 0-1,0-1 0,0 1 1,0 0-1,0 0 1,0-1-1,0 1 1,0 0-1,0-1 0,0 1 1,0 0-1,0 0 1,0-1-1,0 1 1,0 0-1,0 0 0,0-1 1,1 1-1,0-5 3122,2 5-2584,9 2-513,0 1 0,0 0 0,0 0 0,0 2 0,22 10 0,-9-4 9,-11-5-92,26 14 0,-40-20-153,0 0 1,0 0 0,0 0-1,1 0 1,-1 0-1,0 0 1,0 1 0,0-1-1,0 0 1,1 0-1,-1 0 1,0 0-1,0 0 1,0 0 0,0 1-1,0-1 1,0 0-1,1 0 1,-1 0 0,0 1-1,0-1 1,0 0-1,0 0 1,0 0-1,0 1 1,0-1 0,0 0-1,0 0 1,0 1-1,-5 2 85,-14-2 34,5-2-81,-1 0 0,1-2 0,0 0 0,0 0 0,0-1 0,-25-11 0,21 6-28,0-1-1,1 0 1,1-2-1,-25-20 1,37 29 14,1-1 0,-1 0 1,1 0-1,0 0 0,1 0 0,-1-1 1,1 1-1,0-1 0,0 1 1,0-1-1,0 0 0,-1-7 0,3 8 6,-1 1-1,1 0 0,0 0 0,0 0 1,0 0-1,0 0 0,1 0 0,-1 0 0,2-5 1,-1 6-11,0 0 0,0 0 1,0 0-1,0 0 0,0 1 0,0-1 1,0 0-1,1 0 0,-1 1 1,1-1-1,-1 1 0,1 0 0,-1-1 1,1 1-1,2-1 0,-1 0 20,1 1-1,-1-1 1,1 1-1,-1 0 1,1 0-1,-1 1 0,1-1 1,0 1-1,-1-1 1,1 1-1,0 0 1,4 1-1,6 1 88,-1 1 0,14 5 1,-17-5-75,4 1-56,0 2 0,0 0 0,0 1-1,-1 0 1,0 1 0,-1 0 0,1 1 0,-2 1 0,1 0 0,14 16 0,-22-21-749,-3-6 317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3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82 7506,'0'1'655,"-1"0"-1,1 0 1,-1 0 0,1 0 0,-1 0 0,1 0 0,0 0 0,0 0 0,0 0 0,-1 0 0,1 2 0,0 3 1094,0-6-1715,0 0-1,0 1 1,1-1-1,-1 0 1,0 0-1,0 0 1,0 1-1,0-1 1,0 0-1,0 0 1,1 0-1,-1 1 1,0-1-1,0 0 1,0 0-1,1 0 1,-1 0-1,0 0 1,0 0-1,0 1 1,1-1-1,-1 0 1,0 0-1,0 0 1,1 0-1,-1 0 1,0 0-1,0 0 1,1 0-1,-1 0 1,0 0-1,0 0 1,0 0-1,1 0 1,-1 0-1,0 0 1,0 0-1,1-1 1,-1 1-1,10-2 152,-6 0-157,-1 1 1,0-1 0,0 0 0,0 0-1,0 0 1,-1 0 0,1 0-1,0-1 1,-1 0 0,0 1 0,1-1-1,-1 0 1,2-5 0,-2 6 12,0-1 1,-1 0-1,0 0 1,0 0 0,0 0-1,0 0 1,0-1-1,0 1 1,-1 0-1,0 0 1,1 0-1,-1-1 1,0 1-1,-1 0 1,0-4 0,1 6-5,0 1 0,0-1 1,-1 0-1,1 1 1,0-1-1,-1 0 1,1 1-1,-1-1 1,1 1-1,-1-1 1,1 0-1,-1 1 1,1-1-1,-1 1 1,0 0-1,1-1 1,-1 1-1,0-1 0,1 1 1,-1 0-1,0-1 1,1 1-1,-1 0 1,0 0-1,0 0 1,1 0-1,-1 0 1,0 0-1,0 0 1,1 0-1,-1 0 1,0 0-1,0 0 0,0 0 1,-2 1 47,1-1-1,0 1 1,0-1-1,-1 1 1,1 0-1,0 0 1,0 0 0,0 0-1,0 0 1,-2 2-1,1 0-11,0 1 0,1-1 0,-1 0 0,1 0 0,0 1 0,0 0 0,0-1 0,0 1 0,1 0 0,-1 0 0,1 0 0,0 0 0,0 0 0,0 7 0,1-6-32,-1 0 0,2 0 0,-1 0 1,0 1-1,1-1 0,0 0 1,0 0-1,0 0 0,1-1 0,0 1 1,4 8-1,-5-11-34,0 0 0,0 0 0,1-1-1,-1 1 1,0-1 0,1 1 0,-1-1 0,1 1 0,0-1-1,-1 0 1,1 1 0,0-1 0,0 0 0,0 0 0,0-1 0,3 2-1,-2-1-62,0-1-1,1 1 0,-1-1 0,0 0 1,1 0-1,-1 0 0,0 0 0,0-1 0,6-1 1,0-1-656,0 0 0,-1-1 0,1 0 0,-1 0 0,0-1 0,13-9 1,3-9-3293,0-1 1579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0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88 227 7602,'-4'10'4150,"3"-10"-3985,1 0 1,0 1 0,-1-1 0,1 0 0,0 1 0,0-1 0,0 1 0,-1-1 0,1 0 0,0 1 0,0-1 0,0 1 0,0-1-1,0 1 1,0 0-57,0 0-1,0-1 0,1 1 0,-1-1 0,0 1 0,1-1 1,-1 1-1,0-1 0,1 0 0,-1 1 0,1-1 0,-1 1 1,1-1-1,-1 0 0,1 1 0,-1-1 0,1 0 0,0 1-56,0-1-1,0 1 0,-1 0 0,1-1 1,0 0-1,0 1 0,0-1 0,0 1 0,0-1 1,0 0-1,0 0 0,0 0 0,0 1 1,0-1-1,0 0 0,0 0 0,0 0 1,0 0-1,0-1 0,0 1 0,0 0 0,0 0 1,0-1-1,-1 1 0,1 0 0,0-1 1,0 1-1,0-1 0,0 1 0,0-1 0,-1 0 1,1 1-1,1-2 0,1-3 38,0 0 0,-1 0 0,3-6 0,0-1 19,-1 4-46,-2 0-1,1-1 1,-1 1-1,0-1 1,-1 1-1,1-14 0,-1 6 127,-1 0 0,-4-26 0,3 37-121,0 0 1,0 1 0,0-1-1,-3-4 1,4 7-43,-1 0 1,0 0 0,0 1-1,0-1 1,0 1 0,-1-1 0,1 1-1,0-1 1,-1 1 0,1 0-1,-1 0 1,1 0 0,-3-1-1,-1-1 12,0 1 0,0 0 0,0 0 0,0 0 0,-1 1 0,1 0 0,-1 0 0,1 0 0,-1 1-1,1 0 1,-8 0 0,10 1-29,0-1 0,1 1 0,-1-1-1,0 1 1,0 0 0,0 0 0,0 0-1,1 0 1,-6 4 0,7-4-7,-1 0 0,1 1 1,-1-1-1,1 1 0,-1-1 0,1 1 1,0 0-1,0-1 0,0 1 0,0 0 0,0 0 1,0 0-1,1-1 0,-1 1 0,0 4 0,0-3 9,1 0 0,0 1 0,0-1 0,0 1 0,0-1 0,1 0 0,-1 1-1,1-1 1,0 0 0,2 6 0,2 2 109,10 18 0,-12-24-76,3 5 67,0-1 0,1 1 0,0-1 0,0 0 0,1-1 0,12 11 0,-16-16-77,-1-1 1,1 1 0,0-1 0,0 0 0,1 0-1,-1 0 1,0 0 0,6 1 0,-7-3-20,0 1 0,0-1 0,1 1 0,-1-1 0,0 0 0,1-1 0,-1 1 0,0 0 0,1-1 0,-1 0 0,0 0 0,5-2 0,-2 0 5,0 0 0,0-1 0,0 1-1,0-1 1,0-1 0,-1 1 0,0-1 0,0 0-1,5-6 1,-4 3 21,-1 0 0,1 0 0,-1 0-1,-1-1 1,0 0 0,4-10 0,4-29 51,-12 47-90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1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28 6593,'-27'-27'2993,"34"29"-1353,5 0-423,8 2-385,5 2-264,7 4-208,3 4-40,4 5-64,6 3 8,2-1-64,0-3-40,-13-4-40,-9-4-8,-18-6-272,-8-4-736,-14-6 616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1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100 321 8482,'-9'-3'1738,"0"-1"1,0 0 0,0 0-1,0-1 1,-14-11-1,20 13-1546,0 0 0,0 0 0,1 0 0,-1 0 0,1 0 0,0 0 0,0-1 0,0 1-1,1-1 1,-1 1 0,1-1 0,-1 0 0,1 1 0,1-1 0,-1 0 0,0 0 0,1-7-1,0 7-157,0 0-1,1 0 0,-1 0 1,1 0-1,0 0 0,0 0 0,1 0 1,-1 1-1,1-1 0,2-3 0,3-6-10,14-15 0,-19 24-14,13-15 2,-6 6-3,1 0-1,0 1 0,1-1 1,0 2-1,22-17 1,-30 26-8,0 0 1,0 0-1,1 0 1,-1 0-1,1 1 1,-1 0-1,8-2 1,-9 3 0,0-1 0,0 1-1,-1 0 1,1 0 0,0 0 0,0 0 0,0 1 0,0-1 0,-1 0-1,1 1 1,0-1 0,0 1 0,-1 0 0,1-1 0,-1 1-1,1 0 1,0 0 0,-1 0 0,2 1 0,-1 1 3,0-1-1,0 0 1,0 0 0,-1 1 0,1-1-1,-1 1 1,1-1 0,-1 1 0,0 0-1,0-1 1,0 1 0,0 0 0,0 3-1,0 3 21,0 0-1,-1 18 1,0-19-3,-1 0 0,0 1 0,0-1 0,-1 0 0,0 0 0,-7 14 0,7-17-28,0 0 0,-1-1 0,1 1 0,-1-1 0,0 0 0,-1 0 0,1 0-1,-1 0 1,0 0 0,0-1 0,-7 6 0,10-9-121,0 1 0,0-1 0,0 1 1,0-1-1,0 0 0,0 1 0,0-1 0,0 0 0,0 0 0,0 0 0,0 0 0,0 1 0,-2-2 0,6 0-535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2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83 162 8650,'-6'-5'1559,"5"4"-951,-1 0 1,0-1-1,0 1 1,0 0-1,0 0 1,-1 0-1,1 0 1,0 0 0,-4 0 1669,6 1-2240,0 1-1,0-1 0,0 0 1,0 0-1,0 0 0,0 1 1,1-1-1,-1 0 0,0 0 1,0 0-1,0 1 0,0-1 1,0 0-1,0 0 0,0 0 1,1 0-1,-1 1 0,0-1 0,0 0 1,0 0-1,1 0 0,-1 0 1,0 0-1,0 0 0,0 0 1,1 1-1,-1-1 0,0 0 1,0 0-1,0 0 0,1 0 1,-1 0-1,0 0 0,0 0 1,0 0-1,1 0 0,35 11 274,27 6-56,25 3 33,-83-19-175,-10-2 27,-5-1-46,-23-7 74,-51-20 0,70 23-160,1 0 1,0-1 0,0-1-1,0 0 1,1-1-1,-14-13 1,25 21-7,-1 0 1,1 0 0,0 0-1,0 0 1,0-1 0,0 1-1,0-1 1,0 1 0,0 0-1,1-1 1,-1 0 0,0 1-1,1-1 1,-1 1 0,1-1-1,0 0 1,0 1 0,-1-1-1,1 0 1,0 1 0,0-3-1,1 2-4,0 0 0,0-1 0,-1 1 1,1 0-1,1 0 0,-1 0 0,0 0 0,0 0 0,1 0 0,-1 0 0,1 1 0,0-1 0,-1 0 0,3-1 0,0 0-274,1 0-1,0-1 1,0 2-1,0-1 1,7-2-1,9-2-327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2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86 5745,'-17'-6'7812,"0"2"-3916,6 3-2898,0 0-1,-20 2 1,29-1-918,1 0-1,-1 1 1,0-1 0,0 0 0,0 1 0,0-1 0,1 1 0,-1 0-1,0-1 1,0 1 0,1 0 0,-3 2 0,3-3-47,0 1 0,0 0-1,1 0 1,-1 0 0,0 0 0,1 0 0,-1 0 0,0 1 0,1-1 0,-1 0-1,1 0 1,0 0 0,-1 0 0,1 1 0,0-1 0,0 0 0,0 0-1,0 1 1,0-1 0,0 2 0,1 2 22,0 0 0,0 0 0,0 0 0,1-1 1,0 1-1,0 0 0,0-1 0,1 1 0,-1-1 0,1 0 0,0 1 0,0-2 0,8 8 0,-3-3 18,0-1 0,0 0 0,1 0 0,0-1 0,15 8-1,-20-12-59,-1-1 0,1 1 0,0-1-1,-1 1 1,1-1 0,0 0 0,0-1-1,0 1 1,-1-1 0,1 1 0,0-1-1,0 0 1,0 0 0,0-1 0,0 1-1,0-1 1,-1 0 0,1 0 0,0 0-1,-1-1 1,1 1 0,5-4 0,-3 1 3,0-1 0,0 1 0,-1-1 0,1 0 1,6-9-1,20-31 72,-29 40-73,0 0 0,0 0 1,0 0-1,3-10 0,-6 12-7,1 1 0,-1 0-1,1 0 1,-1 0 0,0-1 0,0 1-1,0 0 1,0-1 0,0 1 0,-1 0-1,1 0 1,-1 0 0,1-1 0,-1 1-1,-2-3 1,1 0 6,-1 1-1,0 0 1,0 0-1,-1 0 1,1 1 0,-1-1-1,0 1 1,0 0-1,0 0 1,0 0-1,-1 0 1,1 1 0,-10-4-1,3 2 2,0 0-1,0 1 1,-1 1-1,1 0 1,-14-1 0,5 1 5,-25 3 0,40-1-90,-1 0 0,0 1 0,1 0 0,0 0 1,-1 1-1,1 0 0,0 0 0,0 0 0,-8 4 0,12-5-69,0 0 0,0 0 1,0-1-1,0 1 0,0 0 1,0 0-1,0 0 0,0 1 0,0-1 1,0 0-1,1 0 0,-1 0 1,0 1-1,1-1 0,-1 2 1,0-2-212,1 0 1,0 0-1,0 0 1,0 0 0,0 0-1,0 0 1,1 0-1,-1 0 1,0 0-1,0 0 1,1 0 0,-1 0-1,0 0 1,1 0-1,0 1 1,9 9-1990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3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11 7690,'-7'0'3572,"4"0"-2819,1 0 0,-1-1 0,1 1 0,0 0 1,-1-1-1,1 0 0,0 1 0,0-1 0,-4-2 0,4 0 423,3 2-688,3 2 672,18 9-982,22 15 1,7 4-72,-13-11-31,65 23 0,-74-32-11,0-2 0,0 0 0,33 2 0,-15-4-780,-38-4 406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3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14 125 7386,'-7'-6'4561,"1"0"-193,5-2-2447,1-5-481,6 0-776,0-1-240,4-1-232,2 1-568,0-4-1544,0 1 1360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3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28 348 8410,'-2'-1'6313,"-3"-2"-2049,5 3-4240,0 0-1,0 0 0,0 0 1,0 0-1,0 0 1,0 0-1,0 0 1,0 0-1,0 0 1,0 0-1,0 0 0,0 0 1,0-1-1,0 1 1,0 0-1,0 0 1,0 0-1,0 0 0,-1 0 1,1 0-1,0 0 1,0 0-1,0 0 1,0 0-1,0 0 0,0 0 1,0 0-1,0 0 1,0-1-1,0 1 1,0 0-1,0 0 0,0 0 1,1 0-1,-1 0 1,0 0-1,0 0 1,0 0-1,0 0 0,0 0 1,0 0-1,0 0 1,0 0-1,0 0 1,0 0-1,0 0 0,0 0 1,0-1-1,0 1 1,0 0-1,0 0 1,0 0-1,0 0 0,2 0-7,-1-1-1,0 0 0,0 0 0,1 0 0,-1 0 1,0 0-1,0 0 0,0 0 0,0-1 0,0 1 1,-1 0-1,1-1 0,1-1 0,5-9 23,-1 2-15,-2 6-13,-1 0 0,-1-1 1,1 1-1,-1-1 0,1 0 1,-1 0-1,-1 0 0,1 0 1,-1 0-1,1 0 0,-1-8 1,0 9-1,-1-3 13,1-1-1,-1 1 1,-1-1 0,-1-13-1,1 19-12,1 1 1,-1-1-1,1 0 0,-1 0 1,0 1-1,0-1 0,0 0 1,0 1-1,0-1 0,0 1 1,0-1-1,0 1 0,0 0 1,-1-1-1,1 1 0,-1 0 1,1 0-1,-1 0 0,1 0 1,-1 0-1,0 0 0,1 1 1,-1-1-1,0 0 0,-1 0 1,1 1 2,1 0 0,0-1-1,-1 1 1,1 0 0,0 0 0,-1 0 0,1 0 0,0 0 0,-1 0-1,1 0 1,0 1 0,-1-1 0,1 0 0,0 1 0,-1-1 0,1 1-1,0-1 1,0 1 0,0 0 0,-1 0 0,1-1 0,0 1 0,0 0-1,0 0 1,0 0 0,0 0 0,1 0 0,-1 0 0,0 0 0,0 0-1,1 1 1,-1-1 0,0 0 0,1 0 0,0 1 0,-1-1 0,1 0-1,-1 2 1,1 5 27,-1 0-1,1 0 1,0 0-1,1 0 0,0 0 1,0 0-1,5 13 1,-2-8 118,1 0 0,0-1 0,12 22 0,-13-28-93,0 0 0,0 0 0,1 0 0,0-1-1,0 1 1,0-1 0,1 0 0,0-1 0,0 1 0,0-1-1,8 4 1,-10-6-49,0-1 1,-1 1-1,1-1 1,0 0-1,0 0 0,0 0 1,0 0-1,0-1 0,1 0 1,-1 0-1,0 0 0,0 0 1,0-1-1,0 1 1,0-1-1,0 0 0,0 0 1,0 0-1,0-1 0,-1 0 1,7-3-1,-5 1-13,0 0 1,0 0-1,0 0 1,0-1-1,-1 0 1,0 0-1,0 0 0,0 0 1,0-1-1,-1 1 1,0-1-1,0 0 0,-1 0 1,3-7-1,-2 2-581,0-1-1,-1 1 1,0 0-1,-1-1 1,0 1-1,-1-1 1,-1-15-1,-4 2-485</inkml:trace>
  <inkml:trace contextRef="#ctx0" brushRef="#br0" timeOffset="1">75 11 6889,'-14'-3'4233,"3"1"-472,5 2-1472,0 0-401,8 3-800,4 3-256,11 4-407,5 1-113,12-1-56,2-4-24,0-1-48,-4-5-16,-7-3-32,-5-3 0,-1-6-296,-1-1-152,-4-10 184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4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18 12787,'-10'0'5081,"4"-4"-3593,3 0-456,5 0-584,5-1-143,10 4-2354,9 3 1585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4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38 141 8338,'-35'-5'12210,"35"5"-12176,0 0-1,0 0 0,-1 0 0,1 0 1,0 0-1,0 0 0,0 0 0,0 0 1,0-1-1,0 1 0,0 0 0,0 0 1,0 0-1,0 0 0,0 1 0,0-1 1,0 0-1,0 0 0,0 0 0,-1 0 1,1 0-1,0 0 0,0 0 0,0 0 1,0 0-1,0 0 0,0 0 0,0 0 1,0 0-1,0 0 0,0 0 0,0 0 0,0 0 1,0 0-1,0 0 0,0 0 0,0 0 1,0 0-1,0 0 0,0 0 0,0 0 1,0 1-1,0-1 0,0 0 0,0 0 1,0 0-1,0 0 0,0 0 0,0 0 1,0 0-1,0 0 0,0 0 0,0 0 1,0 0-1,0 0 0,0 0 0,0 0 1,0 0-1,0 1 0,0-1 0,4 5 690,8 6-298,0-3-193,1 0 0,-1-1 0,28 11 0,-31-14-144,1-1 1,-1 0-1,1-1 1,0 0 0,0-1-1,18 1 1,-27-2-82,0 0 1,0 0-1,0 0 0,0 0 1,-1 0-1,1 0 0,0 0 1,0 0-1,0-1 0,-1 1 1,1 0-1,0 0 0,0-1 1,-1 1-1,1-1 0,0 1 1,0 0-1,-1-1 0,1 1 1,-1-1-1,1 0 0,0 1 1,-1-1-1,1 1 0,-1-1 1,1 0-1,-1 1 0,0-1 1,1 0-1,-1 0 0,0 1 1,1-1-1,-1 0 0,0 0 1,0 0-1,0 1 0,0-2 1,0-2-1,0-1 0,-1 1 0,0 0 0,0 0 0,0 0 0,-2-4 0,1-1-71,-5-13-197,0 1-207,2 1 1,-6-38-1,11 57 469,0 0 0,0 0 0,0 0 0,0 0 0,0-1 0,0 1 0,0 0 0,0 0 0,0 0-1,1 0 1,-1 0 0,0 0 0,1 0 0,-1 0 0,1 0 0,-1 0 0,1 0 0,-1 0 0,1 0 0,0 0 0,0 1 0,-1-1 0,1 0 0,0 0 0,0 1 0,0-1 0,0 1 0,0-1 0,0 1 0,0-1 0,0 1 0,0-1 0,0 1 0,0 0 0,0-1 0,0 1 0,0 0 0,1 0 0,3 0 4,0 0 0,1 0 0,-1 0 0,0 1 0,0-1 0,0 1 0,5 2 0,41 14 75,-22-7 964,55 11 0,-73-19-308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4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4 9162,'-2'0'983,"1"-1"-1,0 1 1,-1-1-1,1 1 1,-1 0 0,1-1-1,0 1 1,-1 0-1,-2 0 1,2 0-349,0 0-1,0 1 1,0-1 0,0 1-1,-4 1 1,0 0-400,0 1 0,1 1 0,-8 4-1,8-4 401,0-1-446,1 1 1,-1 0 0,0 0 0,1 1-1,-4 4 1,6-7-164,1 0 0,0 0 0,-1 0 0,1 0 0,0 0 0,0 0 0,0 0 0,0 0 0,1 1 0,-1-1 0,1 0 0,-1 1 0,1-1 0,0 0 0,0 5 0,0-6-32,0 0 0,0 0 0,1-1 0,-1 1-1,0 0 1,1 0 0,-1 0 0,1-1 0,-1 1 0,1 0 0,-1-1 0,1 1 0,-1 0 0,1-1 0,0 1 0,-1-1 0,1 1 0,0-1-1,0 1 1,-1-1 0,1 0 0,0 1 0,0-1 0,0 0 0,-1 0 0,1 1 0,0-1 0,0 0 0,1 0 0,4 0-118,0 1 1,0-1-1,7-1 1,-8 0 18,12 0-207,-8-1 40,0 1-1,0 1 0,0 0 0,0 0 0,16 3 1,-23-2 257,0-1-1,0 1 1,-1 0 0,1 0 0,0 0 0,-1 0 0,1 0 0,-1 0 0,1 0 0,-1 0 0,0 1 0,1-1-1,-1 0 1,0 1 0,0-1 0,0 1 0,0 0 0,0-1 0,0 1 0,0 0 0,-1 0 0,1-1 0,-1 1 0,1 0-1,-1 0 1,1 3 0,-1 0 98,0 0 1,0 0-1,0 0 0,-1 0 0,0 0 0,0 0 1,0 0-1,-3 8 0,2-9-2,0 0 0,0 0-1,0-1 1,0 1 0,0-1 0,-1 0 0,0 0 0,1 1-1,-1-2 1,-4 4 0,2-2 105,-1 0 1,1-1-1,-1 0 0,0-1 1,1 1-1,-9 1 0,-22 5 285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3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48 5777,'-1'-9'1229,"0"8"-744,1-1 0,-1 0 0,1 1 0,0-1-1,0 0 1,0 0 0,0 0 0,0 1 0,1-4 0,0 3 2953,0-2 373,-6 1-2489,-1 1-1287,0 0 0,1 0 0,-1 1 0,0 0 0,0 0 0,0 1 0,-6-1 0,6 2-28,0-1 1,-1 1-1,1 0 1,0 1 0,1 0-1,-1-1 1,0 2-1,0-1 1,1 1-1,-1 0 1,-6 5-1,7-5-8,0 0 0,1 0 0,-1 1-1,-6 6 1,10-8 1,0-1-1,-1 1 1,1 0-1,0-1 1,0 1-1,0 0 0,0 0 1,0 0-1,0 0 1,0 0-1,1 0 1,-1 0-1,1 0 1,0 0-1,-1 3 1,1-3 0,0-1 0,1 0 0,-1 0 0,0 1 0,1-1 0,-1 0 0,1 0 0,0 1 0,-1-1 1,1 0-1,0 0 0,-1 0 0,1 0 0,0 0 0,0 0 0,0 0 0,0 0 0,2 1 0,1 1 5,1 0 1,10 4-1,-10-4-1,28 11 9,-18-7-11,-1-1-1,15 10 0,-26-14-1,-1-1 0,0 1 1,0 0-1,0 0 0,0 0 0,0 0 0,0 0 0,-1 0 0,1 0 0,2 5 0,-4-6 1,1 0 1,-1 0-1,1 1 0,-1-1 1,0 1-1,1-1 1,-1 0-1,0 1 1,0-1-1,0 1 0,0-1 1,0 0-1,-1 1 1,1-1-1,0 1 1,-1-1-1,1 0 1,0 1-1,-1-1 0,0 0 1,1 0-1,-1 1 1,-1 0-1,0 1 8,0-1-1,-1 0 1,1 0 0,-1 0-1,1 0 1,-1 0-1,0 0 1,0-1 0,0 1-1,0-1 1,0 0-1,0 0 1,0 0 0,0 0-1,0 0 1,-6 0-1,-2 0 25,0-1 0,-1 0 0,-15-2 0,18 1-3,0-1 0,0 0 0,-16-6 0,13 1-298,12 7 243,-1-1 1,1 1-1,0 0 1,-1 0-1,1-1 0,0 1 1,0 0-1,-1 0 1,1-1-1,0 1 0,0 0 1,0-1-1,-1 1 1,1 0-1,0-1 0,0 1 1,0 0-1,0-1 1,0 1-1,0 0 1,0-1-1,0 1 0,0-1 1,0 1-1,0 0 1,0-1-1,0 0 0,0 1-4,1-1-1,-1 1 0,1-1 1,-1 1-1,1-1 0,-1 1 1,1 0-1,0-1 0,-1 1 1,1 0-1,1-1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3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12 6673,'-16'-2'7338,"1"-2"-4418,11 3-2692,0 0 0,-1 0 0,1 0 0,0 0 1,0 1-1,-7-1 0,6 2-97,-1 0 0,1 1-1,0-1 1,-1 1 0,1 0 0,0 0 0,0 1 0,0-1 0,1 1-1,-1 0 1,1 1 0,-1-1 0,1 1 0,-6 6 0,5-4 9,-1 0-1,1 1 1,0 0 0,1 0 0,-1 0 0,1 1 0,1-1 0,-6 16 0,9-21-111,-2 5 85,0 1-1,0 0 1,0 9 0,2-15-100,-1 0 0,1 0 0,1 0 1,-1 0-1,0-1 0,0 1 0,0 0 1,1 0-1,-1 0 0,1-1 0,0 1 0,-1 0 1,1-1-1,0 1 0,0 0 0,0-1 1,0 1-1,0-1 0,3 3 0,0-2-6,-1 0-1,1 0 1,-1 0-1,1 0 1,0-1-1,0 0 1,0 0-1,0 0 0,0 0 1,0 0-1,0-1 1,4 0-1,6 0-138,1 0-1,14-3 1,-15 1-961,0-1 1,0-1-1,0 0 1,15-6 0,-6-1-598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4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9 6729,'-1'-2'13723,"16"0"-13539,30 0-64,-24-1-312,0 4-424,-5 5-1696,-4-4 1504</inkml:trace>
  <inkml:trace contextRef="#ctx0" brushRef="#br0" timeOffset="1">3 119 5913,'-2'-3'7570,"7"3"-5098,-5-1-935,0 0-353,7-1-600,6-2-224,27-7-192,-25 7-352,7 1 152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4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51 8498,'-2'-9'3813,"2"5"-2785,-1 1 0,0-1 0,0 0 0,0 1 0,0 0-1,-4-7 1,5 9-933,-1 1 0,0-1-1,1 0 1,-1 0-1,0 1 1,0-1 0,0 0-1,0 1 1,1-1-1,-1 1 1,0-1 0,0 1-1,0-1 1,0 1-1,0 0 1,0-1 0,0 1-1,-1 0 1,1 0 0,0 0-1,0 0 1,0 0-1,0 0 1,0 0 0,0 0-1,0 0 1,0 1-1,-2 0 1,-2 0-16,0 1-1,0 0 1,0 0-1,1 0 1,-1 1-1,0-1 1,1 1-1,0 1 1,-1-1-1,1 0 1,1 1-1,-1 0 1,0 0-1,1 0 1,0 0-1,0 1 1,0-1 0,-4 10-1,2-2-38,1 0-1,0 1 0,0-1 1,1 1-1,1 0 1,-2 22-1,3-28-22,1 0-1,0 0 0,1 1 0,0-1 0,0 0 0,0 0 0,1 0 0,2 8 0,-2-11-9,0-1-1,0 1 0,0-1 0,0 1 0,0-1 0,0 0 0,1 0 1,0 0-1,0 0 0,-1 0 0,2-1 0,-1 1 0,0-1 0,0 0 1,1 0-1,3 2 0,-1-2-2,0 0 0,-1 0 0,1-1 0,0 1-1,0-1 1,0 0 0,0-1 0,0 0 0,0 0 0,0 0 0,0 0 0,0-1 0,8-2 0,-11 2-13,1 0 1,-1 0 0,0 0-1,0-1 1,1 1-1,-1-1 1,0 0-1,0 0 1,-1 0-1,1 0 1,0-1 0,-1 1-1,1-1 1,-1 1-1,0-1 1,0 0-1,0 0 1,0 0-1,0 0 1,-1 0 0,0-1-1,1 1 1,-1 0-1,1-4 1,-1-4 10,0 1-1,0 0 1,-1 0 0,0-1 0,0 1 0,-4-18-1,-1 4-2,-15-40 0,19 59-10,-1 1 0,1-1-1,-1 1 1,-1-1-1,1 1 1,0 0-1,-1 0 1,0 0-1,-5-5 1,7 8-9,1 0 1,-1 1-1,0-1 1,0 0-1,0 1 1,0-1-1,0 1 1,0-1-1,0 1 1,0 0-1,0-1 1,0 1-1,0 0 1,0 0-1,0-1 1,0 1-1,0 0 1,0 0-1,0 0 1,0 1-1,0-1 1,0 0-1,0 0 1,0 0-1,0 1 1,0-1-1,0 0 1,0 1-1,0-1 1,0 1-1,0 0 1,0-1-1,1 1 1,-1-1-1,0 1 1,0 0-1,-1 1 1,0 1-228,0 0 0,0-1-1,0 1 1,0 0 0,1 0 0,-1 0 0,1 1 0,-1-1 0,1 0 0,-1 6-1,1 14-664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4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7466,'0'0'4048,"1"5"-1119,-2 13-1321,-5 27-503,2-24-657,0-2-176,1-5-40,2-3-168,3-11-8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5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6561,'-3'6'10878,"20"-8"-8427,-14 2-2961,29-4 574,-28 3-60,-1 1 1,1 0-1,0 1 0,-1-1 1,1 1-1,0 0 0,-1 0 1,1 0-1,-1 0 0,1 0 1,-1 1-1,0 0 0,0-1 1,1 1-1,-1 0 0,-1 1 1,1-1-1,0 1 0,2 2 1,-3-3-6,-1 0 0,1 0 0,-1 0-1,1 0 1,-1 0 0,0 1 0,0-1 0,0 0 0,0 1 0,-1-1 0,1 1 0,-1-1 0,1 1-1,-1-1 1,0 1 0,0 2 0,-1 4 19,1-1 0,-1 1 0,-3 9 0,0-4 118,-1 0 0,0 0-1,-7 12 1,-9 24 491,19-44-489,0 0 0,1 0 0,-1 0 0,2 0 0,-1 0 1,1 9-1,1-5 1554,1-2-772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5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8946,'7'-6'5009,"4"6"-600,5-3-1801,4-4-1231,1-1-465,6-5-592,3-2-120,2 2 2089,0 3-1697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54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4389 2353,'-10'-5'4140,"6"3"-2282,1 0 0,-1 0 0,1-1-1,-7-4 1,10 7-1831,0 0 1,0 0-1,0 0 1,1 0-1,-1 0 0,0 0 1,0 0-1,0 0 0,0 0 1,0 0-1,0 0 1,0 0-1,0 0 0,0 0 1,0 0-1,0 0 0,0 0 1,0 0-1,1 0 1,-1 0-1,0 0 0,0 0 1,0 0-1,0 0 0,0 0 1,0 0-1,0 0 1,0 0-1,0 0 0,0-1 1,0 1-1,0 0 0,0 0 1,0 0-1,0 0 1,0 0-1,0 0 0,0 0 1,0 0-1,0 0 0,0 0 1,0 0-1,0 0 1,0-1-1,0 1 0,0 0 1,0 0-1,0 0 0,0 0 1,0 0-1,0 0 1,0 0-1,0 0 0,0 0 1,0 0-1,0 0 0,0 0 1,0 0-1,0 0 1,0-1-1,0 1 0,0 0 1,0 0-1,0 0 0,0 0 1,-1 0-1,1 0 1,0 0-1,0 0 0,8 0 239,-8 0-178,15 2 284,28 5 0,-5 1 16,-14-4-183,0-1 0,0-1 0,0-1 0,0-2 0,0 0 0,1-1 0,-2-2 0,31-7-1,3-6 341,0-3-1,-1-2 0,87-48 0,-129 61-394,0 0-1,-1-1 1,19-18-1,32-39 268,-6 6-156,71-76 226,-81 74-251,-21 28-97,-19 24-96,64-91 341,42-101 181,-12 19-82,-53 102-186,119-214 769,16-50-556,-132 257-455,28-52 21,-47 75-44,96-176 48,-90 178-66,51-78 3,-64 109-15,47-49 0,4-3 11,-6-17-4,-20 29-2,1 6-1,3 4-1,116-105 0,-139 137-4,57-66 0,-83 89 0,17-21 2,48-48 1,-56 64-2,188-164 2,-18 8-58,-182 166 52,16-15-12,38-26 0,25-10-2,-60 41 10,10-6-125,1 1 1,62-22 0,-94 39 124,43-15-201,53-28 0,-79 35 191,25-15 4,-10 3 7,24-17-46,-21 13-182,1 2 0,51-22 0,4-4 190,1-2-412,-28 24-2591,-61 26-833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55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526 53 2096,'-1'0'404,"1"0"0,-1 0-1,1 0 1,0 0-1,-1 0 1,1 0-1,-1 0 1,1 0-1,-1-1 1,1 1 0,-1 0-1,1 0 1,0 0-1,-1-1 1,1 1-1,-1 0 1,1 0-1,-1-1 1,-3-2 1896,3 2-1905,0 1 0,0 0 0,0 0 0,0 0 0,0 0 0,-1 0 0,1 0 1,0 0-1,0 0 0,-1 1 0,-3 0-235,-13 1 393,1 0 0,-36-2 0,10-2 60,2-1-229,0 3-1,-65 6 0,59 3-55,25-5-24,1 0-1,-1-2 1,-35 1 0,50-5-208,8-1-35,10-2-39,11 1-35,1 1 0,41 0 1,-3 1 22,-14-2 11,49-5 27,-76 5-46,13-1 8,0 0 14,-27 3-20,1 1 0,0 0 0,0 0 0,1 1 0,-1 0 0,9 1 0,-10 0-8,41 5 33,-42-6-24,0 0 0,0 0 0,0 0 1,0-1-1,0 0 0,0 0 1,6-2-1,-9 2 0,0 0 0,0-1 0,0 1 0,0-1 0,-1 0 0,1 0 0,2-2 0,1-1 8,-5 3-10,0 2 0,0 6-11,0 0 31,0 3 32,0 0 0,0 0 0,-1 0 1,0 0-1,-1 0 0,-4 13 0,-17 69 682,-7 21-227,7-54-240,-7 22 26,13-27-88,12-44 322,4-9-552,1 0 0,0 0 0,0 0 0,0 0 0,0 1 0,0-1 0,0 0-1,0 0 1,0 0 0,0 0 0,0 0 0,0 0 0,0 0 0,-1 0 0,1 0 0,0 0 0,0 0 0,0 0 0,0 0 0,0 0-1,0 0 1,0 0 0,0 0 0,0 0 0,-1 0 0,1 0 0,0 0 0,0 0 0,0 0 0,0 0 0,0 0 0,0 0 0,0 0-1,0 0 1,-1 0 0,1 0 0,0-4-3274,0 3 1692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2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63 1576,'-27'-27'1123,"25"26"-957,1 0 0,0 0 0,0-1 0,0 1 0,1 0 0,-1-1 0,0 1 0,0-1 0,1 1 0,-1-3 0,1 4-96,-1 0 1,1 0-1,0-1 0,0 1 0,0 0 0,0 0 0,0-1 0,0 1 0,0 0 0,0 0 0,0-1 1,0 1-1,0 0 0,0 0 0,0-1 0,0 1 0,0 0 0,0 0 0,0-1 0,0 1 1,0 0-1,0 0 0,0-1 0,0 1 0,0 0 0,1 0 0,-1 0 0,0-1 0,0 1 1,0 0-1,0 0 0,1 0 0,-1-1 0,0 1 0,0 0 0,0 0 0,1 0 0,-1 0 0,1-1 1,-2-5 7265,0 3-5107,3 7 590,39 97-1830,-36-89-880,0 0 0,1 0 1,1-1-1,0 0 0,15 19 0,-16-24-80,0 0-1,0 0 1,1-1 0,-1 1 0,1-2-1,0 1 1,1-1 0,-1 0 0,1 0-1,10 3 1,-12-5-17,1 0 0,-1-1-1,1 1 1,-1-1 0,1 0 0,0-1 0,7 0-1,-10 0-7,0-1 0,-1 0 0,1 1 0,-1-1 1,1-1-1,-1 1 0,0 0 0,1-1 0,-1 0 0,0 0 0,0 0 0,0 0 0,0 0 0,0-1 0,3-3 0,3-5-160,-1 0 0,1 0 1,-2-1-1,12-23 0,-10 15-1961,-2 1 0,9-33 0,-12 30 129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4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7530,'0'-1'623,"0"0"0,0 0 0,0 0 1,0 1-1,0-1 0,0 0 0,0 0 1,0 0-1,0 0 0,1 0 0,-1 1 1,0-1-1,1 0 0,-1 0 0,0 0 0,1 1 1,0-2-1,0 1-409,0 0 1,0 1-1,0-1 0,0 0 1,0 1-1,0-1 0,0 1 1,0-1-1,0 1 0,0 0 1,0-1-1,0 1 0,2 0 1,15-3 133,1 2 1,-1 0-1,1 1 1,19 2-1,-5 2-263,45 12 0,-66-13-68,1 1 0,-1 0 0,0 1 0,0 0 0,12 8 0,-18-9-1,0 0 0,0 0 0,0 1 1,-1 0-1,0 0 0,0 0 0,0 1 1,-1 0-1,0 0 0,6 11 0,-3-3 94,-1-1 0,7 26-1,-11-30-95,-1-1 0,1 0 0,-1 1-1,-1-1 1,0 0 0,0 12 0,-1-15 88,0-1 0,0 0 0,-3 7 0,3-7 382,-1 4-50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3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19 198 6081,'-7'-2'2777,"0"-1"-1241,3 3-199,5-1-201,-1-2-80,-1 2-64,1 0-24,0 0-271,1-3-129,8-12-264,37-32-120,-26 28-104,1-2-24,-3-1-280,-1-5-552,-1 3 520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7 169 7410,'-7'-12'9343,"10"13"-8474,23 22-479,-18-15-324,43 38 268,8 1-102,-59-46-229,1-1 1,0 1-1,-1-1 1,1 1-1,0-1 0,-1 0 1,1 1-1,0-1 0,0 0 1,0 1-1,1-1 1,-2 0-4,0 0 0,0 0 1,0 0-1,0 0 0,1 0 1,-1 0-1,0 0 0,0-1 1,0 1-1,0 0 0,0 0 1,0 0-1,0 0 0,0 0 1,0 0-1,0-1 0,0 1 1,0 0-1,1 0 0,-1 0 1,0 0-1,0 0 0,0 0 1,0-1-1,0 1 0,0 0 1,0 0-1,0 0 0,-1 0 1,1 0-1,0-1 0,0 1 1,0 0-1,0 0 0,0 0 1,0 0-1,0-1 0,-9-17-25,2 9 13,0 0 0,-1 0 1,0 1-1,0 0 0,-18-14 0,16 15 93,2-1 0,-1 0 0,-14-18 0,19 21-41,1 1-1,0-1 1,1 1-1,-1-1 0,1 0 1,0 0-1,0 0 1,0 0-1,1 0 1,0 0-1,-1-7 1,2 12-38,-1-7 48,1 1 0,1-13 0,-1 17-42,1 0-1,-1 0 0,1 0 0,0 0 0,-1 0 1,1 0-1,0 0 0,0 0 0,0 0 0,0 1 1,0-1-1,1 0 0,2-2 0,-2 2-145,2-1 1,-1 1-1,0 0 0,0 0 0,1 0 0,-1 0 1,8-2-1,-8 3-623,1 0 1,-1 0-1,1 0 1,0 1-1,4-1 1,5 1-760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3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80 7666,'0'0'288,"0"-1"0,-1 1 0,1 0 0,0-1 0,0 1 0,0 0 0,0 0 0,0-1 0,0 1 0,0 0 0,0-1 0,0 1 0,0 0 0,0-1 0,0 1 0,0 0 0,0-1 0,0 0-80,0 1 1,0 0-1,0-1 0,0 1 0,0 0 0,0-1 0,0 1 1,0 0-1,0-1 0,0 1 0,0 0 0,0-1 0,-1 1 0,1 0 1,0-1-1,0 1 0,0 0 0,0-1 0,-1 1 0,1 0 1,0 0-1,0-1 0,-1 1 0,1 0 0,0 0 0,0 0 1,-1-1-1,1 1 0,0 0 0,-1 0 0,1 0 0,0 0 1,-1-1-1,1 1 0,0 0 0,-1 0 0,1 0 0,-1 0 0,-3-1-120,-1-1-1,1 1 1,-1 0-1,1 1 0,-1-1 1,0 1-1,1 0 0,-1 0 1,0 0-1,1 1 0,-6 0 1,9 0-80,0-1 0,0 1 0,0-1 0,1 1 0,-1 0 0,0 0 0,0-1 0,0 1 0,0 0 0,1 0 0,-1 0-1,0 0 1,1 0 0,-2 2 0,-4 16 59,4-15-53,1 1-7,0 1 1,0-1 0,0 1-1,0 0 1,1 0 0,0-1-1,0 1 1,0 0 0,1-1-1,0 1 1,0 0 0,1-1-1,-1 1 1,1-1 0,3 7-1,-1-5-2,1-1-1,-1 1 0,1-1 0,0 0 0,1 0 0,-1-1 0,1 0 0,0 0 0,1 0 0,-1-1 0,1 1 1,0-2-1,10 5 0,-15-7-2,0 0 0,1-1 0,-1 1 0,0-1 1,0 1-1,0-1 0,1 0 0,-1 0 0,0 0 0,0 0 1,1-1-1,2 0 0,-3 1 0,-1-1 0,1 0-1,-1 1 1,1-1 0,-1 0 0,1 0 0,-1 0 0,0 0 0,1 0 0,-1 0-1,0-1 1,0 1 0,2-2 0,-1-1-3,-1 0-1,1 1 0,0-1 1,-1 0-1,0 0 0,0 0 1,0 0-1,0 0 1,-1 0-1,1 0 0,-1 0 1,-1-6-1,-2-17-68,-7-31-1,5 33 37,3 16 23,0-1 0,-1 1 0,-6-14-1,7 19 10,0 0 0,0 0 0,-1 0-1,1 1 1,-1-1 0,0 0 0,0 1-1,-7-6 1,13 12-2,-1 1 0,0 0 0,0 0 1,0 0-1,2 6 0,10 19 18,-8-19 12,0-1 1,1 1-1,0-2 1,1 1-1,0-1 1,0 0-1,1 0 1,10 6-1,-16-12-4,1 0 0,-1-1 0,0 1 0,1-1 0,-1 0 0,8 1 0,-10-1-23,0-1 0,1 0 0,-1 0 0,0 0 1,1 0-1,-1 0 0,0 0 0,1 0 1,-1 0-1,0-1 0,1 1 0,-1-1 0,0 1 1,1-1-1,-1 1 0,0-1 0,0 1 1,0-1-1,0 0 0,0 0 0,2-1 0,-1-2-249,0 0-1,0 0 0,0 0 0,-1 0 0,1 0 0,-1 0 1,0-1-1,-1 1 0,1-5 0,1-26-688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4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 7546,'-7'-4'3952,"4"3"-943,1 1-560,2 4 1471,7 9-3215,-2 11-233,41 28-64,-30-27-144,3-3-48,-3-8-80,-1-8-72,-4-10-968,-4-6 3312,-6-11-2064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4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 10170,'-7'0'5057,"-4"-1"-1912,3 1-1009,7 1-1239,-2-1-377,4 0-1112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4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9106,'0'1'8223,"1"7"-7960,1-1 0,0 0 0,0 1 0,1-1 1,0 0-1,6 11 0,-7-15-232,0 0 1,0 0 0,1-1-1,-1 1 1,1-1 0,-1 1-1,1-1 1,0 0-1,0 0 1,0 0 0,0 0-1,0-1 1,7 3 0,-8-3 1,0 0 1,0-1-1,0 1 1,0-1-1,1 1 1,-1-1-1,0 0 1,4 0-1,-6 0-22,1 0-1,-1 0 1,1 0-1,0 0 0,-1 0 1,1 0-1,-1-1 1,1 1-1,-1 0 0,1 0 1,-1-1-1,1 1 1,-1 0-1,1-1 0,-1 1 1,1 0-1,-1-1 1,0 1-1,1-1 0,-1 1 1,1-1-1,-1 1 1,0-1-1,0 1 0,1-1 1,-1 1-1,0-1 1,0 1-1,0-1 1,0 0-1,1 1 0,-1-1 1,0 1-1,0-1 1,0 0-1,0 0 0,-2-17 18,0 1 0,0-1 0,-11-33-1,8 32-18,0 0-1,2 0 0,-2-22 0,5 40-2,0 0-1,0 0 1,0-1-1,0 1 0,0 0 1,0 0-1,0 0 0,0-1 1,1 1-1,-1 0 1,0 0-1,2-2 0,-2 3 10,0 0-1,1 0 0,-1-1 0,1 1 0,-1 0 0,0-1 0,1 1 1,-1 0-1,1 0 0,-1 0 0,1 0 0,-1-1 0,1 1 1,-1 0-1,1 0 0,-1 0 0,1 0 0,-1 0 0,1 0 1,-1 0-1,1 0 0,-1 1 0,1-1 0,-1 0 0,1 0 0,-1 0 1,1 0-1,-1 1 0,1-1 0,1 1 98,1 1-1,-1-1 0,0 0 1,1 1-1,-1-1 1,0 1-1,0 0 0,3 4 1,14 19 534,-5-7-332,-1-1-56,-4-6-162,-1-1 0,13 10 0,-18-17-55,-1-1 0,1 0 0,0 0 0,0 0 0,1 0 0,-1 0 0,0-1 0,0 1 0,1-1 0,-1 0 0,1 0 0,6 1 0,-9-2 26,1 0 0,0 0 0,0 0 0,0-1 0,0 1 0,0 0 1,0-1-1,0 1 0,-1-1 0,1 0 0,0 1 0,0-1 0,2-2 0,3-2 89,-1 0 1,11-11-1,-14 13-116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5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40 350 2713,'-34'-48'4266,"34"48"-4187,0 0 0,0-1 0,0 1 0,0 0 0,0 0 0,0 0 0,0 0 0,0 0 0,0 0 0,0-1 0,0 1 0,0 0 0,-1 0 0,1 0 1,0 0-1,0 0 0,0 0 0,0 0 0,0 0 0,0-1 0,0 1 0,-1 0 0,1 0 0,0 0 0,0 0 0,0 0 0,0 0 0,0 0 0,0 0 0,-1 0 0,1 0 0,0 0 0,0 0 0,0 0 0,0 0 0,-1 0 1,0 6 2053,1 9 745,0-13-2637,1 0-1,0 0 0,-1 0 1,1 0-1,0-1 0,0 1 1,0 0-1,0-1 0,0 1 1,0-1-1,2 2 0,17 15 1024,-14-14-1047,-1 0 1,7 8-1,-3-1 148,-2 0-1,0 0 1,8 17 0,-13-21-157,-4-6-80,-2-5-45,-2-4-51,-1 0 1,2 0-1,-1-1 1,1 0 0,-5-12-1,1 1-48,-8-32 1,16 47 15,0-1-1,1 1 1,-1-1 0,1 0 0,0 1 0,2-11 0,-1-13 10,-1 26-9,0 1 1,0-1-1,0 1 1,0-1-1,1 1 1,-1-1-1,2-2 1,-2 3-2,1 1 0,-1 0 1,1 0-1,0 0 0,-1 0 1,1 0-1,0 1 0,0-1 0,-1 0 1,1 0-1,0 0 0,0 1 1,0-1-1,0 0 0,0 1 0,0-1 1,0 1-1,2-1 0,-1 0 3,0 0 0,0 1 0,0 0 0,0-1 0,0 1 0,0 0 0,0 0 0,0 0 0,0 0 0,0 1 0,0-1 0,0 0 0,3 2 0,-2-1 5,0 1 0,0-1 1,0 1-1,0 0 1,0 0-1,0 0 1,3 3-1,0 1 14,-1 0-1,0 0 1,0 0-1,-1 1 1,1 0 0,3 10-1,7 24 187,-18-56-449,0 0-1,1-1 0,0 0 1,2-27-1,0 39 153,6-80-1901,-4 68 1739,0 1-1,1-1 1,7-19 0,-9 33 255,6-14 83,-7 15-53,1 0 1,-1 0 0,1 0-1,0 0 1,-1 1 0,1-1-1,0 0 1,-1 0-1,1 1 1,0-1 0,0 0-1,-1 1 1,1-1 0,2 0-1,-3 1-14,0 0-1,0 0 1,1 0 0,-1 0-1,0 0 1,0 0-1,1 0 1,-1 0-1,0 0 1,0 0-1,1 0 1,-1 0 0,0 0-1,0 0 1,1 0-1,-1 1 1,0-1-1,0 0 1,1 0-1,-1 0 1,0 0 0,0 0-1,0 1 1,0-1-1,1 0 1,-1 0-1,0 0 1,0 1-1,0-1 1,0 0 0,1 1-1,2 8 270,-2-7-238,7 24 458,-2-7 191,14 31 1,26 40 610,-46-89-1290,1 0 0,-1 0 1,1 0-1,0 0 1,-1 0-1,1 0 1,0 0-1,0 0 0,0 0 1,1 1-1,-2-2-31,0 0 0,1 0-1,-1 0 1,0 0 0,0 0-1,0 1 1,0-1-1,1 0 1,-1 0 0,0 0-1,0 0 1,0 0 0,1 0-1,-1 0 1,0 0 0,0 0-1,0-1 1,0 1 0,1 0-1,-1 0 1,0 0-1,0 0 1,0 0 0,0 0-1,1 0 1,-1 0 0,0-1-1,5-7-1287,0-17-2800,-3-15 1836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6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33 7986,'0'0'379,"-1"-1"-1,1 1 1,0-1 0,0 0 0,-1 1 0,1-1 0,0 1 0,-1-1 0,1 1 0,0-1-1,-1 1 1,1-1 0,-1 1 0,1 0 0,-1-1 0,1 1 0,-1-1 0,1 1 0,-1 0-1,1 0 1,-2-1 0,1 1 123,-1-1-1,1 1 0,-1 0 1,0 0-1,1 0 1,-1 0-1,1 0 0,-3 1 1,-6 2-80,1-1 0,0 2 0,-1-1 0,-16 10 0,24-11-404,-1-1 1,0 1-1,1 0 1,0 0-1,-1 0 1,1 0-1,0 0 1,0 0-1,0 1 1,0-1-1,0 1 1,1-1-1,-1 1 1,1 0 0,0-1-1,0 1 1,0 0-1,0 0 1,0 0-1,0 0 1,1 0-1,-1 5 1,1-4 9,1 0 1,-1-1-1,1 1 1,-1-1-1,1 1 1,0 0-1,0-1 0,1 0 1,-1 1-1,1-1 1,-1 0-1,1 0 1,0 0-1,0 0 1,1 0-1,-1 0 1,1 0-1,5 4 0,-4-5-18,0 1-1,0-1 0,0 0 1,1 0-1,-1 0 0,1 0 1,0-1-1,-1 0 0,1 0 1,0 0-1,0 0 0,0-1 1,0 0-1,-1 0 0,1 0 1,0-1-1,0 0 0,7-1 1,-8 0-8,0 1 1,0 0-1,1-1 1,-1 0-1,0 0 0,0 0 1,-1-1-1,1 1 1,4-4-1,-6 3 3,0 1-1,0 0 0,0-1 1,0 1-1,0-1 0,0 0 1,-1 1-1,1-1 0,-1 0 1,0 0-1,0 0 0,0 0 1,1-5-1,-2 5 3,0-1 0,0 1 0,0 0 0,0 0 0,-1 0 0,1-1 0,-1 1 0,0 0 0,0 0 0,0 0 0,0 0 0,-1 0 0,1 0 0,-1 0 0,1 1 0,-1-1 0,0 1 0,0-1 0,-1 1 0,-2-3 0,-2-2 4,0 1 1,-1 1-1,0-1 1,0 1 0,-13-6-1,12 7-115,1 1 0,-1-1 0,1 2-1,-1-1 1,0 1 0,-15-1 0,23 3-6,0 0 1,0 0 0,0 0 0,0 0-1,0 0 1,1 0 0,-1 0 0,0 1-1,-2 0 1,3-1 47,-1 0 1,1 0-1,0 0 0,0 1 1,-1-1-1,1 0 0,0 0 1,0 1-1,-1-1 0,1 0 1,0 0-1,0 1 0,0-1 1,-1 0-1,1 0 0,0 1 1,0-1-1,0 0 0,0 1 1,0-1-1,0 0 0,0 1 1,0 0-1,3 7-773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6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102 330 7794,'-1'-2'1317,"0"-1"1,-1 0 0,0 1 0,1-1-1,-4-2 1,3 3-576,0-1 1,0 1-1,-1 0 0,-5-3 0,7 4-641,-1 0-1,0 0 0,1 0 1,-1 0-1,0 1 0,0-1 0,0 0 1,1 1-1,-1 0 0,0-1 1,0 1-1,0 0 0,0 0 1,0 0-1,0 0 0,0 1 1,0-1-1,0 0 0,1 1 1,-3 0-1,2 0-83,1 0-1,0 0 1,-1 0 0,1 1 0,0-1-1,0 0 1,0 1 0,0-1 0,0 1 0,0-1-1,0 1 1,1-1 0,-1 1 0,1-1-1,-1 1 1,1 0 0,-1 1 0,0 1 0,-2 8 11,1-1 1,0 1-1,1 0 1,0-1 0,1 1-1,2 16 1,-2-22-14,1 0-1,0 0 1,0-1 0,0 1 0,1 0 0,0-1-1,0 1 1,0-1 0,1 1 0,0-1 0,4 7-1,-5-10-9,0 1-1,0-1 0,0 0 1,1 0-1,-1 0 1,0 0-1,1-1 0,-1 1 1,1-1-1,0 1 0,-1-1 1,1 0-1,0 0 0,0 0 1,0 0-1,0-1 1,0 1-1,0-1 0,0 0 1,0 1-1,0-1 0,0-1 1,0 1-1,3-1 0,-4 1 0,1-1-1,0 0 1,-1 1-1,1-1 0,0 0 1,-1-1-1,0 1 0,1 0 1,-1-1-1,0 1 1,1-1-1,-1 0 0,3-3 1,-2 1 2,-1 1-1,1-1 1,-1 1 0,0-1 0,0 0 0,0 0-1,-1 1 1,2-7 0,0-2 6,-1-1-1,-1 1 1,0-1 0,0 0-1,-2-14 1,-1 3 1,-1 0-1,-2 1 1,0-1 0,-2 1 0,0 0 0,-1 0 0,-16-29-1,8 17 4,-24-44 31,37 74-16,-1-1-1,-8-9 0,11 13-6,-1 1 0,1-1-1,-1 1 1,1-1-1,-1 1 1,0 0 0,0 0-1,0 0 1,0 0 0,0 0-1,-3-1 1,5 2-21,-1-1 0,1 1 0,0 0 1,0 0-1,0 0 0,0 0 0,-1 0 0,1 0 0,0 0 0,0 0 1,0 0-1,-1 0 0,1 0 0,0 0 0,0 0 0,0 0 0,-1 0 1,1 0-1,0 1 0,0-1 0,0 0 0,-1 0 0,1 0 1,0 0-1,0 0 0,0 0 0,0 0 0,0 1 0,-1-1 0,1 0 1,0 0-1,0 0 0,0 0 0,0 1 0,0-1 0,0 10 45,7 9-41,1 1-1,17 29 1,-10-19 4,-6-10 2,13 24 63,28 44-1,-48-85-96,4 5 89,13 17-1,-17-24-110,-1 1 1,1 0-1,0-1 1,0 1-1,0-1 1,0 1-1,0-1 1,0 0-1,0 0 1,0 0-1,1 0 0,-1 0 1,0 0-1,3 0 1,-4-1-8,0 0 0,-1 0 1,1 0-1,0 0 0,0 0 0,-1 0 1,1 0-1,0 0 0,-1-1 0,1 1 0,0 0 1,-1 0-1,1 0 0,0-1 0,-1 1 1,1 0-1,-1-1 0,2 0 0,-1-1-28,0 1-1,1-1 1,-1 0-1,0 0 1,-1 1 0,3-5-1,-3 6 74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7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16 586 8954,'0'0'303,"0"0"1,0 0-1,-1 0 0,1 0 1,0 0-1,0 0 0,0 0 1,-1 0-1,1 0 0,0 1 1,0-1-1,-1 0 0,1 0 1,0 0-1,0 0 0,0 0 1,-1 1-1,1-1 0,0 0 1,0 0-1,0 0 0,0 0 1,-1 1-1,1-1 0,0 0 1,0 0-1,0 1 0,0-1 1,0 0-1,0 1 0,0-1-219,0 0 0,0 0-1,0 1 1,0-1 0,0 0-1,0 0 1,0 1 0,0-1-1,0 0 1,0 0 0,0 0-1,0 1 1,1-1 0,-1 0-1,0 0 1,0 0 0,0 1-1,0-1 1,0 0 0,1 0-1,-1 0 1,0 0 0,0 1-1,0-1 1,1 0 0,-1 0-1,0 0 1,0 0 0,0 0-1,1 0 1,-1 0 0,0 0-1,0 0 1,1 0 0,-1 0-1,0 0 1,0 0 0,3 1-69,0-2 1,0 1 0,0 0-1,0 0 1,-1-1 0,1 0-1,0 1 1,-1-1 0,1 0-1,0 0 1,2-2 0,2-1-1,-1 0 1,8-6-1,-11 8-6,0-1 1,0 0-1,0 0 0,-1 0 0,1 0 0,-1-1 0,0 1 1,3-7-1,-1 2 11,-1-1 1,3-11-1,-5 15-13,0 0 0,0 0 0,-1 0 0,1-1-1,-1 1 1,0 0 0,-1 0 0,1 0 0,-1 0 0,0 0-1,-3-8 1,3 11-5,1 0-1,-1 0 1,0 0 0,0 1-1,0-1 1,0 0-1,0 1 1,-1-1 0,1 1-1,0-1 1,-1 1-1,1 0 1,-1 0 0,1-1-1,-1 1 1,0 0-1,1 0 1,-1 1-1,0-1 1,0 0 0,1 0-1,-1 1 1,0-1-1,0 1 1,0 0 0,0 0-1,0-1 1,0 1-1,0 1 1,0-1 0,0 0-1,0 0 1,-2 1-1,1 0-1,0 0 0,0 0 0,0 0 0,1 1 0,-1-1 0,0 1-1,1 0 1,-1-1 0,1 1 0,0 0 0,-1 1 0,1-1 0,0 0-1,0 0 1,0 1 0,1 0 0,-1-1 0,1 1 0,-1 0 0,1-1-1,-2 7 1,1-2 4,0 1-1,0 0 1,0 0-1,1 0 1,1 0 0,-1 0-1,2 11 1,0-11 0,0 0 0,1 0 0,0 0 0,0-1 0,1 1 0,0-1 0,0 0 0,1 1 1,0-1-1,0-1 0,1 1 0,-1-1 0,2 1 0,-1-2 0,1 1 0,12 10 0,-14-13 0,1 0 0,0 0 1,0 0-1,0-1 0,0 0 0,0 0 0,1 0 0,-1 0 0,0-1 0,12 2 0,-13-3 0,1 0-1,0 0 1,-1-1-1,1 0 1,0 1-1,-1-1 1,1-1-1,-1 1 1,1-1-1,-1 0 1,0 0-1,0 0 0,0 0 1,6-4-1,-5 1-5,1 0-1,-1 0 0,0-1 1,0 0-1,0 0 0,-1 0 1,0 0-1,0 0 0,0-1 1,-1 0-1,0 0 0,0 0 1,-1 0-1,3-13 0,-1-5-137,-1-1 0,0-48 0,-2 28-41,-1-60-51,-1 90 241,-1 0 1,0 0 0,-1 0 0,-8-21 0,6 22 131,-1 0-1,0 1 1,-1-1-1,0 2 1,-2-1-1,1 1 1,-2 0-1,-14-15 1,21 25-63,-1 0 0,1-1 0,-1 2 0,0-1 0,-1 0 0,1 1 0,0 0 0,-1 0 0,1 0 0,-1 1 0,1-1 0,-1 1 0,0 0 0,0 1 0,0-1 0,-5 1 0,8 0-72,1 0 0,0 1 0,-1-1-1,1 0 1,0 1 0,-1 0 0,1-1-1,0 1 1,0 0 0,0-1 0,0 1-1,0 0 1,0 0 0,0 0 0,0 0-1,0 0 1,0 0 0,0 0 0,0 0-1,1 0 1,-1 1 0,0-1 0,1 0-1,-1 0 1,1 1 0,0-1 0,-1 0-1,1 1 1,0 1 0,-1 4-6,0 1 0,1-1 0,0 1 0,1 8-1,1 5 13,1 0-1,10 34 0,19 41 51,-27-81-51,-3-9-5,8 22 42,1 0 1,17 31-1,-25-52-34,2 0 0,-1 0 0,1-1 0,0 1 0,0-1 0,1 0 0,0 0 0,0-1 0,0 0 0,1 0-1,0 0 1,14 6 0,-17-9-92,1 0 0,-1-1 0,0 0 0,1 0 0,-1 0 0,1-1 0,-1 0 0,1 0 0,0 0 0,-1 0 0,1 0-1,-1-1 1,1 0 0,-1 0 0,0 0 0,1-1 0,-1 1 0,0-1 0,0 0 0,0 0 0,0-1 0,0 1 0,-1-1 0,1 0 0,4-4-1,13-18-667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5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51 102 7674,'2'-4'2948,"1"-6"1650,-3 5 1999,8 18-6504,1 0 0,15 17-1,1 1-61,-18-21-20,0 0 7,0-1 0,0 1 0,2-1-1,14 13 1,-22-21-15,-1-1-1,1 0 0,-1 1 1,1-1-1,-1 0 1,1 1-1,-1-1 1,1 0-1,-1 0 0,1 1 1,0-1-1,-1 0 1,1 0-1,-1 0 1,2 0-1,-2 0 0,1 0 0,-1 0 0,0 0 0,0 0 0,0 0 0,1-1 0,-1 1 0,0 0 0,0 0 0,0 0 0,0 0 0,1-1 0,-1 1 0,0 0 0,0 0 0,0 0 0,0 0 0,0-1 0,0 1 0,0 0 0,1 0 0,-1-1 0,0 1 0,0 0 0,0 0 0,0 0 0,0-1 0,0-1-8,0 1 0,0-1 0,-1 0 0,1 1 0,0-1 0,-1 1 0,1-1 0,-1 0 0,1 1 0,-2-3 0,-8-11-30,0 1 0,-1 1 0,-17-17-1,9 8 42,11 14-13,0 1-1,-1 0 0,0 0 1,0 1-1,0 0 0,-1 0 1,-10-4-1,-7-5-63,27 15 71,-1 0 1,1 0-1,0 0 1,0 0-1,0 0 0,0 0 1,0 0-1,0 0 0,-1 0 1,1 0-1,0 0 1,0 0-1,0 0 0,0 0 1,0 0-1,0 0 1,0 1-1,0-1 0,-1 0 1,1 0-1,0 0 0,0 0 1,0 0-1,0 0 1,0 0-1,0 0 0,0 1 1,0-1-1,0 0 1,0 0-1,0 0 0,0 0 1,0 0-1,0 0 0,0 1 1,0-1-1,0 0 1,0 0-1,0 0 0,0 0 1,0 0-1,0 0 0,0 1 1,0-1-1,0 0 1,0 0-1,0 0 0,0 0 1,0 0-1,0 0 1,0 0-1,0 1 0,2 6 34,0-3-21,0-1 1,0 1-1,0-1 1,1 0-1,-1 1 1,1-1-1,4 3 0,24 18 10,-21-16-15,11 9 0,10 18 11,-23-25 7,-1-1 1,2 0-1,15 13 1,-23-22-6,-1 1 0,1-1 0,0 1 0,-1-1 0,1 0 0,0 1 0,0-1 1,-1 0-1,1 1 0,0-1 0,0 0 0,0 0 0,1 0 0,-2 0-3,0 0 1,1 0-1,-1 0 0,0 0 0,1 0 0,-1 0 1,0 0-1,1 0 0,-1-1 0,0 1 1,0 0-1,1 0 0,-1 0 0,0-1 0,0 1 1,0 0-1,1 0 0,-1 0 0,0-1 1,0 1-1,0 0 0,0-1 0,1 1 0,-1-1 1,1-1 74,-1-1 0,1 0 0,-1 0 0,0 0 0,0 0 0,0-3 0,0-4-179,1 3 93,0 1-1,0-1 0,1 0 0,0 1 0,0-1 0,0 1 0,5-8 1,3-4 31,13-17 0,-1 2 33,5-10 227,-26 38-144,-3 5-72,-5 5-222,2-1 64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7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14 10682,'0'-1'448,"0"0"-1,-1 0 1,1 0-1,-1 1 1,0-1-1,1 0 1,-1 0-1,0 0 1,0 1-1,1-1 1,-1 0-1,0 1 0,0-1 1,0 1-1,0-1 1,0 1-1,-1-1 1,0 1-225,1-1 0,-1 1 0,1 0 0,-1 0 0,1 0 0,-1 0 0,1 0 0,0 0 0,-1 1 0,1-1 0,-2 1 0,-2 1-58,1 0 0,-1 0 0,1 0 0,0 0 0,0 1 1,-6 5-1,5-4-36,0 1 1,0 0-1,1 0 0,0 0 1,0 1-1,0 0 0,0 0 1,1 0-1,-3 6 0,5-8-116,-1 0 0,1 0 0,0-1 0,0 1-1,1 0 1,-1 0 0,1 0 0,-1 0 0,1 0 0,1 0-1,-1 0 1,0 0 0,1 0 0,0 0 0,0-1-1,0 1 1,2 4 0,-2-7-19,0 1 0,-1-1 1,1 0-1,0 0 0,0 1 0,0-1 0,0 0 0,1 0 1,-1 0-1,0 0 0,0 0 0,1-1 0,-1 1 0,0 0 0,1 0 1,-1-1-1,1 1 0,-1-1 0,1 0 0,-1 1 0,1-1 1,-1 0-1,1 0 0,-1 0 0,3 0 0,4 0-171,0-1-1,-1 0 0,15-5 1,-6 2-206,-8 3 222,0 0 1,0 0 0,0 1 0,0 0-1,0 0 1,0 1 0,15 3 0,-17-3 142,0 1 1,-1-1-1,1 2 0,-1-1 1,0 0-1,0 1 1,0 0-1,0 0 1,0 1-1,-1 0 1,7 6-1,-9-9 28,-1 1 0,0-1 0,0 0 0,1 1 0,-1 0 0,0-1 0,-1 1-1,1 0 1,0-1 0,0 1 0,-1 0 0,1 0 0,-1 0 0,1-1 0,-1 1 0,0 0 0,0 0-1,0 0 1,0 0 0,0 0 0,0 0 0,0-1 0,-1 1 0,1 0 0,-1 0 0,1 0 0,-1-1-1,0 1 1,0 0 0,0 0 0,0-1 0,-2 3 0,-2 2 41,0 0 0,-1 0 1,0 0-1,0-1 0,0 0 0,-9 5 1,-9 4-353,-31 14 0,17-9-2873,1 3 1393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9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7690,'0'0'479,"0"0"0,0-1 0,0 1 0,0-1 1,1 1-1,-1 0 0,0-1 0,0 1 0,0-1 1,0 1-1,0 0 0,1-1 0,-1 1 0,0 0 1,0-1-1,0 1 0,1 0 0,-1-1 0,0 1 1,1 0-1,0-1-342,-1 1 1,1 0 0,-1-1 0,1 1-1,-1 0 1,1 0 0,0 0-1,-1 0 1,1-1 0,-1 1-1,1 0 1,0 0 0,0 0-1,1 1-167,0-1 0,0 1 0,0-1 0,-1 1-1,1-1 1,0 1 0,-1 0 0,1 0 0,0 0-1,-1 0 1,1 0 0,-1 0 0,3 2-1,1 2 51,0 0-1,0 1 1,-1 0-1,0-1 1,0 1-1,0 1 1,0-1-1,-1 0 1,3 10-1,-2-3 25,1-1-1,0 1 0,0-1 1,1 0-1,13 19 1,-17-28-33,1 0 0,-1-1 0,1 1 0,-1 0 0,1-1 0,0 1 0,0-1-1,0 0 1,0 0 0,0 0 0,1 0 0,-1-1 0,1 1 0,-1-1 0,1 0 0,-1 0 0,1 0 0,0-1 0,-1 1 0,1-1 0,0 0 0,0 0 0,-1 0 0,1 0 0,5-2 0,-3 1-1,1-1 1,-1-1-1,1 1 1,-1-1 0,0 0-1,0-1 1,0 1-1,-1-1 1,7-6-1,-4 3-160,0-1-1,0 0 1,-1 0-1,12-18 1,-17 24-252,0-1 1,-1 0 0,1 0-1,-1 0 1,1-1-1,-1 1 1,0 0-1,0 0 1,0-7 0,-3-5-1021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9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 5777,'4'-2'3537,"-2"-3"16,5-2-1289,0-6-663,1-3-321,1 1-432,0 0-176,1 1-336,0 0-96,-2-6-152,4-2-376,10-3 216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0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33 253 7090,'-1'6'7188,"2"-4"-3454,6-4-2371,-3 1-1539,-2 0 185,0 0 0,0 0 0,0 0 1,0 0-1,0 0 0,-1-1 0,1 1 0,1-2 0,4-3 12,-1 0-1,7-10 0,-10 13-10,-1 0 1,0-1-1,0 1 0,0-1 0,0 1 0,-1-1 1,0 0-1,1 0 0,0-7 0,-2 9-3,1-1 0,-1 1 0,0-1 1,0 1-1,0-1 0,-1 1 0,0-6 0,0 8-6,1-1 1,0 0 0,-1 0-1,1 0 1,0 1-1,-1-1 1,1 0-1,-1 0 1,0 1-1,1-1 1,-1 0-1,1 1 1,-1-1-1,0 1 1,0-1-1,1 1 1,-1-1-1,0 1 1,0-1-1,0 1 1,1 0-1,-1-1 1,0 1-1,0 0 1,-1 0-1,-1-1 2,-1 1 0,1 0 0,-1 0 0,1 0 1,-1 0-1,1 1 0,-1-1 0,1 1 0,-1 0 0,1 0 0,0 0 0,0 0 0,-1 1 0,-4 2 0,6-2 0,0 0-1,-1 0 0,1-1 0,0 1 1,0 0-1,0 1 0,1-1 0,-1 0 1,0 0-1,1 1 0,-1-1 1,1 1-1,0 0 0,0-1 0,0 1 1,0 0-1,1-1 0,-2 6 1,1 1 82,0 1 1,1 0 0,0 0 0,1 0 0,0-1 0,0 1 0,1 0 0,0-1-1,5 14 1,-6-21-67,-1 0 0,1-1 0,0 1 0,0 0 0,0 0 0,0-1 0,0 1 0,0-1 0,1 1 0,-1-1 0,1 1 0,-1-1 0,1 0 0,-1 0 0,1 0 0,-1 1 0,1-2-1,0 1 1,0 0 0,0 0 0,-1 0 0,1-1 0,0 1 0,0-1 0,0 0 0,0 1 0,0-1 0,0 0 0,0 0 0,0 0 0,0-1 0,0 1 0,0 0 0,0-1 0,0 1 0,0-1 0,2-1 0,2 0-6,0-1 1,0 0-1,0-1 1,0 0-1,-1 1 1,1-2-1,6-6 1,31-37 26,-42 47-39,7-10 6,1 0 1,-1 0 0,-1-1-1,11-23 1,-16 30-11,0 0 0,0-1 0,-1 1 0,0 0 0,0-1-1,0 1 1,0 0 0,-1-1 0,0 1 0,0-1 0,-1 1 0,1 0 0,-1-1 0,0 1 0,-3-7 0,1 3-18,-1 0-1,-9-14 1,11 19 19,-1 0 0,0 0 0,-1 0 0,1 0 0,-1 1 0,-6-6 0,7 7 6,2 1 6,2 1 2,9 3 10,-5-2-22,0 0 0,0 0 1,0 1-1,0 0 1,0 0-1,0 0 0,6 4 1,-7-4-1,1 1 1,-1-1 0,0 0-1,1 0 1,0-1-1,0 1 1,-1-1 0,1 0-1,9 0 1,12 0 5,-15-1-2,1 1 0,-1 0 1,13 3-1,-21-3-4,-1 0 1,0 0 0,0 0 0,0 0 0,0 0 0,0 0 0,-1 0-1,1 1 1,0-1 0,-1 1 0,1 0 0,-1-1 0,1 1-1,-1 0 1,0 0 0,1 0 0,0 3 0,-1-4 0,-1 0 0,1 0-1,-1 0 1,0 0 0,1 0 0,-1 1 0,0-1-1,0 0 1,0 0 0,0 1 0,0-1 0,0 0-1,0 0 1,0 1 0,0-1 0,-1 0 0,1 0-1,0 0 1,-1 0 0,1 1 0,-1-1 0,1 0-1,-1 0 1,0 0 0,1 0 0,-1 0 0,0 0-1,0 0 1,0 0 0,0-1 0,0 1 0,0 0-1,-1 1 1,-4 1-21,1 0-1,-1-1 1,0 0-1,0 0 1,-9 3 0,11-5 63,1 1 0,0 0 0,0-1 0,-1 0 0,1 0 0,0 0 0,-1 0 0,1-1 0,0 1 0,-1-1 0,1 0 1,-4-1-1,-1-3 253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0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9 9210,'-5'-8'4713,"-1"9"-1432,3 1-1137,5 3-1168,5 4-424,12 4-384,6 3-55,13 7 55,0 0 32,0 7 40,-1 3-16,-8 2-88,-1 1-40,1-4-96,-3-1-496,-5-13-1625,-4-3-2536,-10-15 2873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0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9 188 7130,'-8'6'10602,"12"-17"-8906,3-5-488,2-9-551,0 0-193,6-7-256,3-2 40,3 7-1344,6 3 871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1 324 6289,'11'-6'5485,"-10"5"-5317,0 0-1,0 0 1,1 0 0,-1 0-1,0 0 1,1 0-1,-1 1 1,1-1-1,-1 1 1,1-1 0,0 1-1,-1-1 1,1 1-1,-1 0 1,1 0-1,0 0 1,-1 0 0,1 0-1,-1 0 1,1 0-1,0 1 1,-1-1-1,1 0 1,-1 1-1,1-1 1,-1 1 0,3 1-1,3 1-13,0 1 0,-1 1 0,1-1-1,-1 1 1,12 11 0,-9-7 58,-1-2 44,-1 1 0,11 15 0,-15-13-55,-3-10-197,0 0 1,0 0 0,0 0-1,-1 0 1,1 1-1,0-1 1,0 0-1,0 0 1,0 0-1,0 0 1,0 0-1,0 1 1,0-1-1,0 0 1,0 0-1,0 0 1,0 0-1,-1 0 1,1 0-1,0 1 1,0-1-1,0 0 1,0 0-1,0 0 1,0 0 0,-1 0-1,1 0 1,0 0-1,0 0 1,0 0-1,0 0 1,0 0-1,-1 0 1,1 0-1,0 0 1,0 0-1,0 0 1,0 0-1,-1 0 1,1 0-1,0 0 1,0 0-1,0 0 1,0 0-1,-1 0 1,1 0 0,0 0-1,0 0 1,0 0-1,0 0 1,0 0-1,-1 0 1,1 0-1,0-1 1,-4-1 27,0-1 1,1 1 0,-1-1 0,0 0 0,1 0-1,0 0 1,-6-7 0,4 2-5,-1-1-1,-7-15 1,0-2-2,1 0 1,-8-32-1,19 55-26,0 1 0,1 0 0,-1-1 0,1 1 0,0-1-1,0 1 1,0-1 0,0 1 0,0-1 0,1 1 0,-1-1 0,1 1 0,-1-1 0,1 1 0,0 0 0,0-1 0,0 1 0,0 0 0,0 0 0,1 0 0,-1-1 0,1 2 0,-1-1 0,1 0 0,0 0 0,0 0 0,0 1-1,2-3 1,-3 4-1,0-1-1,1 1 1,-1-1-1,0 0 0,0 1 1,0 0-1,1-1 0,-1 1 1,0 0-1,0 0 0,1-1 1,-1 1-1,0 0 0,0 0 1,1 1-1,-1-1 0,0 0 1,1 0-1,-1 1 1,0-1-1,0 0 0,0 1 1,1-1-1,0 2 0,3 1-3,1 0-1,-1 0 0,8 8 0,-12-10 6,11 9 30,0 1-1,-1 0 0,0 1 0,17 24 0,-26-33-13,0 0-1,-1 0 1,0 1 0,1-1 0,-1 0-1,0 1 1,-1-1 0,1 1 0,-1-1 0,1 1-1,-1 6 1,-2-6 46,-1-6-8,-2-8 1,0-8-191,1 0 0,0 0 0,1-1 0,0-24 0,2 32-43,-1-12-307,2 0 0,3-46 0,-2 64 594,0 0 0,0 0-1,0 0 1,1 1-1,3-8 1,-5 10-71,1 1-1,0-1 1,0 1-1,0-1 0,0 1 1,0-1-1,0 1 1,1 0-1,-1 0 1,0 0-1,1 0 1,-1 0-1,1 0 1,-1 0-1,1 0 1,-1 0-1,1 1 1,2-2-1,-3 2-27,0 0-1,0 0 1,0 0-1,1 0 1,-1 0-1,0 0 1,0 0-1,0 1 1,0-1-1,-1 0 1,1 1 0,0-1-1,0 1 1,0-1-1,0 1 1,0-1-1,0 1 1,0-1-1,-1 1 1,1 0-1,0-1 1,-1 1-1,1 0 1,0 0-1,-1 0 1,2 1-1,1 4 69,0-1 0,0 1 0,2 8 0,-1-3 68,4 8 98,0-1 27,15 26-1,-21-41-239,0-1 0,-1 1 0,1-1-1,4 4 1,-6-5-63,1-1-1,-1 0 0,0 1 0,1-1 0,-1 0 0,1 0 1,-1 1-1,0-1 0,1 0 0,-1 0 0,1 0 0,-1 1 1,1-1-1,-1 0 0,1 0 0,-1 0 0,1 0 0,-1 0 1,1 0-1,-1 0 0,1 0 0,-1 0 0,1 0 0,-1 0 1,0 0-1,1-1 0,-1 1 0,1 0 0,-1 0 0,1 0 1,-1-1-1,1 1 0,-1 0 0,0 0 0,1-1 0,6-8-471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2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30 11378,'-3'0'642,"0"-1"-1,0 1 1,0 0-1,0 0 1,1 0-1,-1 0 0,0 0 1,0 1-1,0 0 1,0-1-1,0 1 0,1 0 1,-1 0-1,-3 2 1,3-1-468,0 0 1,0 0-1,0 0 1,0 0-1,1 1 1,-1 0-1,1-1 1,0 1-1,-1 0 1,-2 5 0,3-4-197,0 0 1,0 0 0,1 0-1,-1 0 1,1 0 0,0 1 0,0-1-1,1 0 1,-1 1 0,1-1 0,0 1-1,0-1 1,0 0 0,0 1-1,1-1 1,0 0 0,0 1 0,0-1-1,3 6 1,-1-5 39,-1 0 0,1 0 1,7 9-1,-8-12-14,0-1 0,-1 1 0,1 0 0,0 0 0,0-1 0,0 1-1,1-1 1,-1 0 0,0 0 0,0 0 0,1 0 0,1 1 0,1-1-1,-1-1 0,1 0-1,0 1 1,-1-2 0,1 1-1,-1 0 1,1-1 0,-1 0 0,1 0-1,-1 0 1,0-1 0,0 1-1,1-1 1,5-4 0,-3 2-6,-1 0 0,0 0 1,0 0-1,0-1 0,0 0 0,-1-1 1,0 1-1,6-9 0,-9 10-3,1 1 0,-1-1 0,0-1 0,0 1-1,-1 0 1,1 0 0,-1-1 0,0 1 0,0-1 0,0 1 0,-1-1-1,0 1 1,0-1 0,0 1 0,0-1 0,-2-7 0,1 9 2,1 0 0,-1 0 1,-1 0-1,1 0 0,0 0 1,-1 0-1,1 0 1,-1 1-1,0-1 0,0 0 1,0 1-1,0 0 0,-1-1 1,1 1-1,-1 0 0,1 0 1,-1 0-1,0 1 0,0-1 1,0 0-1,0 1 0,0 0 1,-5-2-1,2 2-124,-1 0 0,1 0 0,-1 0 1,1 0-1,-1 1 0,-11 2 0,15-2-144,0 0 0,0 1 0,1-1 0,-1 1 0,0 0 0,1 0 0,-1 0 0,1 0 0,-1 0 0,1 0-1,0 1 1,-1-1 0,1 1 0,0 0 0,0 0 0,0 0 0,0 0 0,0 0 0,-1 2 0,-1 10-951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2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153 362 7698,'0'-2'507,"0"-20"4335,0 21-4531,0-1-1,0 1 1,-1-1-1,1 1 1,0 0 0,-1-1-1,1 1 1,-1-1 0,0 1-1,1 0 1,-1-1-1,-1 0 1,-1-1-53,1 1 0,-1 0 1,0 0-1,1 1 0,-1-1 0,0 1 1,0-1-1,0 1 0,-1 0 0,1 0 0,0 0 1,0 1-1,-1-1 0,-5 0 0,1 1-124,0 0 0,0 0 0,0 1 0,-15 2-1,20-2-124,1-1 0,-1 1 0,1 0 0,0 0-1,-1 0 1,1 0 0,0 0 0,0 0 0,0 0 0,0 1-1,-4 3 1,5-4-6,0 0-1,0 1 1,0-1-1,1 1 1,-1-1 0,0 1-1,0 0 1,1-1-1,-1 1 1,1 0-1,0-1 1,-1 1 0,1 0-1,0 0 1,0-1-1,0 1 1,1 3-1,0 2 18,0 0-1,1 0 1,0 0 0,0 0-1,1 0 1,-1-1-1,2 1 1,-1-1-1,1 0 1,0 0-1,7 9 1,-6-9-8,1 0 0,0 0 0,0 0-1,1-1 1,0 0 0,0 0 0,0-1 0,0 0 0,11 5 0,-15-8-9,-1 0-1,1 0 1,0-1 0,0 1 0,-1 0 0,1-1 0,0 0 0,0 0-1,0 0 1,0 0 0,0 0 0,-1 0 0,1-1 0,0 1-1,0-1 1,0 0 0,-1 0 0,1 0 0,0 0 0,-1 0 0,1-1-1,-1 1 1,0-1 0,1 0 0,-1 0 0,0 0 0,0 0-1,0 0 1,0 0 0,0 0 0,-1 0 0,1-1 0,-1 1 0,1-1-1,-1 1 1,1-4 0,2-4-15,-1-1-1,0 0 0,0 0 1,-1 0-1,0 0 1,-1 0-1,-1-1 1,0 1-1,-2-19 1,0 17-35,-1 0 0,0 0 0,-1 0 0,0 0 0,-1 1 0,0-1 0,-14-21 0,-19-23 51,-52-60 0,87 113 8,0 1 1,0 0 0,0-1 0,0 1-1,0 1 1,-7-5 0,10 6-8,0 1 0,-1 0 1,1 0-1,0 0 0,0 0 0,0 0 0,0 0 0,-1 0 1,1 0-1,0 0 0,0 0 0,0 0 0,-1 0 1,1 0-1,0 0 0,0 0 0,0 0 0,-1 0 0,1 0 1,0 0-1,0 0 0,0 0 0,0 0 0,-1 0 1,1 0-1,0 0 0,0 0 0,0 0 0,0 1 1,-1-1-1,1 0 0,0 0 0,0 0 0,0 0 0,0 0 1,0 0-1,-1 1 0,1-1 0,-1 10 172,1-6-126,0 0 1,1-1-1,1 8 0,3-1-31,0 0 0,0 0 0,1-1 0,1 0 0,8 11 0,-8-12-3,21 29 164,-9-11 171,1-1 0,30 29 0,-45-50-312,0 0 0,0-1 0,0 1 0,0-1 0,1 0 0,10 5 0,-14-7-128,0-1 0,0 1 0,0-1 0,0 1-1,0-1 1,0 1 0,0-1 0,0 0 0,0 0-1,1 0 1,-1 0 0,0-1 0,0 1 0,0 0-1,0-1 1,0 0 0,0 1 0,0-1 0,0 0-1,0 0 1,-1 0 0,1 0 0,0 0 0,2-2-1,-2 0-294,0 1-1,0 0 0,0-1 0,2-3 0,5-13-824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3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69 656 8130,'-25'-2'14574,"28"-7"-14246,2-4-313,1-1 0,9-14 0,-9 19-13,-1-1 1,0 0-1,-1 0 1,0 0-1,5-21 1,-9 29-3,3-11-2,0 0 1,-1 0 0,0 0-1,-1-24 1,-1 35-2,-1 0 1,1 1-1,0-1 0,-1 0 0,0 0 1,1 1-1,-1-1 0,0 1 1,0-1-1,0 1 0,0-1 0,0 1 1,0-1-1,0 1 0,0 0 1,-1 0-1,1-1 0,0 1 0,-1 0 1,1 0-1,-1 0 0,1 1 1,-1-1-1,0 0 0,1 1 0,-1-1 1,0 1-1,1-1 0,-1 1 1,0 0-1,0-1 0,-3 1 0,3 0-3,-1 0-1,1 0 0,-1 0 0,0 1 0,1-1 1,-1 1-1,1-1 0,-1 1 0,1 0 1,0 0-1,-1 0 0,1 0 0,0 0 0,0 1 1,-1-1-1,1 1 0,0-1 0,1 1 1,-1 0-1,0 0 0,-2 3 0,0 1 3,1 1 1,1 0-1,-1-1 0,1 1 0,0 0 1,1 0-1,-2 10 0,2 3 31,1 27 0,0-38-14,1-1 0,0 1-1,0-1 1,1 1 0,0-1 0,0 1-1,7 14 1,-7-19-8,0 0-1,1 0 1,-1-1-1,1 1 1,0-1-1,0 1 1,0-1-1,0 0 1,1 0-1,-1 0 1,1-1-1,0 1 1,-1-1-1,1 0 0,0 0 1,1 0-1,3 1 1,-4-2 4,0 0 0,-1 0 0,1 0 0,0-1 0,0 0 0,0 0 0,-1 0 0,1 0 0,7-1 0,-8 0 0,-1 0-1,1 0 1,-1 0 0,1 0 0,-1 0 0,0 0 0,1 0 0,-1-1 0,0 1 0,0-1-1,0 0 1,0 1 0,0-1 0,0 0 0,1-3 0,2-3 11,0 0 0,-1 0 0,0 0 0,-1-1 1,0 0-1,3-15 0,-1-3 5,2-26 1,-5 18-1,-1-42-1,-3 57-8,0-1-1,-1 0 0,-8-27 1,2 20-1,-1-1 1,-27-52-1,26 62 19,-1-1 0,-1 2 0,0 0 0,-26-26 0,37 42-22,-1-1 36,1 1 1,-1-1 0,0 1 0,-3-3 0,5 5-42,1 0 0,0-1 1,-1 1-1,1 0 0,0 0 0,-1 0 0,1-1 1,0 1-1,-1 0 0,1 0 0,0 0 0,-1 0 1,1 0-1,0 0 0,-1 0 0,1 0 0,-1 0 1,1 0-1,0 0 0,-1 0 0,1 0 0,0 0 1,-1 0-1,1 0 0,0 1 0,-1-1 0,1 0 1,0 0-1,-1 0 0,1 0 0,0 1 0,-1-1 1,1 0-1,0 0 0,0 1 0,-1-1 0,1 0 0,0 1 1,0-1-1,-1 0 0,1 1 0,0-1 0,0 0 1,0 1-1,0-1 0,0 0 0,0 1 0,-1-1 1,1 1-1,-1 4 30,0 1 1,1 0-1,-1-1 0,1 1 1,0-1-1,2 12 1,8 33 176,-10-49-213,8 29 144,1 0 0,2-1 0,1 0 0,1 0 0,1-1 0,2-1-1,35 48 1,-43-66-113,1 1 0,-1-2 0,18 14 0,-22-18-43,0-2 1,1 1-1,-1 0 1,1-1 0,-1 0-1,1 0 1,0 0-1,0-1 1,-1 0 0,1 1-1,10-1 1,-12-1-62,-1 0 1,1 0 0,-1 0-1,1-1 1,0 1-1,-1-1 1,0 0-1,1 1 1,-1-1-1,1 0 1,-1-1-1,0 1 1,0 0-1,4-3 1,-3 0-153,1 1 1,-1 0-1,0-1 1,-1 1-1,1-1 0,0 0 1,2-6-1,9-22-553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2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35 218 5081,'2'0'1243,"1"0"0,-1 0 1,1-1-1,0 1 0,-1-1 0,1 0 1,3-1-1,-3 0-920,1 0 0,-1 0 0,0 0 0,0 0 0,3-3 0,-2 2-355,-1-1 0,0 1 0,0-1 1,-1 0-1,1 1 0,-1-1 0,0 0 1,1-1-1,-2 1 0,3-6 1,19-90 396,-22 98-346,-1 1 0,0-1 0,0 0 0,0 0 0,0 0 0,-1 1 0,1-1 0,-1 0 0,1 0 0,-1 1 0,1-1 0,-1 0 0,0 1 1,0-1-1,0 0 0,0 1 0,0-1 0,0 1 0,0 0 0,0-1 0,-1 1 0,1 0 0,0 0 0,-1 0 0,-1-2 0,1 2-5,0 0 0,0 0 0,0 1 0,1-1 1,-1 0-1,0 1 0,0-1 0,0 1 0,0-1 0,0 1 0,0 0 0,0 0 0,0 0 0,0 0 1,0 0-1,0 1 0,0-1 0,0 0 0,0 1 0,0 0 0,0-1 0,0 1 0,-2 1 0,1 1-27,-1 0-1,0 0 1,1 0-1,0 0 1,0 1-1,0-1 0,0 1 1,1 0-1,-1 0 1,-1 4-1,-1 2 36,1 0 0,0-1 0,-3 14 0,4-8 84,1-1 1,0 0-1,0 0 1,2 1-1,0-1 0,0 0 1,2 1-1,-1-1 0,2 0 1,0 0-1,9 25 0,-10-34-104,1 0 0,-1 0 0,1 0-1,0 0 1,0 0 0,1-1-1,-1 1 1,1-1 0,0 0-1,1 0 1,4 3 0,-7-5-160,1 0-1,0-1 1,-1 1 0,1-1 0,0 0 0,-1 0 0,1 0 0,0 0-1,0-1 1,0 1 0,0-1 0,0 1 0,0-1 0,0 0-1,0 0 1,0-1 0,0 1 0,0-1 0,0 1 0,-1-1-1,1 0 1,0 0 0,3-1 0,-1-2-163,0 1-1,1 0 1,4-6 0,-9 9 307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3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6961,'0'0'16605,"-4"4"-15412,-19 30-683,0-1-451,21-31-55,1 0 0,0 0-1,-1 0 1,1 0 0,0 0 0,0 0 0,1 0-1,-1 1 1,0 3 0,0-6-3,1 1 0,0 0 0,0 0 0,0 0-1,1 0 1,-1 0 0,0 0 0,0-1 0,0 1 0,1 0 0,-1 0-1,0 0 1,1 0 0,-1-1 0,0 1 0,1 0 0,1 1 0,-1-1-7,1 0 0,0 1 0,0-1 1,0 0-1,0 0 0,0 0 0,0 0 1,0-1-1,0 1 0,0-1 0,0 1 0,0-1 1,0 0-1,1 1 0,3-1 0,25-4-265,1 0 5,-23 4 233,-1 1 0,1-1 0,-1 1 0,1 1 0,-1 0 0,14 5 0,-19-6 35,1 0 0,-1 1 0,0-1 0,0 1 0,1 0 0,-1 0 0,-1 0 0,1 0-1,0 1 1,0-1 0,-1 1 0,0 0 0,1-1 0,-1 1 0,0 0 0,0 0-1,0 1 1,1 4 0,-2-5 7,-1-1 0,1 0 0,-1 1 0,0-1 0,0 1 0,0-1-1,0 0 1,0 1 0,-1-1 0,1 0 0,-1 1 0,1-1 0,-1 0 0,0 1 0,0-1-1,0 0 1,0 0 0,0 0 0,-1 0 0,1 0 0,-4 3 0,-1 2 62,-1 0 0,-1-1 0,1 0 0,-10 6 0,6-5 29,-1 0-1,0 0 1,-1-1 0,1-1-1,-1 0 1,0 0 0,-22 3 0,21-6-42,-18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8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52 125 2441,'-1'-1'850,"1"0"1,-1 0 0,1 1 0,-1-1 0,1 0 0,-1 0-1,1 0 1,-1 0 0,1-1 0,-1 1-399,1 0 1,0 0-1,0 0 1,-1 0-1,1 0 1,-1 0-1,1 0 1,-1 0-1,1 1 1,-1-1-1,0 0 0,1 0 1,-1 1-1,-1-2 1,2 2-447,-1 0 0,1 0 0,-1-1 0,1 1 0,0 0 0,-1 0 0,1 0 0,0 0 0,-1 0 0,1 0 0,-1 0 0,1 0 0,0 0 0,-1 0 0,1 0 0,-1 0 0,1 1 0,0-1 0,-1 0 0,1 0 0,0 0 0,-1 0 0,1 1 0,-1-1 0,1 0 0,0 0 0,0 1 0,-1-1 0,1 0 0,0 0 0,-1 1 0,1-1 0,0 0 0,0 1 0,-1 0 0,0 1-4,-1 0 1,1 1-1,0-1 0,-2 6 1,2-6-2,0 1 1,0-1-1,0 0 0,0 1 1,1-1-1,-1 1 1,1-1-1,-1 1 0,1-1 1,0 1-1,0-1 1,0 1-1,0-1 0,1 1 1,-1-1-1,1 1 1,-1-1-1,1 1 0,0-1 1,0 0-1,2 5 1,-1-5 1,0 1 0,-1-1 1,1 0-1,0 0 0,1 0 1,-1 0-1,0 0 1,1 0-1,-1-1 0,1 1 1,-1-1-1,1 1 1,0-1-1,-1 0 0,1 0 1,6 1-1,-7-2 4,0 0 1,1 0-1,-1 0 0,0 0 0,1 0 0,-1-1 1,0 1-1,1-1 0,-1 1 0,0-1 1,0 0-1,0 0 0,1 0 0,-1 0 1,0 0-1,0-1 0,-1 1 0,1-1 1,0 1-1,0-1 0,-1 0 0,2-1 1,1-3 20,0 1 1,-1-1 0,0 0 0,0 1 0,0-2 0,-1 1 0,0 0 0,0 0 0,0-1 0,-1 1 0,1-11 0,-2 10 71,0 1 0,0 0 1,0-1-1,0 1 0,-1 0 1,0-1-1,-1 1 0,0 0 1,1 0-1,-2 0 0,-5-11 1,8 16-81,-1-1 0,0 1 0,0 0 0,1 0 0,-1-1 0,0 1 1,-1 0-1,1 0 0,0 0 0,0 0 0,0 0 0,0 0 1,-1 0-1,1 1 0,0-1 0,-1 0 0,1 1 0,-1-1 1,1 1-1,-1-1 0,1 1 0,-1 0 0,1 0 0,-1 0 0,1 0 1,-1 0-1,1 0 0,-1 0 0,0 0 0,1 0 0,-1 1 1,1-1-1,0 1 0,-1-1 0,1 1 0,-1-1 0,-2 3 0,-1 0-11,1 0 0,-1 1-1,0 0 1,1 0-1,0 0 1,0 1-1,0-1 1,-4 7-1,3-4-3,0 0-1,1 1 0,0-1 0,1 1 1,-4 10-1,6-16-4,1 0 0,-1 1 1,1-1-1,-1 1 0,1-1 1,0 1-1,0 0 0,0-1 1,1 1-1,-1-1 0,0 1 0,1-1 1,0 0-1,-1 1 0,1-1 1,0 0-1,0 1 0,1-1 1,-1 0-1,0 0 0,4 4 0,-4-4 0,1 0 0,0 0-1,0-1 1,0 1 0,1 0-1,-1-1 1,0 1-1,1-1 1,-1 0 0,1 1-1,-1-1 1,1 0 0,-1-1-1,1 1 1,0 0-1,0-1 1,-1 0 0,1 1-1,0-1 1,0 0 0,-1-1-1,1 1 1,0 0 0,0-1-1,-1 1 1,5-2-1,-4 0-18,1 1 0,0-1 0,-1 0 0,0 0-1,1 0 1,-1 0 0,0-1 0,0 1 0,0-1-1,-1 1 1,1-1 0,-1 0 0,1 0 0,-1-1-1,0 1 1,0 0 0,0-1 0,1-4 0,-2 4-4,1 1 0,-1-1 1,-1 0-1,1 0 0,-1 0 0,1 0 1,-1 0-1,0 0 0,-1 1 1,1-1-1,-1 0 0,1 0 0,-3-4 1,3 6 24,-1 0 1,0 0-1,0 0 1,0 0 0,0 1-1,0-1 1,0 1-1,-1-1 1,1 1 0,0-1-1,-1 1 1,1-1-1,-1 1 1,0 0 0,1 0-1,-1 0 1,0 0-1,0 0 1,1 0 0,-1 1-1,0-1 1,0 1-1,0-1 1,0 1-1,0 0 1,0-1 0,-2 1-1,-1 0 28,0 0-1,1 0 1,-1 1-1,0-1 1,1 1-1,-1 0 1,-5 2-1,9-3-23,-1 1 1,1 0-1,-1-1 1,1 1-1,0 0 1,-1 0-1,1 0 0,0 0 1,0 0-1,0 1 1,0-1-1,0 0 0,0 0 1,0 1-1,0-1 1,0 0-1,0 1 0,1-1 1,-1 1-1,1-1 1,-1 1-1,1 0 1,0-1-1,-1 3 0,1-3 20,0 1 0,0-1 0,-1 0 0,1 0 0,0 1 0,0-1 0,1 0 0,-1 0 0,0 1 0,0-1 0,0 0 0,1 0-1,-1 0 1,1 1 0,-1-1 0,1 0 0,-1 0 0,1 0 0,0 0 0,-1 0 0,1 0 0,0 0 0,0 0 0,0 0 0,0 0 0,2 1 0,12 0 170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1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 12955,'-8'-3'5321,"7"1"-3353,1 0-583,2 1-297,20 7-7417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08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3841,'8'53'4145,"-6"-43"-3517,7 23 1735,-9-30 3309,0-4-5494,0 1 0,0-1 0,-1 0 0,1 0 0,0 0 0,0 0 0,0 0 0,0 0 0,0 0 0,0 1 0,1-1 0,-1 0 1,0 0-1,1-1 0,0-7 1174,0 9-1319,-1 0 0,1-1-1,-1 1 1,1 0 0,-1 0-1,1-1 1,0 1 0,-1 0-1,1 0 1,-1 0 0,1 0-1,0 0 1,-1 0 0,1 0-1,0 0 1,-1 0-17,18 1 124,-8 1-102,-5-1-17,0 0 0,1 0 1,-1-1-1,1 0 0,-1 0 1,0 0-1,11-2 0,-1-2 61,1-2 1,-1 1-1,26-16 0,-23 12 15,0 1-1,21-7 1,-24 11 10,1 1 0,0 0 0,0 1 0,22 0 0,67 7 347,-21-1-295,-33-5-121,0-2 0,0-3 0,82-20 0,-94 17-27,234-47 97,-132 33 44,-84 15 114,98 0 0,0 15 35,-31 0-216,-30-7-51,103-13 0,35-5 22,94 31 51,-16 1-65,-111-17-32,-121 0-3,249 16 33,-172-4 10,468-4 76,-26-7-57,-508 3-56,300 20 110,-80-2 79,345 40 2,-421-29-109,270 1 0,-127-36-50,-96 0-18,405-7 11,-92-17 2,-69 20-11,-18 1 8,-373-2-26,174-4-5,186 8 47,-38 11-35,-177 10 6,-120-7 0,7 1 16,-110-12-18,71-12 0,-1 0 4,-6 8 8,120-12 39,-231 18-70,8-1 7,1 0-1,18 1 1,-30 2-7,0-1 0,0 1 0,0 0 0,0 0 1,0 0-1,0 1 0,0 0 0,0 0 0,-1 0 0,1 0 0,4 4 0,-8-6-14,2 3 11,1-1-1,-1 1 1,0 0 0,5 5 0,-7-7-76,-1 0 1,1-1-1,-1 1 1,1 0-1,-1 0 1,1-1-1,-1 1 1,0 0-1,1 0 1,-1 0-1,0 0 1,0-1-1,0 1 1,0 0-1,0 0 1,0 0-1,0 0 1,0 0-1,0 0 1,0-1-1,0 1 1,0 0-1,-1 0 1,1 0-1,0 0 1,-1 0-1,1-1 1,0 1-1,-2 1 1,-7 7-1551,-4 5 706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09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18 5225,'-6'-2'8290,"3"-5"-5447,2 7-2695,1-1 1,0 1-1,0-1 1,0 1-1,0-1 0,-1 1 1,1-1-1,0 1 1,-1-1-1,1 1 0,0-1 1,-1 1-1,1-1 1,0 1-1,-1 0 1,1-1-1,-1 0 0,0 2-103,1-1 0,0 0-1,0 0 1,0 0 0,-1 0 0,1 0-1,0 0 1,0 0 0,0 0-1,-1 0 1,1 0 0,0 0-1,0 1 1,0-1 0,0 0-1,-1 0 1,1 0 0,0 0-1,0 1 1,0-1 0,0 0-1,0 0 1,-1 0 0,1 0-1,0 1 1,0-1 0,0 0 0,0 0-1,0 1 1,0-1 0,0 0-1,0 0 1,0 1 0,-2 9 840,7-7-345,74 36-11,-63-28-455,1 0-1,-1 1 1,-1 1-1,17 18 0,-22-21-55,4 3 9,-1-1 66,18 22 0,-30-33-78,0 1 0,0-1-1,0 0 1,0 1 0,0-1 0,0 0 0,-1 1 0,1-1 0,-1 1-1,1-1 1,-1 1 0,1 2 0,-1-3-4,0 0-1,-1 0 1,1 0-1,0 0 1,0 0 0,-1-1-1,1 1 1,0 0 0,-1 0-1,1 0 1,-1 0-1,1 0 1,-1 0 0,1-1-1,-1 1 1,0 0-1,1 0 1,-1-1 0,-1 2-1,-7 4 74,1 0-1,-1-1 0,0 0 1,0 0-1,0-1 0,-1 0 1,-15 4-1,-5-1 365,-36 3 0,29-5-333,34-5-123,3 0-11,-1 0 0,0 0 0,1 0-1,-1 0 1,0 0 0,1 1 0,-1-1 0,1 0 0,-1 0 0,0 0 0,1 1 0,-1-1 0,1 0-1,-1 0 1,0 1 0,1-1 0,-1 1 0,4 0-233,13-4 973,8-3-433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0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2 8074,'0'-2'3576,"3"2"-1767,-2 3-185,2 7-368,-3 4-103,-2 10-185,-1 2-96,-5 4-184,1-1-104,1 1-176,2 0-71,2-2-145,-2-3-32,4-7-768,0-6-505,2-10 665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1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10554,'0'-2'735,"0"0"0,0 1-1,1-1 1,-1 1 0,0-1-1,1 0 1,-1 1 0,1-1-1,-1 1 1,1-1 0,0 1-1,0-1 1,1-1 0,0 1-406,0 0 1,0 0 0,0 0-1,0 1 1,0-1-1,0 1 1,5-3 0,-2 1-330,1 1 0,0 0 0,0 0 0,0 1 0,0 0 0,10-1 0,2 0 29,0 2 0,0 0-1,0 0 1,20 5 0,-37-5-29,1 0 0,-1 1 0,0-1 1,0 0-1,1 1 0,-1-1 0,0 1 0,0-1 0,0 1 1,1 0-1,-1-1 0,0 1 0,0 0 0,0 0 0,0 0 0,1 2 1,-1-2 4,-1 0 0,0 0 0,1 0 0,-1 0 0,0 0 0,0 0 0,0 0 0,0 0 0,0 0 0,0 0 0,0 0 0,0 0 0,0 0 0,0 0 0,-1 0 0,1 0 0,0 0 1,-1 0-1,1 0 0,-1 0 0,1 0 0,-1 1 0,-4 6 61,-1 0 1,1-1-1,-1 1 0,-1-1 1,1-1-1,-1 1 1,0-1-1,-1 0 0,-9 6 1,14-11-40,0 1 1,-1-1-1,1 0 0,0 1 1,-1-2-1,-5 2 0,7-2-73,0 0-1,1 1 0,-1-1 1,0 0-1,0 0 0,1-1 1,-1 1-1,0 0 1,0-1-1,1 1 0,-1-1 1,0 1-1,1-1 0,-3-1 1,4 2-2,0 0 0,0 0 1,0 0-1,0 0 0,0 0 0,0 0 1,0 0-1,0 0 0,0 0 0,-1 0 1,1 0-1,0 0 0,0 0 0,0 0 1,0 0-1,0 0 0,0 0 0,0 0 1,0 0-1,0-1 0,0 1 0,0 0 1,0 0-1,0 0 0,0 0 0,0 0 1,0 0-1,0 0 0,0 0 0,0 0 1,0 0-1,0 0 0,0 0 0,0 0 1,0 0-1,0 0 0,0-1 0,0 1 1,0 0-1,0 0 0,0 0 0,0 0 1,0 0-1,0 0 0,0 0 0,0 0 1,0 0-1,0 0 0,0 0 0,0 0 1,0 0-1,0 0 0,0 0 0,0 0 0,0 0 1,0 0-1,0 0 0,1-1 0,-1 1 1,0 0-1,0 0 0,0 0 0,0 0 1,0 0-1,0 0 0,0 0 0,0 0 1,0 0-1,5 0-3065,7 4 716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1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38 8546,'0'-1'731,"-1"0"0,1-1 0,-1 1 0,1-1 0,0 1 0,-1-1 0,1 0 0,0 1 0,0-1 0,0 1 0,0-1 0,1 1 0,0-4 0,-1 5-691,0 0 0,0 0 0,0 0-1,0 0 1,0 0 0,0 0 0,1 0 0,-1 0 0,0 0 0,0 0-1,0 0 1,0 0 0,0 0 0,0 1 0,0-1 0,1 0 0,-1 0-1,0 0 1,0 0 0,0 0 0,0 0 0,0 0 0,0 0 0,0 0-1,0 0 1,0 0 0,1 0 0,-1 1 0,0-1 0,0 0 0,0 0-1,0 0 1,0 0 0,0 0 0,0 0 0,0 0 0,0 1 0,0-1-1,0 0 1,0 0 0,0 0 0,0 0 0,0 0 0,0 0 0,0 0-1,0 1 1,0-1 0,2 8 289,1 10-165,-1 0 0,-1 32 0,-1-49-157,0-1 1,0 0-1,0 1 1,0-1-1,0 0 1,0 1-1,0-1 1,0 0-1,0 1 1,0-1-1,0 1 1,0-1-1,0 0 1,0 1-1,0-1 1,0 0-1,-1 0 1,1 1-1,0-1 1,0 0-1,0 1 1,-1-1-1,1 0 1,0 0 4,-1 0 1,1 0 0,0 0-1,-1 0 1,1 0 0,0 0-1,0 0 1,-1-1 0,1 1-1,0 0 1,0 0 0,-1 0-1,1 0 1,0-1 0,0 1-1,0 0 1,-1 0 0,1-1 0,0 1-1,0 0 1,-9-17 304,7 12-300,1 0 1,0 0-1,0-1 1,0 1-1,0 0 1,1 0-1,0-1 0,1-9 1,-1 13-24,1 0-1,-1 0 1,1 0 0,-1 0-1,1 0 1,0 0-1,0 0 1,0 0 0,0 1-1,0-1 1,0 0 0,0 0-1,0 1 1,1-1 0,-1 1-1,1-1 1,-1 1 0,1 0-1,0 0 1,-1 0 0,1-1-1,0 2 1,0-1-1,0 0 1,3-1 0,-2 1-89,1 1 0,-1-1 0,1 1 1,-1 0-1,1 0 0,0 0 0,-1 1 1,1-1-1,-1 1 0,1 0 0,-1 0 1,1 0-1,-1 0 0,0 0 0,5 4 0,3 0-413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2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79 9282,'-7'-16'10985,"-2"2"-7293,8 13-3626,0 0 0,0 0 0,0-1 0,0 1 0,0 0 0,0 0 0,-1 0 0,1 1 0,0-1 0,-1 0 0,1 0 1,-1 1-1,1-1 0,-1 1 0,1-1 0,-1 1 0,1 0 0,-1 0 0,-2-1 0,3 1-54,-1 0-1,0 0 1,1 1 0,-1-1-1,0 0 1,1 1-1,-1-1 1,1 0 0,-1 1-1,1 0 1,-1-1 0,1 1-1,-1 0 1,1 0-1,0 0 1,-1 0 0,1 0-1,0 0 1,0 0 0,-1 1-1,1-1 1,0 0-1,1 0 1,-1 1 0,0-1-1,0 1 1,0-1 0,1 1-1,-1-1 1,1 1-1,-1 0 1,1-1 0,-1 4-1,1-2-6,0 1 0,-1 0 0,1-1 0,1 1 0,-1 0 0,0-1 0,1 1 0,0-1 0,0 1 0,0-1 0,0 1 0,0-1 0,1 1 0,2 4-1,-1-5 6,0 1-1,0-1 0,0 1 0,0-1 0,1 0 0,-1 0 0,1-1 0,0 1 0,0-1 0,0 1 0,0-1 1,0-1-1,7 3 0,-8-3-1,0 0 0,0 0 0,0-1 0,0 0 1,0 0-1,0 0 0,0 0 0,0 0 0,0 0 0,0-1 1,0 1-1,0-1 0,0 0 0,0 0 0,0 0 0,-1 0 1,1-1-1,0 1 0,-1-1 0,6-3 0,-7 3-9,1 1 1,0-1-1,-1 1 0,0-1 0,1 0 1,-1 0-1,0 0 0,0 1 0,1-1 0,-1 0 1,-1 0-1,2-3 0,-2 3-4,1 0 0,-1 1 1,0-1-1,0 0 0,0 1 0,0-1 0,0 0 1,-1 1-1,1-1 0,0 1 0,-1-1 0,1 1 0,-1-1 1,1 0-1,-1 1 0,-1-3 0,-12-17-738,-30-38 1,41 56 478,1 1 0,-1 0 0,1-1 0,-6-2 0,8 4 154,0 1-1,-1 0 1,1-1 0,-1 1-1,1 0 1,0 0-1,-1-1 1,1 1-1,-1 0 1,1 0-1,-1 0 1,1 0 0,0 0-1,-1-1 1,1 1-1,-1 0 1,1 0-1,-1 0 1,1 0 0,-1 0-1,1 1 1,-1-1-1,1 0 1,-1 0-1,1 0 1,-1 0-1,1 0 1,0 1 0,-1-1-1,1 0 1,-1 0-1,1 1 1,0-1-1,-1 0 1,1 0-1,-1 1 1,1-1 0,0 1-1,0-1 1,-1 0-1,1 1 1,0-1-1,-1 1 1,-1 7-1138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2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9290,'3'-23'6816,"6"-9"-1939,-8 25-3256,-1 15-755,5 55-429,0-14-235,-4-17-80,0-3-43,1-1-1,2 1 1,9 39-1,-11-61-235,-1-5-131,0-1 0,-1 1 0,1 0 0,-1-1 0,0 1 1,1 0-1,-1 3 0,-3-10-5930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3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11 5817,'-5'-3'3313,"0"-1"-264,1 3-697,1 0-552,1-1-287,1 2-625,0 0 16,2 3-784,0 12-96,25 18-8,-9-15 0,2 4 8,3-5 32,1-1-232,0-6-1816,-5-5 1456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2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53 7394,'0'0'274,"0"1"1,-1-1 0,1 1-1,0-1 1,0 1-1,0-1 1,0 1 0,-1 0-1,1-1 1,0 1 0,0-1-1,0 1 1,0-1 0,0 1-1,0-1 1,1 1 0,-1-1-1,0 1 1,0-1 0,0 1-1,0-1 1,1 1-1,-1 0 1,1 0-130,0 0 0,0 0 0,-1 0 0,1-1 0,0 1 0,0 0 0,0-1 1,0 1-1,0-1 0,0 1 0,1 0 0,1 0-124,0 0 0,0 0 0,0-1 0,-1 1 0,1-1 0,0 0 0,0 0 0,5 0 0,-5-1 14,-1 1 0,0-1 0,1 0 0,-1 0 0,0-1 0,1 1 0,-1 0 0,0-1 0,0 0-1,0 1 1,0-1 0,-1 0 0,1 0 0,0 0 0,-1 0 0,1 0 0,-1 0 0,2-5 0,-2 6-24,-1 0 1,1 0-1,-1 0 1,1 0 0,-1 0-1,0 0 1,1-1 0,-1 1-1,0 0 1,0 0 0,0 0-1,0-1 1,0 1-1,0 0 1,0 0 0,0 0-1,-1-1 1,1 1 0,0 0-1,-1 0 1,1 0 0,-1 0-1,1 0 1,-1 0-1,1-1 1,-1 1 0,0 1-1,1-1 1,-1 0 0,0 0-1,0 0 1,0 0 0,0 0-1,0 1 1,0-1-1,0 0 1,0 1 0,0-1-1,0 1 1,-2-1 0,2 0-18,-1 1 0,0-1 1,0 1-1,1-1 0,-1 1 0,0 0 1,0 0-1,0 0 0,1 0 1,-1 0-1,0 0 0,0 0 0,0 1 1,1-1-1,-1 1 0,0-1 1,-2 2-1,2-1 22,-1 1 0,1-1 0,0 1 0,0 0 0,0-1 0,0 1 0,0 0 0,1 0 0,-1 1 0,-2 3 0,1-1 60,1 0 1,-1 1-1,1-1 1,1 0-1,-1 1 1,1-1-1,0 1 1,0-1-1,0 1 1,1 9 0,1-9-37,-1-1 1,1 1-1,1-1 1,-1 0-1,1 0 1,0 0-1,0 0 1,0 0-1,1 0 1,4 7-1,-6-11-72,0 1 1,0-1-1,1 1 0,-1-1 0,0 0 0,1 1 1,-1-1-1,1 0 0,-1 0 0,1 0 1,0 0-1,0 0 0,-1-1 0,1 1 0,0 0 1,0-1-1,0 1 0,-1-1 0,1 0 1,0 0-1,0 1 0,0-1 0,0-1 1,0 1-1,0 0 0,0 0 0,-1-1 0,1 1 1,0-1-1,0 1 0,0-1 0,-1 0 1,3-1-1,0 0-447,-1 0 0,1-1 0,-1 0 0,1 0 0,-1 0 0,0 0 0,0-1 0,3-3 0,9-16-984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2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11915,'3'-1'5393,"1"0"-2713,2 1-511,2 0-1129,0 0-376,2 1-384,1-1-32,1 1-536,1 0-544,-1-1 560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3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9626,'7'5'8902,"4"-3"-3840,-6-2-4494,0 1 1,0-1 0,7-2 0,-4 1-1352,-1 0-1,13-4 1,-3-4 2017,-16 9-1230,0 0 0,0-1 0,-1 0 0,1 1 0,0-1 0,0 1 0,-1-1 0,1 0 0,0 1 0,-1-1 0,1 0 0,-1 0 0,1 0 0,-1 0-1,1 1 1,-1-1 0,0 0 0,1 0 0,-1 0 0,0 0 0,0 0 0,0 0 0,1 0 0,-1 0 0,0 0 0,0 0 0,-1 0 0,1 0 0,0 0 0,0-1 0,-1 0 0,0 1-1,0-1 1,0 0 0,0 1 0,0-1 0,0 1 0,0-1-1,0 1 1,0 0 0,-1-1 0,1 1 0,-1 0 0,1 0 0,-1 0-1,-1-1 1,0 1-2,1-1-1,-1 1 0,0 0 1,1 0-1,-1 0 0,0 1 1,0-1-1,1 1 0,-1-1 1,0 1-1,0 0 1,-3 0-1,4 1 1,0-1 1,0 0 0,0 1-1,1 0 1,-1-1-1,0 1 1,1 0 0,-1 0-1,0 0 1,1 0-1,-1 0 1,1 0 0,0 1-1,-1-1 1,1 0-1,0 1 1,0-1 0,-1 1-1,0 2 1,0 0 16,0 0-1,0 0 1,0 0 0,1 0 0,-1 1 0,1-1 0,0 0-1,0 1 1,1-1 0,-1 1 0,1-1 0,0 1 0,1 7-1,0-9 0,0 0-1,-1 0 0,1 0 0,0 0 0,0 0 0,1-1 0,-1 1 0,1 0 0,-1-1 1,1 1-1,0-1 0,0 0 0,0 0 0,0 1 0,0-1 0,0 0 0,1-1 0,-1 1 0,1 0 1,-1-1-1,5 2 0,-3-1-37,1 0 1,0-1 0,-1 0-1,1 0 1,0 0 0,0 0-1,0-1 1,0 0 0,-1 0-1,1 0 1,0-1 0,0 1-1,0-1 1,-1-1 0,1 1-1,0 0 1,5-4 0,7-3 273</inkml:trace>
  <inkml:trace contextRef="#ctx0" brushRef="#br0" timeOffset="1">169 53 8898,'-6'2'5465,"1"2"-360,1 3-2952,1 1-673,1 4-808,1 1-200,3 2-176,1 0-72,5 0-96,2-1 8,0-5-352,2-4-8,-2-10 120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3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36 16604,'-10'-8'6585,"-2"0"-4553,0 0-823,3 1-769,0 2 1160,3 5-1176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4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5697,'0'-16'10152,"0"22"-6916,4 12-2022,-2-6-428,1 0 1,9 22-1,-12-34-771,1 1-1,-1-1 1,0 1 0,0-1-1,0 1 1,1-1-1,-1 1 1,0-1 0,1 0-1,-1 1 1,0-1-1,1 0 1,-1 1-1,0-1 1,1 0 0,-1 1-1,1-1 1,-1 0-1,0 0 1,1 1 0,0-1-1,-1 0-2,1 0 0,-1 0 0,0 0-1,1 0 1,-1-1 0,0 1 0,1 0-1,-1 0 1,0 0 0,1-1 0,-1 1 0,0 0-1,1 0 1,-1 0 0,0-1 0,0 1 0,1 0-1,-1-1 1,0 1 0,0 0 0,1-1-1,0-3 50,1 1 0,-1-1 0,3-6 0,-4 10-61,2-11 45,0 4-33,0-1-1,1 1 1,0-1-1,3-6 1,-5 12-12,1 0-1,-1 0 1,0 0 0,0 1 0,1-1-1,-1 1 1,1-1 0,0 1 0,-1-1-1,1 1 1,0 0 0,0 0-1,0 0 1,0 0 0,0 0 0,0 0-1,0 0 1,4 0 0,-5 1-1,0 0 0,0 0 0,-1 0 0,1 0 0,0 0 1,0 0-1,0 0 0,-1 0 0,1 1 0,0-1 0,0 0 1,-1 0-1,1 1 0,0-1 0,-1 1 0,1-1 0,0 0 0,-1 1 1,1 0-1,-1-1 0,1 1 0,-1-1 0,1 1 0,-1-1 0,1 1 1,-1 0-1,0 0 0,1-1 0,-1 1 0,0 0 0,1 1 0,0 1 2,0 1-1,0 0 0,0 0 0,0 7 0,-1-2 38,0-1-1,-1 0 1,-2 12-1,-1 13 265,4-32-296,0-1 0,0 0 0,-1 1 1,1-1-1,0 1 0,0-1 0,0 1 0,0-1 0,0 0 0,0 1 0,1-1 0,-1 1 0,0-1 1,0 1-1,0-1 0,0 0 0,0 1 0,1-1 0,-1 1 0,0-1 0,0 0 0,1 1 0,-1-1 1,0 0-1,0 1 0,1-1 0,-1 0 0,0 1 0,1-1 0,-1 0 0,1 0 0,-1 1 0,0-1 1,1 0-1,-1 0 0,1 0 0,-1 0 0,0 0 0,1 1 0,-1-1 0,1 0 0,0 0 0,1-1 40,0 1 0,-1-1-1,1 1 1,0-1 0,0 1-1,0-1 1,-1 0 0,1 0-1,2-1 1,12-10 155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9 11242,'-7'-6'7467,"-2"4"-4337,-12 1-2309,16 2-308,1-1-474,-1 0-1,1 0 1,0 1-1,0 0 1,0 0 0,-1 0-1,1 0 1,0 1-1,0 0 1,0 0 0,1 0-1,-1 0 1,0 0-1,1 1 1,0 0 0,-1-1-1,-3 6 1,1-2-21,1 0 0,-1 0 1,-6 12-1,11-17-17,1-1 0,0 1 0,0-1 0,-1 0 0,1 1 0,0-1 0,0 1 0,0-1 0,-1 1 0,1-1 0,0 1 0,0-1 0,0 1 0,0-1 0,0 1 0,0-1 0,0 1 1,0-1-1,0 1 0,0-1 0,0 1 0,0-1 0,1 1 0,-1-1 0,0 1 0,0-1 0,0 0 0,1 1 0,-1-1 0,0 1 0,1-1 0,-1 0 0,0 1 0,1-1 0,-1 1 0,0-1 0,1 0 0,-1 0 0,1 1 0,-1-1 0,0 0 0,1 0 0,-1 1 0,1-1 0,0 0 0,3 1-10,-1 0 0,1 0 0,0-1 0,7 1 0,-7-1-25,12 2-114,28 2-317,-38-3 426,-1 0 0,0 0 0,0 1 0,0 0 0,0 0 0,6 3 1,-10-4 36,0-1 1,0 1 0,0-1 0,0 1 0,0 0-1,-1-1 1,1 1 0,0 0 0,0 0 0,-1 0 0,1 0-1,0 0 1,-1 0 0,1 0 0,-1 0 0,1 0-1,-1 0 1,0 0 0,1 0 0,-1 0 0,0 0-1,0 0 1,1 0 0,-1 0 0,0 1 0,0-1-1,-1 0 1,1 0 0,0 0 0,0 0 0,0 0 0,-1 0-1,1 0 1,0 0 0,-1 0 0,1 0 0,-1 0-1,0 0 1,1 0 0,-1 0 0,0 0 0,1 0-1,-1 0 1,0 0 0,-1 0 0,-1 2 59,-1 0 0,0 0 1,0 0-1,1-1 0,-1 0 0,-1 1 1,1-2-1,0 1 0,0 0 1,-1-1-1,1 0 0,-1 0 0,1 0 1,-1 0-1,-7-1 0,-8 0 294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0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98 920,'18'4'680,"-18"-4"-669,0 0-1,0 0 1,0 0-1,0 0 1,0 0-1,0 0 1,0-1-1,0 1 1,0 0-1,0 0 1,0 0-1,0 0 1,-1 0-1,1 0 1,0 0-1,0 0 1,0 0-1,0 0 1,0 0-1,0 0 1,0-1-1,0 1 1,0 0-1,0 0 1,0 0-1,0 0 1,0 0-1,1 0 1,-1 0-1,0 0 1,0 0-1,0 0 1,0 0-1,0 0 1,0 0-1,0 0 1,0-1-1,0 1 1,0 0-1,0 0 1,0 0-1,0 0 1,0 0-1,0 0 1,0 0-1,0 0 1,0 0-1,1 0 1,-1 0-1,0 0 1,0 0-1,0 0 1,0 0-1,0 0 1,0 0-1,0 0 1,0 0-1,0 0 1,0 0-1,0 0 1,0 0-1,0 0 1,1 0-1,-1 0 1,0 0-1,0 0 1,0 0-1,0 0 61,-9-27 2211,7 20-1546,0 0-1,0-1 1,-1 1 0,0 1-1,0-1 1,-1 0-1,-6-7 1,10 13-622,-1 0 0,1 0-1,-1 1 1,0-1 0,1 0 0,-1 1 0,0-1 0,0 1 0,0-1 0,1 1 0,-1-1 0,-1 1 0,1-1-36,1 1-1,-1 0 1,1 0 0,0 0-1,-1 0 1,1 0 0,0 0-1,-1 0 1,1 0 0,-1 1-1,1-1 1,0 0 0,-1 0-1,1 0 1,0 0-1,-1 0 1,1 1 0,0-1-1,-1 0 1,1 0 0,-1 1-1,1 0 106,-1 0 0,0 0 0,0 0 0,0 1 0,1-1 0,-1 0 0,1 1 0,-1-1 0,1 0 0,-1 1 0,1-1 0,-1 3-1,1 2 41,-1-1-1,1 0 1,1 0-1,-1 1 0,0-1 1,1 0-1,0 0 1,1 1-1,-1-1 0,1 0 1,0 0-1,0-1 1,0 1-1,1 0 0,0-1 1,5 7-1,1 2 32,2 0-1,13 13 0,-17-20-179,0 0 0,1 0 0,-1-1 0,1 0 0,11 5 0,-7-4-28,0-2-1,1 0 0,0 0 1,-1-1-1,1 0 0,25 1 0,-20-4-38,-1 0-1,1-2 1,-1 1-1,30-8 1,-43 8-80,0 0-1,0-1 1,6-2 0,-8 3 47,0-1 0,0 1 0,0-1-1,0 1 1,2-4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0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3 7170,'-11'-3'8109,"0"4"-4793,6 0-3176,1 0 1,0 1-1,-1-1 1,-3 3-1,6-3-129,-2 1 21,-1 0-1,1 1 0,0-1 1,-6 5-1,9-5-24,-1-1 1,0 1 0,1-1-1,0 1 1,-1 0-1,1 0 1,0-1-1,0 1 1,0 0-1,0 0 1,0 0-1,0 0 1,1 1-1,-1-1 1,0 4 0,1-2-3,0 0 1,0 0 0,1 0 0,-1 0 0,1 1-1,0-1 1,0 0 0,0 0 0,1 0 0,-1-1 0,1 1-1,3 4 1,-4-6-3,0 0 1,0 0-1,0 0 0,1 0 0,-1-1 1,1 1-1,-1 0 0,1-1 0,0 1 1,0-1-1,0 0 0,0 1 0,0-1 1,0 0-1,0 0 0,0 0 0,0-1 0,0 1 1,0 0-1,1-1 0,-1 0 0,0 1 1,4-1-1,1-1 4,0-1 1,0 0-1,0 0 0,0 0 1,-1-1-1,11-5 0,14-6 14,-23 12-18,0 0 1,0 0-1,0 0 1,0 1-1,1 0 1,-1 1-1,13 0 1,-16 1-1,0-1 0,0 1 1,-1 0-1,1 0 0,0 1 1,0-1-1,-1 1 0,1 0 1,-1 0-1,0 1 1,1-1-1,-1 1 0,7 6 1,-10-8 0,1 1 1,-1 0 0,0-1-1,0 1 1,0 0 0,0 0 0,0 0-1,0 0 1,-1 0 0,1 0-1,-1 0 1,1 0 0,-1 0 0,0 0-1,0 0 1,0 0 0,0 0-1,0 0 1,0 0 0,0 0 0,-1 1-1,1-1 1,-1 0 0,0 0-1,1-1 1,-3 5 0,1-1 8,-1 0 0,0 0 1,0 0-1,0-1 0,-1 1 0,0-1 1,0 0-1,-8 7 0,8-8-57,0-1-1,0 1 0,0-1 0,0 0 1,-1 0-1,1 0 0,0-1 0,-7 2 1,-5-3-130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0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4 9530,'-1'0'389,"-1"-1"-1,1 1 1,0-1-1,0 1 1,0-1-1,0 1 1,-1 0 0,1 0-1,0-1 1,0 1-1,-1 0 1,1 0-1,0 0 1,0 1 0,-1-1-1,1 0 1,0 0-1,0 1 1,-2-1-1,2 1-207,-1 0 0,1 0 0,0 0 0,-1 0 0,1 0 0,0 0 0,0 0 1,0 1-1,0-1 0,0 0 0,0 0 0,0 1 0,-1 1 0,1 0-130,-1 1 0,1-1 0,0 1 0,0-1 0,0 1 0,1 0 0,-1-1 0,1 1 0,0 0 0,0 0 0,0-1 0,1 7 0,2-1 5,0 1 0,0-1 1,1 0-1,0 0 0,7 9 0,30 41 518,-36-54-502,-1 1-1,1-1 1,0 0 0,9 6-1,-11-9-55,0 0-1,0 0 1,0 0 0,0-1-1,0 0 1,0 1-1,0-1 1,1 0 0,-1-1-1,0 1 1,7 0-1,-5-1-48,0-1 0,0 0 0,0 0 0,0 0 0,0 0 0,0-1-1,-1 0 1,1 0 0,0 0 0,-1 0 0,0-1 0,8-6 0,0 0-67,12-16 0,-24 25 100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7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0 4777,'-1'3'12525,"2"-3"-12338,0 4 2920,0 4-3803,0 3 1036,0-1 0,0 1-1,-2 0 1,-2 20 0,3-22-105,-6 92 1171,4-83-1239,-12 126 853,-8 17-215,5-52-414,8-29-161,-20 140 359,-55 443 952,82-640-1538,-22 441 536,20-257-456,3-176-68,-4 40 28,0 15 10,6-28 0,9 63 0,-7-84 4,-1 50-1,-9 39 43,1-1-56,1 23 9,0 100 14,4-79-13,-1-40-27,-7 103 6,5-181-17,2-31-90,-2-1 1,-8 29 0,10-39-183,2-9 240,0 0 1,0 0-1,0 0 1,0 0-1,0 0 1,0 0-1,0 0 1,-1 0 0,1 0-1,0 0 1,0 0-1,0 0 1,0 0-1,0 0 1,0 0 0,0 0-1,0 0 1,0 0-1,0 0 1,0 0-1,0 0 1,0 0 0,0 0-1,0 0 1,0 0-1,0 0 1,0 0-1,0 0 1,0 0 0,-1 0-1,0-15-303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8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55 3673,'-1'-2'1372,"0"1"-766,0 1 1,1-1 0,-1 0 0,0 1 0,1-1 0,-1 0 0,0 1 0,0-1 0,0 1-1,1-1 1,-1 1 0,0-1 0,0 1 0,0 0 0,0-1 0,0 1 0,0 0-1,0 0 1,0 0 0,-2 0 0,1 2-131,-20 33 128,7-11-458,-2 0-1,-28 31 0,-38 38 757,78-83-751,4-9-129,1 0 0,0 0 0,-1 0 0,1 0 0,-1 0 0,1 0 0,-1 0 0,0 0 0,1 0 0,-1-1 0,0 1 0,1 0 0,-1 0 0,-2 0 0,3-1-19,0 0 0,0 0-1,0 1 1,0-1-1,0 0 1,0 0-1,-1 0 1,1 0-1,0 0 1,0 0-1,0 0 1,0 0-1,0 0 1,-1 0 0,1 0-1,0 0 1,0 0-1,0 0 1,0 0-1,-1 0 1,1 0-1,0 0 1,0 0-1,0 0 1,0 0-1,0 0 1,-1-1 0,1 1-1,0 0 1,0 0-1,0 0 1,0 0-1,0 0 1,0 0-1,0 0 1,-1 0-1,1-1 1,0 1-1,0 0 1,0 0 0,0 0-1,0 0 1,0 0-1,0-1 1,0 1-1,0 0 1,0 0-1,0 0 1,0 0-1,0 0 1,0-1-1,0 1 1,0 0 0,0 0-1,0 0 1,0 0-1,0-1 1,0 1-1,0 0 1,0 0-1,0 0 1,0 0-1,0 0 1,0 0-1,0-1 1,1 1 0,-1 0-1,0 0 1,8-17 7,-7 15-1,53-89 59,-22 38-23,-18 24-32,-11 21 77,0 0 0,1 1 0,8-12 0,-12 19-54,0-1 0,1 1-1,-1 0 1,0-1 0,1 1 0,-1 0 0,1 0 0,-1-1 0,0 1 0,1 0 0,-1 0 0,1 0 0,-1-1 0,1 1 0,0 0 0,-1 0-7,0 0 1,1 0-1,-1 0 0,1 0 0,-1 0 1,0 0-1,1-1 0,-1 1 0,0 0 1,1 0-1,-1 0 0,0 0 0,0-1 1,1 1-1,-1 0 0,0 0 0,1-1 1,-1 1-1,0 0 0,0-1 0,0 1 1,1 0-1,-1-1 0,0 1 1,3-12 452,-2 10-444,-1 0 0,1 0-1,0-1 1,-1 1 0,1 0-1,0 0 1,0 0 0,0 0-1,1 0 1,-1 0 0,3-3-1,10-4 29,-13 9-63,-1-1 0,1 1 0,0 0 0,-1-1 0,1 1-1,0 0 1,-1 0 0,1-1 0,0 1 0,0 0 0,-1 0-1,1 0 1,0 0 0,-1 0 0,1 0 0,0 0 0,0 0-1,-1 0 1,2 1 0,-2 0 14,1 0-1,-1 0 1,0 1-1,0-1 1,0 0 0,0 0-1,0 1 1,0-1-1,-1 1 1,1 4 69,1-3-37,-1 0 1,1 0-1,0 0 0,0 1 0,0-1 0,0 0 0,0 0 1,4 5-1,4 10 108,9 24 183,19 50 539,-33-80-737,-1 0 0,0 0 0,-1 0 0,0 0 0,-1 0 0,-1 14 0,0-25-116,0 1 0,0 0 1,0-1-1,-1 1 0,1-1 0,-1 1 1,0 2-1,0-3-25,1-1 1,0 0-1,0 1 1,0-1-1,-1 0 0,1 1 1,0-1-1,0 0 1,-1 1-1,1-1 0,0 0 1,-1 0-1,1 1 0,0-1 1,-1 0-1,1 0 1,-1 1-1,1-1 0,0 0 1,-1 0-1,1 0 1,-1 0-1,1 0 0,0 0 1,-1 0-1,1 0 0,-1 0 1,1 0-1,-1 0 1,1 0-1,-1 0 0,-2-2-31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3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60 5449,'-15'-2'12931,"16"3"-12575,2 9-112,-1-2-161,1 0 0,0 0 0,0-1 1,1 1-1,8 11 0,-9-15-54,0 0 0,0 0-1,1 0 1,-1-1 0,1 1 0,0-1 0,9 6 0,-12-8-18,1-1 1,-1 1-1,1 0 1,-1-1-1,1 1 1,-1-1-1,1 1 1,-1-1-1,1 0 1,0 0-1,-1 0 1,4 0-1,-4 0 6,0 0-1,0-1 0,0 1 1,1-1-1,-1 1 0,0-1 1,0 1-1,0-1 0,0 0 1,0 1-1,0-1 0,0 0 0,0 0 1,-1 0-1,1 0 0,0 0 1,0 0-1,-1 0 0,2-1 1,0-2 35,0-1 0,-1 1 1,1-1-1,-1 1 1,0-1-1,0 1 0,0-1 1,-1 0-1,1 0 1,-1 1-1,-1-1 1,0-7-1,-1-6 32,-10-32 0,11 47-88,1 2-43,0 0 0,-1-1 0,1 1 0,0 0 1,-1 0-1,1 0 0,-1 0 0,0 0 0,1 0 0,-2-1 0,2 2 25,0 0-1,0 0 1,0 0 0,0-1 0,-1 1-1,1 0 1,0 0 0,0 0-1,0 0 1,0 0 0,0 0 0,0 0-1,0 0 1,0 0 0,0 0-1,0 0 1,-1 0 0,1 0 0,0 0-1,0 0 1,0 1 0,0-1-1,0 0 1,0 0 0,0 0-1,0 0 1,0 0 0,0 0 0,0 0-1,-1 0 1,1 0 0,0 0-1,0 0 1,0 0 0,0 0 0,0 0-1,0 0 1,0 1 0,-2 6-1144,0 3-613,3 4 801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9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5769,'0'10'8577,"0"0"-3712,-1 2-2665,1-5-2301,0 1 0,0-1 0,1 0 0,0 0 0,0 1 0,3 7 0,1-3 321,0 0-1,1 0 0,0 0 0,9 11 0,33 42 739,-37-52-855,1-1 0,0 0 0,1-1 0,19 15 0,-29-25-96,0 1 1,0-1-1,-1 1 1,1-1-1,0 0 1,1 0-1,-1 0 1,0-1-1,0 1 1,0-1-1,0 0 1,1 1-1,-1-1 1,0-1-1,0 1 1,0 0-1,0-1 1,1 0 0,-1 0-1,0 0 1,0 0-1,0 0 1,0 0-1,-1-1 1,1 0-1,5-3 1,-2 0-102,1-1 0,-1 0 1,0 0-1,-1 0 0,0-1 1,0 0-1,0 0 0,6-12 1,-6 8-739,0 0 0,-1-1 1,0 1-1,-1-1 0,3-16 0,-4 4-471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9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52 7498,'-2'-1'620,"0"0"1,0 0 0,0 1 0,0-1-1,0 1 1,-1-1 0,1 1 0,0 0-1,0 0 1,0 0 0,-1 0 0,1 0-1,0 0 1,-4 2 0,4-2-431,0 1 0,0 0 0,0 0 0,0 0 0,0 0 0,0 1 0,1-1 0,-1 0 0,0 1 0,1-1 0,0 1 0,-1 0 0,1-1 0,0 1 1,-2 3-1,2-4-138,1 0 0,-1 1 0,1-1 0,-1 0 0,1 0 0,0 1 0,-1-1 0,1 0 0,0 1 0,0-1 0,0 0 0,0 1 0,0-1 0,0 1 0,1-1 0,-1 2 0,1 0-1,0 0 0,1-1 0,-1 1 0,0-1 1,1 1-1,-1-1 0,4 4 0,1 0 34,1 1 0,0-1 0,13 9 0,-14-11-46,0 0 0,0-1-1,0 0 1,0 0 0,0-1 0,0 0-1,13 3 1,-16-5-28,0 1-1,-1-1 0,1 0 1,0 0-1,0 0 1,0 0-1,0 0 0,0-1 1,-1 1-1,1-1 0,0 0 1,0 0-1,-1 0 1,1 0-1,0 0 0,-1 0 1,1-1-1,-1 0 1,0 1-1,4-4 0,-3 1 0,0 1-1,-1-1 0,1 1 0,-1-1 1,0 0-1,0 0 0,-1 0 0,1 0 1,-1 0-1,0 0 0,0-1 0,0 1 1,0-5-1,-1 5-2,0-1 1,1 1-1,-2 0 0,1 0 1,0 0-1,-1 0 0,0 0 0,0 0 1,0 0-1,-1 0 0,1 0 1,-1 0-1,-3-5 0,3 5-4,-1 1 0,1 0 0,-1 0 0,0 0-1,0 0 1,0 1 0,0-1 0,-1 1 0,1 0-1,-1 0 1,1 0 0,-1 0 0,0 1 0,1 0-1,-1-1 1,0 1 0,0 0 0,0 1 0,0-1-1,0 1 1,-6 0 0,0 1-15,1 0 0,0 0 0,0 1 0,0 1 1,0-1-1,0 1 0,1 1 0,-11 5 0,15-7-81,1 0 0,-1 0 0,1 0-1,0 1 1,-5 4 0,7-7 10,1 1 0,0-1 0,-1 1-1,1-1 1,-1 1 0,1-1 0,0 1 0,-1-1-1,1 1 1,0 0 0,0-1 0,0 1 0,-1-1-1,1 1 1,0 0 0,0-1 0,0 2 0,0-1-61,1-1 0,-1 1 1,0-1-1,0 1 0,1-1 1,-1 1-1,0-1 0,1 1 0,-1-1 1,1 1-1,-1-1 0,1 0 1,-1 1-1,0-1 0,1 1 1,0-1-1,-1 0 0,1 0 1,-1 1-1,1-1 0,-1 0 1,2 0-1,9 3-2342,7-1 1090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9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72 105 4905,'-26'-19'3990,"15"11"2542,12 8-5541,10 4 508,19 9-954,23 7-208,-42-17-278,-7-2-34,1 1 0,-1-1 1,1 1-1,-1 0 0,1 0 0,6 6 1,-11-8-25,0 0 0,0 0 0,0 0 0,0 0 0,0 0 0,0 0 1,0 0-1,0 0 0,0 0 0,0 0 0,0 0 0,0 0 0,0 0 0,0 0 1,0 0-1,0 0 0,0 0 0,0 0 0,0 0 0,0 0 0,-1 0 0,1 0 0,0 0 1,0 0-1,0 0 0,0 0 0,0 0 0,0 0 0,0 0 0,0 0 0,0 0 1,0 0-1,0 0 0,0 0 0,0 0 0,0 0 0,0 1 0,0-1 0,0 0 1,0 0-1,0 0 0,0 0 0,0 0 0,0 0 0,0 0 0,0 0 0,0 0 0,0 0 1,0 0-1,0 0 0,0 0 0,0 0 0,0 0 0,0 0 0,0 0 0,0 0 1,0 0-1,0 0 0,0 0 0,0 0 0,0 0 0,1 0 0,-1 1 0,0-1 0,-7-1 32,-10-2-10,6 0-17,0-1-1,0 0 1,1-1 0,-1 0 0,1 0 0,0-2 0,0 1 0,1-1 0,0 0-1,0-1 1,0 0 0,1 0 0,1-1 0,-10-13 0,16 21-12,1 1-1,0 0 1,0-1 0,0 1 0,-1-1 0,1 1 0,0 0-1,0-1 1,0 1 0,0-1 0,0 1 0,0 0 0,0-1-1,0 1 1,0-1 0,0 1 0,0-1 0,0 1-1,0 0 1,0-1 0,0 1 0,0-1 0,1 1 0,-1 0-1,0-1 1,0 1 0,0 0 0,1-1 0,1-3-854,2-5 460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0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17 252 7866,'-1'0'232,"1"0"1,0 0-1,0 0 1,0 1-1,-1-1 1,1 0-1,0 0 1,0 0-1,0 1 1,-1-1-1,1 0 1,0 0-1,0 0 1,0 1-1,0-1 1,0 0-1,0 0 1,-1 1 0,1-1-1,0 0 1,0 0-1,0 1 1,0-1-1,0 0 1,0 1-1,0-1 1,0 0-1,0 0 1,0 1-1,0-1 1,1 0-1,-1 0 1,0 1-1,0-1 1,0 0-1,0 0 1,0 1-1,0-1 1,0 0-1,1 1 1,12 5 2332,-5-2-2815,49 22 1298,-50-23-894,0 1 1,0 0 0,0 1 0,-1 0-1,9 7 1,-17-14-152,0 1 0,0-1 0,0 0 0,0 1 0,-1 0 0,-3-2 0,-17-9 1,15 6-3,1 3-1,1-1 1,0-1-1,1 1 0,-1-1 0,1 0 1,-8-9-1,12 13 1,-1-1 0,0-1 1,0 0 0,0 1 0,0-1-1,0 0 1,0 0 0,1 0-1,0 0 1,-1-1 0,1 1 0,-1-5-1,2 8 0,0 0-1,0-1 1,0 1 0,0 0-1,1-1 1,-1 1-1,0 0 1,0-1 0,0 1-1,0 0 1,0-1-1,1 1 1,-1 0 0,0 0-1,0-1 1,0 1-1,1 0 1,-1 0 0,0-1-1,1 1 1,-1 0-1,0 0 1,0 0-1,1-1 1,-1 1 0,1 0-1,12-4 11,-3 1-4,-7 1-6,1 1 0,-1-1 1,0-1-1,0 1 1,0 0-1,0-1 0,0 1 1,-1-1-1,1 0 1,-1 0-1,1 0 0,2-5 1,1-2 5,-1-1 0,7-20 1,-11 29-6,-1 0 0,1 0 0,-1-1 0,1 1 0,-1 0 0,0-1 0,0 1 0,0 0 0,0-1 0,0 1 0,-1 0 0,1 0 0,-1-1 0,1 1 0,-1 0 0,0 0 1,0 0-1,0 0 0,0 0 0,0 0 0,0 0 0,-1 0 0,1 0 0,-1 0 0,1 1 0,-1-1 0,0 0 0,1 1 0,-1 0 0,0-1 0,0 1 0,0 0 0,0 0 0,0 0 0,0 0 0,-1 0 1,1 1-1,-4-2 0,-14 1 48,-19 0 1,39 1-46,-1 0 0,1 0 0,0 0 0,-1 0 0,1 0-1,-1 0 1,1 0 0,-1 0 0,1 0 0,-1 1 0,1-1 0,0 0 0,-1 0 0,1 0 0,-1 1-1,1-1 1,-1 0 0,1 0 0,0 1 0,-1-1 0,1 0 0,0 0 0,-1 1 0,1-1 0,0 1 0,0-1-1,-1 0 1,1 1 0,0-1 0,0 1 0,0-1 0,-1 0 0,1 1 0,0-1 0,0 1 0,0-1-1,0 1 1,0-1 0,0 1 0,0-1 0,0 1 0,0-1 0,0 0 0,0 1 0,0-1 0,0 1 0,0-1-1,1 1 1,-1-1 0,0 1 0,0-1 0,0 0 0,1 1 0,2 4 28,-1 0 0,1 0 0,6 7 0,-5-7-13,2 4 11,1-1 0,0 0 0,1 0 0,0 0 0,14 9 0,-18-14-11,0 0 0,1 0-1,-1 0 1,1-1 0,0 0 0,0 0 0,-1 0 0,1 0 0,1-1 0,-1 0 0,0 0 0,0-1 0,8 1 0,-11-1-14,0-1 1,0 1-1,0 0 1,0-1-1,0 1 1,0-1-1,0 0 1,-1 0 0,1 0-1,0 0 1,-1 0-1,1 0 1,0 0-1,-1-1 1,1 1 0,-1 0-1,0-1 1,0 1-1,1-1 1,-1 0-1,0 1 1,0-1-1,0 0 1,-1 1 0,2-4-1,0 0-81,-1-1 0,1 0 1,-1 1-1,0-1 0,-1 0 0,0 0 0,0-8 0,-1 5-275,0-1 0,-3-14 0,-12-23-259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0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16 5609,'-1'1'680,"0"-1"-1,0 0 0,0 0 1,0 0-1,0 0 1,1-1-1,-1 1 0,0 0 1,0 0-1,-1-1 1,1 1-312,0-1 0,0 1 0,-1-1 0,1 1 1,0-1-1,0 1 0,0-1 0,0 0 0,0 1 1,0-1-1,1 0 0,-2-1 0,2 2-324,0-1-1,0 1 1,0 0 0,0 0-1,0 0 1,0-1-1,0 1 1,0 0 0,0 0-1,0 0 1,0-1-1,0 1 1,0 0-1,0 0 1,1 0 0,-1 0-1,0-1 1,0 1-1,0 0 1,0 0 0,0 0-1,0 0 1,1 0-1,-1 0 1,0-1 0,0 1-1,0 0 1,0 0-1,1 0 1,-1 0 0,0 0-1,0 0 1,0 0-1,1 0 1,-1 0 0,0 0-1,0 0 1,0 0-1,1 0 1,-1 0 0,0 0-1,0 0 1,0 0-1,1 0 1,11 0 404,5 1-73,-1 2 0,24 6 0,33 14 372,-36-11-484,12 5 45,27 8 114,-65-21-358,1-2 0,0 0 0,0 0 0,18 0 0,-26-3-77,-1 1 1,1 0-1,-1-1 1,1 1 0,0-1-1,4-2 1,-7 3-42,0 0 1,0-1-1,0 0 1,0 1-1,0-1 1,0 1-1,0-1 1,0 0-1,0 0 1,-1 1-1,1-1 1,0 0-1,0 0 1,-1 0-1,1 0 1,-1 0-1,1 0 1,-1 0-1,1 0 1,-1 0 0,1 0-1,-1 0 1,0-1-1,0 1 1,1-1-1,-4-20-503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1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76 147 7290,'-2'-2'1574,"-9"-7"8811,2 7-7709,6 3-2605,0 0 1,0-1 0,0 1 0,0 1 0,1-1-1,-1 0 1,0 1 0,0-1 0,1 1-1,-1 0 1,1 0 0,-1 0 0,1 0 0,0 0-1,0 0 1,-4 6 0,6-7-51,-1 0 0,0 1 0,0-1 1,1 0-1,-1 1 0,1-1 0,0 0 0,-1 1 0,1-1 0,0 1 1,0-1-1,-1 1 0,1-1 0,1 1 0,-1-1 0,0 1 0,1 2 1,0 0 35,0 0 1,1 0-1,0 0 1,2 4-1,-3-6-37,2 3 19,1 1 0,0-1 0,0 0 0,0-1 0,1 1 0,-1-1 0,1 1-1,0-2 1,1 1 0,-1 0 0,1-1 0,-1 0 0,1 0 0,0-1 0,12 4 0,-16-6-34,1 1 0,-1-1 1,0 0-1,1 0 0,-1 0 1,1 0-1,-1 0 0,1 0 1,-1-1-1,0 1 0,1-1 0,-1 0 1,0 0-1,1 0 0,-1 0 1,0 0-1,0 0 0,0 0 0,0-1 1,0 1-1,0-1 0,0 0 1,-1 1-1,1-1 0,0 0 1,1-3-1,-1 2-30,0-1 0,0 1 0,0-1-1,-1 0 1,1 0 0,-1 0 0,0 0 0,0 0 0,0 0 0,-1 0 0,1 0 0,-1 0 0,0 0 0,-1-8 0,0 6-86,-1 1 1,1-1-1,-1 0 1,0 0-1,-1 1 1,0 0-1,1-1 1,-7-6-1,3 3-29,-1 1 0,0 0 1,-15-13-1,19 19 141,0 0 0,0-1 0,-1 2 0,1-1 0,0 0 0,-1 1 0,1-1 0,-1 1 0,0 0 0,1 0 0,-1 0 0,0 1 0,0-1 0,-5 1 0,8 0-1,1 0 0,0 0 1,-1 0-1,1 0 0,0 0 1,-1 0-1,1 0 0,0 0 1,-1 0-1,1 0 0,0 0 1,-1 0-1,1 0 0,0 1 1,-1-1-1,1 0 0,0 0 1,-1 0-1,1 0 0,0 1 1,-1-1-1,1 0 1,0 0-1,0 1 0,-1-1 1,1 0-1,0 0 0,0 1 1,0-1-1,-1 0 0,1 1 1,0-1-1,0 0 0,0 1 1,0-1-1,0 0 0,0 1 1,0-1-1,0 0 0,0 1 1,0-1-1,0 0 0,0 1 1,0-1-1,0 0 1,0 1-1,0-1 0,0 0 1,0 1-1,0-1 0,0 0 1,1 1-1,-1-1 0,0 0 1,0 1-1,0-1 0,0 0 1,1 1-1,1 2 2,0 0 0,1 0-1,-1-1 1,5 5 0,0-1 45,-1-1 1,1 0 0,0 0-1,1-1 1,11 5-1,-14-7 2,0 0 0,0 0 0,0-1 0,0 0 0,0 0 0,0 0 0,0-1 0,1 1 0,-1-1 0,7-1 0,-11 1-40,1-1 1,-1 1-1,1 0 1,-1-1-1,1 1 0,-1-1 1,1 0-1,-1 1 1,1-1-1,-1 0 0,0 0 1,1 0-1,-1 0 1,0 0-1,0 0 1,0 0-1,0 0 0,0-1 1,0 1-1,0 0 1,1-3-1,-1 2-93,0-1 1,0 1-1,-1 0 0,1-1 1,-1 1-1,0-1 1,1 0-1,-1 1 0,0-1 1,0 1-1,-1-1 0,0-4 1,-2-4-1154,0 0 0,-1 0 0,-7-13 0,-5-10-661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1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97 7986,'-6'0'1285,"4"-1"-652,0 1 0,0 0-1,-1 0 1,1 0 0,0 0 0,0 1 0,0-1 0,0 0-1,-1 1 1,1 0 0,0-1 0,0 1 0,-3 2 0,5-3-558,0 0 0,-1 0 0,1 1 1,0-1-1,0 0 0,0 0 1,-1 0-1,1 1 0,0-1 1,0 0-1,0 1 0,0-1 1,-1 0-1,1 0 0,0 1 0,0-1 1,0 0-1,0 1 0,0-1 1,0 0-1,0 1 0,0-1 1,0 0-1,0 0 0,0 1 1,0-1-1,0 0 0,0 1 0,1 0 1,-1-1 14,1 1 0,-1 0 1,1 0-1,-1 0 0,1-1 0,0 1 0,-1 0 1,1-1-1,2 2 0,1 1 103,2 0-1,7 3 1,51 19 451,38 17-165,-67-25-341,69 28 186,-90-40-286,1 0 0,0-1 0,0-1 0,1 0-1,16 1 1,-29-4-44,14-1 61,-17 1-65,0 0 1,0 0-1,1 0 1,-1 0-1,0 0 1,0 0-1,1 0 1,-1 0-1,0-1 1,0 1-1,1 0 1,-1 0-1,0 0 0,0 0 1,0-1-1,1 1 1,-1 0-1,0 0 1,0 0-1,0-1 1,0 1-1,1 0 1,-1 0-1,0 0 1,0-1-1,0 1 1,0 0-1,0 0 1,0-1-1,0 1 1,0 0-1,0-1 1,0 1-1,0 0 1,0 0-1,0-1 1,0 1-1,0 0 1,0 0-1,0-1 1,0 1-1,0 0 1,0 0-1,0-1 1,0 1-1,-1 0 1,0-3-212,-1 1 0,1 1 1,-1-1-1,0 0 1,0 0-1,1 1 0,-1-1 1,-1 1-1,1-1 0,0 1 1,0 0-1,0 0 1,-5-2-1,3 2-203,-7-4-1086,0 1 0,-1 0 0,1 1 0,-18-3 0,7 3-498,-35 1 1,49 3 2960,-2 0 2005,10-1-2666,0 0-1,-1 0 1,1 0-1,0 0 0,-1 0 1,1 0-1,0 0 0,-1 0 1,1 0-1,0-1 1,-1 1-1,1 0 0,0 0 1,-1 0-1,1-1 1,0 1-1,0 0 0,-1 0 1,1-1-1,0 1 1,0 0-1,0-1 0,-1 1 1,1-1-258,0 0 0,0 0 0,0-1 0,0 1 0,0 0 0,1 0 0,-1 0 1,0 0-1,0 0 0,1 0 0,-1 0 0,1 0 0,-1 0 0,1 0 0,0 0-9,1-4-11,1 1 1,0-1 0,0 1-1,6-8 1,-6 9-73,0 0 1,-1-1-1,1 1 0,-1-1 1,0 1-1,0-1 1,0 0-1,1-5 0,-1 5-229,-1 0-1,0 1 0,-1-1 0,1 0 0,0-7 0,-1 6-757,-1 0-1,1 0 0,-1 0 0,0 0 1,0 0-1,0 0 0,-3-5 1,1 4 237,0 0 0,0 0 1,0 1-1,-1 0 1,-5-7-1,5 7 2318,-1 1 1,-8-7-1,6 10 9925,7 1-11268,2 1 695,7 2-702,1 1 0,-1 1 0,-1-1 0,14 10 0,-2-1-95,-10-8-39,0 0 0,0-1 0,1-1 0,0 1 0,-1-1 0,1-1 0,16 1 0,-1-1 8,-25-2-50,0 0 1,-1 0-1,1 0 0,0 0 1,0 0-1,-1-1 1,1 1-1,0 0 0,0-1 1,-1 1-1,1 0 1,0-1-1,1 0 1,-2 1-3,0-1 1,1 1 0,-1 0 0,0 0 0,0-1 0,0 1 0,1 0 0,-1-1 0,0 1 0,0 0 0,0-1 0,0 1 0,0-1 0,0 1 0,0 0 0,0-1 0,0 1-1,0 0 1,0-1 0,0 1 0,0-1 0,0 1 0,0 0 0,0-1 0,0 1 0,-1-1 0,-8-12-248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2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8018,'-11'3'4913,"4"-2"-376,4 3-2489,3 2-608,1-3-711,16-5-5794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2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83 7514,'-2'4'1583,"-13"22"5218,12-20-5962,0-1 0,0 1 0,1 1 0,-3 10 1,5-15-735,0 0 0,-1 0 0,2 0 0,-1 0 0,0 0 0,0 0 0,1 0 0,-1 0 0,1 0 0,-1 0 0,1-1 0,0 1 0,0 0 0,0 0 0,0 0 0,2 2 0,0 0 64,1 1-1,1 0 0,-1-1 1,6 5-1,-4-5-107,-1 1 0,1-1 0,0-1 0,0 1-1,1-1 1,-1 0 0,1-1 0,0 1 0,9 1 0,-13-3-46,0-1 0,0 0 0,0 1-1,0-1 1,0 0 0,0 0 0,0-1 0,-1 1 0,1-1-1,0 1 1,0-1 0,0 0 0,0 0 0,-1 0 0,1-1-1,0 1 1,-1-1 0,1 1 0,-1-1 0,0 0 0,0 0 0,1 0-1,-1 0 1,3-5 0,-2 3-77,0-1 0,0 0 0,-1 0 0,0-1 1,0 1-1,0 0 0,-1-1 0,0 1 0,0-1 0,0 0 0,0 1 0,-1-1 0,0 0 1,0 1-1,-1-1 0,0 0 0,0 1 0,-3-11 0,2 9-6,0 1-1,0 0 1,-1 0 0,0 0-1,0 1 1,-1-1 0,1 1-1,-1 0 1,0 0 0,0 0-1,-1 0 1,0 1 0,1-1-1,-2 1 1,1 0 0,-7-3-1,4 3 85,0 1 0,0 0 0,0 1 0,0 0 0,0 0 0,-1 1 0,-10-1 0,13 2-7,1-1 0,-1 2 0,1-1 1,-1 1-1,1-1 0,0 2 0,-1-1 0,1 0 0,0 1 0,-1 0 0,-8 6 1,12-7-12,1 0 1,-1 0-1,1 0 1,0 0 0,-1 1-1,1-1 1,0 0-1,0 1 1,0-1 0,0 1-1,0 0 1,0-1-1,1 1 1,-1 0 0,0-1-1,1 1 1,-1 0-1,1 3 1,-1-2 3,1 0 0,0 0 1,1 0-1,-1 0 0,0 0 0,1 0 1,0 0-1,0 0 0,0 0 0,2 5 1,-1-5-11,-1 1 1,1-1 0,1 0 0,-1 0 0,0 0 0,1 0 0,0 0 0,4 4-1,-6-6-11,1 0-1,0 1 1,0-1-1,0 0 1,0 0-1,0 0 1,0 0-1,0-1 1,0 1-1,0 0 1,0-1-1,1 0 1,-1 1-1,4-1 1,-3-1-234,0 1 1,0-1-1,0 0 1,0 0-1,0 0 1,0 0-1,0-1 1,0 1-1,0-1 1,-1 0-1,5-3 1,13-14-868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2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100 221 5489,'-6'-5'1676,"-1"0"1132,-1 0-1,1 0 0,-15-7 1,20 12-426,3 3-1300,1-1-933,0 0 0,0 0-1,0 0 1,0-1 0,0 1 0,1-1-1,-1 1 1,1-1 0,-1 0-1,1 0 1,-1 0 0,4 1 0,6 2-54,14 2 0,-24-6-69,22 5 39,-10-2-18,-1 0 0,26 1 0,-39-4-45,0 0 1,0 0-1,1 0 1,-1 0 0,0 0-1,0 0 1,1 0-1,-1 0 1,0 0 0,0 0-1,1 0 1,-1 0-1,0-1 1,0 1 0,1 0-1,-1 0 1,0 0-1,0 0 1,0 0 0,1 0-1,-1-1 1,0 1-1,0 0 1,0 0 0,0 0-1,0-1 1,1 1-1,-1 0 1,0 0 0,0 0-1,0-1 1,0 1-1,0 0 1,0 0 0,0-1-1,0 1 1,-2-9 58,0 6-55,-1 0 1,1 0 0,-1 1-1,0-1 1,0 0-1,0 1 1,0 0 0,-4-2-1,-30-15-34,21 11 4,-15-6-31,-21-12-27,44 21 70,1 0-1,-1 0 1,1-1-1,-8-7 1,14 13 11,1 0 0,0-1 0,-1 1 0,1 0 0,0 0 0,-1-1 0,1 1 0,0 0 0,0-1 0,-1 1 0,1-1 0,0 1 0,0 0 0,0-1 0,-1 1 0,1-1 0,0 1 0,0-1 0,0 1 0,0 0 0,0-1 0,0 1 0,0-1 0,0 1 0,0-1 0,0 0 1,1 1 1,-1-1-1,1 1 1,-1-1-1,1 1 1,-1-1-1,1 1 1,0-1-1,-1 1 1,1 0-1,1-1 0,7-6 37,8-14 18,-14 17-53,0-1 1,0 1 0,0 0-1,0 1 1,1-1 0,0 0-1,0 1 1,0 0 0,0 0-1,8-4 1,-8 5 7,0 0-1,0 1 1,0 0 0,0 0-1,0 0 1,0 1 0,1-1-1,-1 1 1,0 0 0,0 0-1,0 1 1,0-1 0,0 1-1,0 0 1,1 0 0,-1 0-1,-1 0 1,1 1 0,0 0-1,0-1 1,-1 1 0,1 1 0,-1-1-1,1 1 1,-1-1 0,3 4-1,0 0 11,3 2 121,17 14 1,-23-19-99,1-1 0,0 0 1,0 0-1,0 0 0,0 0 0,0-1 1,1 0-1,6 2 0,-8-3-52,1 1-1,0-1 0,-1 0 1,1 0-1,0 0 0,-1 0 0,1-1 1,-1 1-1,1-1 0,3-1 1,-4 1-37,-1-1-1,1 1 1,-1 0 0,1-1 0,-1 0 0,0 1 0,0-1 0,0 0-1,0 0 1,0 0 0,0-1 0,0 1 0,-1 0 0,3-4 0,8-24-216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3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16 280 6449,'-7'-9'5267,"7"9"-5164,-1 0 1,1 0-1,0 0 0,0-1 0,0 1 1,0 0-1,-1 0 0,1 0 0,0 0 0,0 0 1,0 0-1,-1 0 0,1 0 0,0 0 1,0-1-1,0 1 0,-1 0 0,1 0 0,0 0 1,0 0-1,0 0 0,-1 0 0,1 0 0,0 0 1,0 1-1,0-1 0,-1 0 0,1 0 1,0 0-1,0 0 0,0 0 0,-1 0 0,1 0 1,0 0-1,0 0 0,0 1 0,0-1 1,-1 0-1,1 0 0,0 0 0,0 0 0,0 1 1,0-1-1,0 0 0,0 0 0,-1 1 398,9 2-205,-5-1-241,1 0-26,-3-1-8,1 0 1,0 0 0,0 0-1,0 0 1,0 0 0,3 1-1,-4-2-9,0 0 0,0 0 0,-1 0 0,1 0 0,0 0 0,0 0 0,0-1 0,0 1 0,-1 0 0,1 0 0,0-1-1,0 1 1,0 0 0,-1-1 0,1 1 0,0 0 0,0-1 0,-1 1 0,1-1 0,-1 0 0,1 1 0,0-1 0,0 0-1,1-2 29,0 0-1,-1-1 0,1 1 0,-1 0 0,1-1 1,-1 1-1,0-1 0,0 1 0,-1-1 0,1 1 0,-1-1 1,0 0-1,0 1 0,0-1 0,-1-4 0,1 7-37,0 0 0,0 1-1,0-1 1,0 0 0,0 0 0,-1 1-1,1-1 1,0 0 0,-1 0-1,1 1 1,-1-1 0,1 0 0,-1 1-1,1-1 1,-1 1 0,1-1-1,-1 1 1,1-1 0,-1 1 0,0-1-1,1 1 1,-1-1 0,0 1 0,1 0-1,-1-1 1,0 1 0,0 0-1,1 0 1,-1 0 0,0-1 0,0 1-1,1 0 1,-1 0 0,0 0-1,0 0 1,0 0 0,1 0 0,-1 1-1,-1-1 1,1 0-9,-1 1 1,0-1-1,1 1 1,-1 0-1,1-1 1,-1 1-1,1 0 1,-1 0-1,1 0 0,-1 0 1,1 0-1,0 0 1,0 0-1,-1 1 1,1-1-1,0 0 0,-1 3 1,0 1 28,0 1 0,0-1 0,1 0 1,0 0-1,0 1 0,0-1 0,0 1 0,1 8 0,0-11-11,0 0 0,1 0 0,-1 1-1,1-1 1,-1 0 0,1 0-1,0 0 1,0 0 0,0-1-1,1 1 1,-1 0 0,1 0 0,-1-1-1,1 1 1,0-1 0,3 4-1,-4-5-3,1 0 0,-1 0 1,1 0-1,-1 0 0,1 0 0,-1 0 0,1-1 0,-1 1 0,1-1 0,0 1 0,-1-1 0,1 1 0,0-1 0,-1 0 0,4 0 0,-2 0 7,0-1-1,-1 1 1,1-1-1,0 0 1,-1 0-1,1 0 1,-1 0 0,0 0-1,4-2 1,-1 0 19,-1-1 0,1 0 0,-1 0 0,1 0 0,-1 0 0,0 0 0,-1-1 0,5-7 0,-4 4-38,0 0-1,-1 0 1,0 0 0,-1-1 0,1 1 0,-2-1-1,1 0 1,-1 0 0,-1 1 0,1-1 0,-1 0 0,-1 0-1,-1-8 1,-3-11-52,-1 1-1,-17-47 0,22 71 61,0 0-1,0 0 1,-1 0 0,1 0-1,-1 0 1,-4-4-1,6 6-1,0 1 0,-1 0-1,1-1 1,-1 1 0,1-1 0,-1 1-1,1 0 1,-1 0 0,1-1 0,-1 1-1,1 0 1,-1 0 0,0-1 0,1 1-1,-1 0 1,1 0 0,-1 0 0,0 0-1,0 0-1,0 0-1,1 0 0,-1 1 0,1-1 0,-1 0 1,0 1-1,1-1 0,-1 0 0,0 1 0,1-1 1,-1 1-1,1-1 0,-1 1 0,1-1 0,-1 1 1,1-1-1,0 1 0,-1-1 0,0 2 0,0 1 1,0 0-1,-1 0 1,1 0-1,0 0 1,0 0-1,1 0 1,-1 0-1,1 0 1,-1 1-1,1 4 1,1 1 25,-1 1-1,4 12 1,0-1 86,1 0-1,14 35 1,-16-47-86,1 0 0,1 0 0,-1-1 0,2 0 0,-1 0-1,1 0 1,0 0 0,10 9 0,-14-15-46,0-1 0,0 1 1,0-1-1,0 1 0,0-1 0,1 0 0,-1 0 0,0 1 0,1-2 0,-1 1 0,0 0 0,1 0 1,2 0-1,-3-2-145,0 1 0,0 0 0,0 0 0,-1-1 0,1 1 0,0-1 0,0 1 0,0-1 0,-1 0 0,1 1 0,0-1 0,-1 0 0,1 0 0,-1-1 0,1 1 0,-1 0 0,0 0 0,3-3 0,12-16-875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6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143 144 1608,'-10'-16'8502,"8"9"-7160,-1 0-1,0 0 1,-5-9 0,6 13-1083,0 0 1,0 0 0,-1 0 0,1 0 0,-1 1-1,0-1 1,0 1 0,0 0 0,0 0 0,-4-2 0,-23-11-18,29 14-233,0 1 0,1 0-1,-1-1 1,0 1 0,0 0 0,0 0-1,0 0 1,0 0 0,0 0-1,0 0 1,0 0 0,0 0 0,0 0-1,0 0 1,0 0 0,0 1 0,0-1-1,0 0 1,0 1 0,0-1-1,0 1 1,1-1 0,-1 1 0,0-1-1,0 1 1,0-1 0,1 1-1,-1 0 1,0 0 0,0 1 0,-2 1 2,1 1 1,1 0 0,-1-1 0,0 1 0,-1 7 0,1-4-7,0-1 6,0 1-1,0-1 1,1 1 0,0-1-1,0 1 1,1 0 0,-1 0-1,1-1 1,1 1 0,0 0-1,1 7 1,-1-9 0,1-1 1,-1 0-1,1 0 0,-1 0 0,1-1 0,0 1 1,0 0-1,1-1 0,-1 1 0,1-1 0,0 0 1,0 0-1,0 0 0,0 0 0,1-1 0,-1 1 1,1-1-1,-1 0 0,5 2 0,-5-2 0,0-1 0,0 0-1,0 0 1,0 0 0,0-1 0,0 1-1,0-1 1,1 1 0,-1-1 0,0 0-1,0 0 1,0-1 0,1 1-1,-1-1 1,0 1 0,0-1 0,0 0-1,0 0 1,0 0 0,5-4 0,-5 3 2,0 0 0,0 0 0,0 0 1,0-1-1,-1 0 0,0 1 0,1-1 1,-1 0-1,0 0 0,0 0 0,0 0 1,-1-1-1,1 1 0,-1 0 1,0-1-1,0 1 0,0-1 0,0-4 1,0 2-1,-1 0 0,0 0 1,0-1-1,0 1 1,-1 0-1,0 0 0,0 0 1,-1 0-1,0 0 1,0 0-1,-3-6 0,4 9-8,-1 0 0,1 0 0,-1 0-1,0 1 1,0-1 0,0 0-1,0 1 1,0 0 0,0-1-1,-1 1 1,1 0 0,-1 0-1,1 1 1,-1-1 0,0 0-1,0 1 1,0 0 0,0 0 0,0 0-1,0 0 1,0 0 0,0 0-1,-4 0 1,5 1-5,0 0 1,0 1-1,0-1 0,0 0 1,1 0-1,-1 1 1,0-1-1,0 1 0,0 0 1,0 0-1,1-1 0,-1 1 1,0 0-1,1 1 0,-1-1 1,1 0-1,-1 0 1,1 1-1,-1-1 0,1 0 1,0 1-1,0 0 0,0-1 1,0 1-1,0 0 0,-1 3 1,-1 2-1,0 1 1,1-1-1,0 1 0,0 0 1,0 9-1,1-14 2,1-1-1,0 1 1,0 0 0,0 0-1,1 0 1,-1-1 0,1 1 0,-1 0-1,1-1 1,0 1 0,0 0-1,0-1 1,0 1 0,1-1-1,-1 1 1,1-1 0,-1 0-1,1 0 1,0 1 0,0-1 0,0 0-1,0-1 1,3 3 0,-2-2 0,0 0 0,0 0 0,0-1 1,0 1-1,0-1 0,0 0 0,1 0 1,-1 0-1,0-1 0,1 1 0,-1-1 0,0 1 1,1-1-1,-1 0 0,1-1 0,-1 1 1,0-1-1,1 1 0,3-2 0,-5 1 2,1 0 0,-1 0 0,0 0 0,0 0 0,0-1 0,0 1 0,1-1 0,-2 1 0,1-1 0,0 0-1,0 1 1,0-1 0,-1 0 0,1 0 0,-1 0 0,0-1 0,0 1 0,1 0 0,-1 0 0,-1-1 0,1 1 0,0-1 0,-1 1 0,1-4-1,0 0 6,-1 1 0,1-1-1,-2 1 1,1-1-1,0 1 1,-1-1-1,0 1 1,-1-1-1,1 1 1,-3-6-1,0 2 3,0 0-1,0 0 0,-1 0 1,-7-9-1,10 16-9,0 0 1,0-1-1,0 1 0,0 0 0,0 0 0,-1 0 1,1 0-1,-1 1 0,1-1 0,-1 1 0,0-1 1,0 1-1,1 0 0,-1 0 0,0 0 0,0 0 0,-6 0 1,8 1-2,-1 0 0,1 0 0,-1 0 0,1 0 0,0 0 0,-1 1 0,1-1 0,0 0 0,-1 1 0,1-1 0,0 1 0,-1-1 0,1 1 0,0 0 0,0 0 0,0-1 0,0 1 1,0 0-1,-2 1 0,2 1 0,-1-1-1,1 0 1,-1 0 0,1 0 0,0 1 0,0-1 0,0 1 0,0-1 0,-1 6 0,1-3 0,0 1 0,1-1 0,0 1-1,0-1 1,0 1 0,0-1 0,1 1 0,0-1 0,2 10-1,-1-12 3,0 1 0,0-1 0,0 1 0,0-1 0,1 0 0,-1 1 0,1-1 1,0 0-1,0-1 0,0 1 0,0-1 0,0 1 0,1-1 0,-1 0 0,1 0 0,3 2 0,-4-3-1,-1 0 1,1 0 0,-1-1-1,0 1 1,1 0 0,-1-1-1,1 0 1,-1 1-1,1-1 1,0 0 0,-1-1-1,1 1 1,-1 0 0,1-1-1,-1 1 1,1-1 0,-1 0-1,0 1 1,1-1 0,-1 0-1,0-1 1,1 1-1,-1 0 1,0-1 0,0 1-1,2-3 1,-2 2 1,0-1 0,-1 1 0,0 0 0,1 0 0,-1-1 0,0 1 0,0-1 0,-1 1 0,1-1 0,0 1 0,-1-1 0,1 1 0,-1-1 0,0 0 0,0 1 0,0-1 0,0 1 0,-1-1 0,1 0 0,-1 1 0,0-5 0,-2 0 2,1 0 1,-1 0-1,0 0 1,0 0-1,-1 1 1,-6-9-1,7 11-4,1 1 1,-2-1-1,1 1 0,0 0 0,-1 0 0,1 0 1,-1 1-1,0-1 0,0 1 0,0 0 1,0 0-1,0 0 0,-5-1 0,7 2-1,-1 1 0,0-1 0,1 1 0,-1 0 0,1-1 0,-1 1 0,1 0 0,-1 1 0,0-1 0,1 0 0,-1 1 0,1 0 0,-1-1 0,1 1 0,-1 0-1,1 0 1,0 0 0,-1 1 0,1-1 0,0 0 0,0 1 0,0 0 0,0-1 0,-2 3 0,1-1-1,0 0-1,1 0 1,-1 0-1,1 0 1,0 1 0,0-1-1,0 1 1,0-1-1,0 1 1,1 0-1,0 0 1,0-1 0,0 1-1,0 0 1,0 6-1,1-6-14,0 0 0,0 0 0,1 0 1,0 0-1,-1 0 0,1 0 0,3 6 0,-3-8 88,0 0 1,0 0 0,1 0 0,-1 0 0,0 0-1,1-1 1,-1 1 0,1-1 0,0 1-1,0-1 1,-1 1 0,1-1 0,0 0 0,0 0-1,0 0 1,3 1 0,21 4 474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9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90 198 5361,'6'-28'2453,"-6"26"-1945,-1-1-1,1 1 1,0-1 0,-1 1 0,1-1 0,-1 1 0,0 0 0,0-1 0,0 1-1,0 0 1,0-1 0,-2-1 0,2 2-137,-1 0-195,1 0 0,-1 0-1,1 0 1,-1 0 0,0 1 0,0-1-1,0 0 1,0 1 0,0-1 0,-1 1-1,1 0 1,0 0 0,0 0 0,-1 0 0,1 0-1,-1 0 1,1 1 0,-6-1 0,7 1-157,0 0 0,0 0 1,0 1-1,0-1 0,0 0 0,0 1 1,0-1-1,0 1 0,0 0 1,1-1-1,-1 1 0,0-1 1,0 1-1,1 0 0,-1 0 1,0 0-1,1-1 0,-1 1 1,0 0-1,1 0 0,-1 0 1,0 2-1,-1 2 23,0 1 1,-2 10-1,3-13-17,-1 4 17,1 0-1,0 0 1,0 0 0,1 0 0,0 0 0,0 0 0,2 9 0,-2-14-34,0 0 1,1 1 0,-1-1 0,1 0 0,0 0 0,-1 0 0,1 0 0,0 0 0,0 0 0,0 0 0,1 0 0,-1-1-1,0 1 1,1 0 0,-1-1 0,1 1 0,0-1 0,-1 0 0,1 1 0,0-1 0,0 0 0,0 0 0,0 0 0,0 0-1,0 0 1,0-1 0,0 1 0,3 0 0,1 0 6,1-1-1,0 1 1,0-1-1,0-1 1,0 1-1,12-4 1,-16 3-8,0 1 0,1-1 0,-1 0 1,0 0-1,-1-1 0,1 1 0,0-1 1,0 1-1,0-1 0,-1 0 0,1 0 1,-1 0-1,0 0 0,1-1 0,-1 1 1,0-1-1,1-2 0,0 0 14,-1 0 0,-1-1-1,1 1 1,-1 0 0,0-1 0,0 1-1,-1-1 1,1 1 0,-2-9-1,1 4 45,0 5 4,0 0-1,0 0 1,-1 0-1,0 0 1,0 0-1,0 0 1,0 0-1,-1 0 1,0 0-1,0 1 1,0-1-1,-1 1 1,-3-6-1,5 9-45,0-1 1,0 1-1,0 0 1,0 0-1,0 0 0,-1 0 1,1 0-1,0 0 1,0 0-1,-1 0 0,1 0 1,-1 1-1,1-1 0,-1 0 1,1 1-1,-1-1 1,1 1-1,-1 0 0,-1-1 1,1 1-6,-1 1-1,1-1 1,-1 0 0,1 1 0,-1-1 0,1 1-1,0 0 1,-1-1 0,1 1 0,0 1 0,-3 0-1,-1 2-2,0 1 0,0-1 0,1 1 0,-1 0 0,1 0 0,0 1-1,-5 8 1,7-10-13,0 1 1,1 0-1,0 0 0,0 0 0,0 0 0,1 0 0,-1 1 1,1-1-1,1 0 0,-1 1 0,1-1 0,0 1 0,0 5 0,1-7 0,-1-1-1,1 0 0,0 0 0,0 1 0,0-1 0,0 0 0,0 0 0,1 0 0,3 6 0,-4-8 0,1 1 1,-1 0 0,1 0-1,0-1 1,0 1-1,-1-1 1,1 0-1,0 1 1,0-1-1,0 0 1,1 0-1,-1 0 1,0 0 0,0-1-1,3 2 1,-1-2 1,-1 1 0,0-1 1,1 1-1,-1-1 1,1 0-1,-1-1 0,0 1 1,1 0-1,-1-1 1,0 0-1,1 0 0,-1 0 1,0 0-1,0 0 1,0-1-1,0 1 0,0-1 1,0 0-1,0 0 1,3-4-1,-2 3 5,-1-1-1,0 1 0,0-1 1,0 0-1,-1-1 1,1 1-1,-1 0 1,0-1-1,-1 1 1,1-1-1,-1 1 1,1-1-1,0-9 1,-1-1 12,0 0 0,0 1 1,-1-1-1,-3-19 0,2 28-13,-1 1-1,1-1 0,-1 1 0,0 0 0,0 0 0,-4-7 0,5 9-3,-1 1 0,0-1 0,0 1 1,0-1-1,0 1 0,-1 0 0,1 0 0,-1 0 0,1 0 0,-1 0 0,-5-3 0,5 4-3,1 0 0,-1 0 0,0 1 0,1-1 0,-1 1 0,0-1 0,1 1 0,-1 0-1,0 0 1,0 0 0,1 0 0,-1 1 0,0-1 0,1 1 0,-1-1 0,0 1 0,1 0 0,-1 0 0,1 0 0,-1 1 0,1-1 0,0 0 0,-1 1-1,1 0 1,-3 2 0,0 0-2,1 1-1,-1 0 0,1 0 1,0 1-1,0-1 1,1 1-1,-1 0 0,1 0 1,-3 7-1,4-5 3,-1-1 0,1 1-1,1-1 1,-1 1 0,1 0 0,1-1-1,-1 9 1,1-14 0,0 1 0,1-1 0,-1 0 0,1 0 1,-1 0-1,1 0 0,0 0 0,0 0 0,-1 0 0,1 0 0,1 0 0,1 3 0,-2-3 0,1-1 0,-1 0 1,1 0-1,-1 0 0,1 0 0,-1 0 0,1 0 1,0 0-1,-1-1 0,1 1 0,0-1 0,0 1 1,-1-1-1,1 1 0,0-1 0,0 0 1,3 0-1,2 0-135,0-1 0,0 0 0,0-1 0,-1 0 0,1 0 0,0 0 0,12-7 0,9-2-2462,9 1 1093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7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81 3881,'-1'-3'16394,"0"-4"-14687,1 6-1693,-1 0 0,0 0 1,1 0-1,-1 0 0,0 0 0,1 0 0,-1 0 0,0 1 1,0-1-1,0 0 0,0 1 0,0-1 0,0 0 1,0 1-1,0 0 0,0-1 0,0 1 0,0-1 0,0 1 1,-1 0-1,1 0 0,0 0 0,0 0 0,0 0 1,0 0-1,0 0 0,-1 0 0,1 0 0,-1 1 0,-23 4 41,25-4-50,-1-1 1,0 0-1,1 0 0,-1 1 1,1-1-1,-1 1 1,0-1-1,1 0 0,-1 1 1,1-1-1,-1 1 0,1-1 1,-1 1-1,1-1 0,0 1 1,-1 0-1,1-1 0,0 1 1,-1 0-1,1-1 0,0 1 1,0 0-1,-1-1 0,1 1 1,0 0-1,0-1 0,0 1 1,0 0-1,0-1 0,0 1 1,0 0-1,0 0 0,0-1 1,1 2-1,0 0 19,-1 1 0,1-1 1,0 0-1,0 1 0,1-1 0,-1 0 0,2 3 0,0-2-6,1 1 0,-1-1 0,1 0 0,-1 0 0,1 0 0,0 0 0,0-1 0,0 1 0,0-1-1,1 0 1,4 2 0,-2-2-5,-1 0 0,1-1-1,0 0 1,0 0-1,-1 0 1,1-1 0,9 0-1,-14 0-6,0 0 0,0-1 0,0 1 1,0-1-1,0 1 0,-1-1 0,1 0 0,0 0 0,0 0 0,0 0 0,-1 0 0,1 0 0,-1 0 0,1-1 0,-1 1 0,1 0 0,-1-1 0,0 1 0,1-1 0,-1 0 0,0 1 1,0-1-1,0 0 0,-1 0 0,1 0 0,0 0 0,-1 0 0,1 1 0,-1-1 0,1-3 0,-1 1 3,1 0 1,-1 0-1,0 0 0,0 1 0,0-1 1,-1 0-1,1 0 0,-1 0 0,0 1 1,0-1-1,0 0 0,-1 1 1,1-1-1,-1 0 0,-2-2 0,1 2-1,0 0-1,0 0 1,-1 0-1,1 1 1,-1 0-1,0-1 1,0 1-1,0 1 1,-5-4-1,7 5-1,0 1 0,0-1-1,0 0 1,0 0-1,0 1 1,0-1 0,0 1-1,0 0 1,-1 0-1,1 0 1,0 0 0,0 0-1,0 0 1,-1 0-1,1 1 1,0-1 0,0 1-1,0-1 1,0 1 0,0 0-1,0 0 1,-3 1-1,2 0 35,0 1 0,0-1-1,-1 0 1,1 1-1,1 0 1,-5 4 0,7-6-21,-1 0 0,0 0 1,0 0-1,1 1 1,-1-1-1,1 0 1,-1 1-1,1-1 1,-1 0-1,1 1 1,0-1-1,0 0 1,-1 1-1,1-1 1,0 1-1,1-1 1,-1 1-1,0-1 0,0 0 1,0 1-1,2 1 1,-1 2 2,1-1 1,0 0 0,1 0-1,-1 0 1,1-1-1,-1 1 1,1 0-1,0-1 1,1 0 0,-1 0-1,0 0 1,1 0-1,4 3 1,-5-5 67,0 1 0,0 0-1,0-1 1,1 0 0,-1 1 0,0-1 0,0-1 0,1 1-1,-1 0 1,1-1 0,-1 0 0,0 1 0,1-1 0,-1-1 0,1 1-1,-1 0 1,0-1 0,4-1 0,12-6 513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7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41 6617,'0'-1'990,"-1"0"-1,1 0 1,0 1 0,0-1-1,0 0 1,-1 0-1,1 1 1,0-1-1,-1 0 1,1 1-1,-1-2 1,-8-6 1747,9 8-2737,0-1-1,-1 1 1,1 0-1,-1 0 1,1-1-1,-1 1 0,1 0 1,-1 0-1,1 0 1,-1 0-1,1 0 1,-1-1-1,1 1 0,-1 0 1,1 0-1,-1 0 1,1 0-1,-1 0 1,1 1-1,-1-1 0,1 0 1,-1 0-1,1 0 1,-1 0-1,1 1 1,-1-1-1,1 0 1,-1 0-1,1 1 0,0-1 1,-1 0-1,1 1 1,-1-1-1,1 0 1,0 1-1,0-1 0,-1 1 1,1-1-1,0 0 1,-1 1-1,1-1 1,0 1-1,0 0 1,-1 1 20,0 1 1,1 0 0,-1-1 0,1 1 0,0 0-1,-1 0 1,1-1 0,1 1 0,-1 0 0,0 0 0,1-1-1,-1 1 1,1 0 0,0-1 0,0 1 0,0 0-1,1 1 1,-1-2-10,1-1-1,-1 1 0,0-1 1,1 1-1,-1-1 0,1 0 1,-1 0-1,1 0 1,0 0-1,-1 0 0,1 0 1,0 0-1,0-1 0,-1 1 1,1-1-1,0 1 0,0-1 1,3 1-1,1-1 25,1 0 0,-1 1 1,13-3-1,-13 1-14,-1 0-1,0 0 1,0-1 0,0 1 0,7-5 0,-10 6-3,0-1 1,-1 0-1,1 0 1,-1 0-1,1 0 0,-1 0 1,0 0-1,0 0 1,1 0-1,-1-1 1,0 1-1,0 0 0,0-1 1,0 1-1,0-1 1,0 1-1,-1-1 1,1 0-1,-1 1 0,2-3 1,-2 3 16,-1-1 1,1 1-1,0 0 0,0 0 1,0 0-1,-1-1 0,1 1 1,0 0-1,-1 0 1,1 0-1,-1 0 0,0 0 1,1 0-1,-1 0 0,0 0 1,0 0-1,1 0 1,-1 0-1,0 0 0,0 1 1,0-1-1,0 0 0,0 1 1,0-1-1,-2 0 1,-4-3 164,0 1 0,-14-4 0,14 4-112,-3 0 10,0 0 0,-19-3 0,24 5 151,0 1 0,0 0 0,0 0 0,0 0 0,0 1-1,0-1 1,0 1 0,-7 2 0,-2 4 578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4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34 3745,'0'-2'479,"1"1"0,-1 0 0,1-1 1,-1 1-1,1 0 0,-1-1 0,0 1 0,1-1 1,-1 1-1,0 0 0,0-1 0,0 1 0,0-1 1,-1 1-1,1-2 0,-6-6 6485,7 13-6839,-1-1 1,-1 1-1,1 0 0,0 0 1,-2 3-1,0 5-48,-1 1-55,2-6-11,-1-1 0,1 1 0,1 0-1,-1 9 1,1-12-9,1-1-1,-1 1 1,1 0 0,0 0-1,0-1 1,0 1-1,0-1 1,0 1-1,1-1 1,0 0-1,0 1 1,0-1-1,0 0 1,0 0-1,0 0 1,1-1-1,4 5 1,-4-4-1,1-1 0,-1 1 0,1 0 0,0-1 0,0 0 0,0 0 0,0 0 0,1-1 0,-1 1 0,0-1 0,1 0 0,-1 0 0,1-1 0,5 1 0,-8-1-1,1 0 0,-1 0 0,0-1-1,1 1 1,-1-1 0,0 1 0,0-1 0,0 0-1,1 0 1,-1 0 0,0 0 0,0 0-1,0-1 1,2-1 0,2-2-1,-1-1 0,0 1 0,5-9 0,8-7 3,-12 15 0,-1 0 1,2 1-1,-1 0 1,1 0-1,-1 1 1,1 0-1,1 0 1,-1 1-1,0 0 1,1 0-1,-1 0 1,10-1 0,-12 3-1,-1 1 1,1-1-1,0 1 1,-1 0 0,1 0-1,0 0 1,-1 1 0,1-1-1,0 1 1,-1 0 0,1 1-1,-1-1 1,1 1-1,-1 0 1,0 0 0,0 0-1,0 1 1,0-1 0,0 1-1,0 0 1,-1 0 0,5 5-1,-6-6 5,0 1-1,0 0 1,0 0-1,0 0 1,0 0-1,-1 0 1,1 0-1,-1 0 1,0 0-1,0 1 1,0-1-1,0 0 1,-1 1-1,1-1 1,-1 1-1,0-1 1,0 1-1,0-1 1,-1 1-1,0 4 1,0-4-47,0 0 1,-1 0-1,0 0 1,1-1-1,-1 1 1,0 0-1,-1-1 1,1 1-1,-1-1 1,1 0-1,-1 0 1,0 0-1,0 0 1,0-1-1,-1 1 1,-5 3-1,4-3-51,-1-1 0,-8 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5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92 212 6505,'0'0'85,"0"0"0,0 0 0,0 0 0,0 0 0,0-1 0,-1 1 0,1 0 0,0 0 0,0 0 0,0 0 0,0 0 0,0 0 0,0 0 0,0-1 0,0 1 0,0 0 0,0 0 0,0 0 0,0 0 0,0 0 0,0 0 0,0-1 0,0 1 0,0 0 0,0 0 0,0 0 0,0 0 0,0 0 0,0 0 0,0-1 0,0 1 0,1 0 0,-1 0 0,0 0 0,0 0 0,0 0 0,6-5 1054,11-1-1001,-15 5 52,9-2-54,-1 0 0,1 0 0,1 1 0,-1 1 0,0 0 0,0 1 0,0 0-1,20 2 1,-10 2 211,0 0-1,-1 1 0,33 13 1,-34-9-220,-19-8-120,1-1-1,-1 1 1,1-1 0,-1 1 0,1-1 0,-1 0 0,1 1 0,-1 0 0,1-1 0,-1 1 0,1 0-1,-1-1-2,0 1 0,0-1-1,0 0 1,0 0-1,0 1 1,0-1-1,0 0 1,0 1 0,0-1-1,0 0 1,0 0-1,0 1 1,0-1-1,0 0 1,0 0 0,0 0-1,-1 1 1,1-1-1,0 0 1,0 0-1,0 1 1,0-1 0,-1 0-1,1 0 1,0 0-1,0 0 1,0 1-1,0-1 1,-1 0 0,1 0-1,0 0 1,-3 2 7,0-1 1,0 0 0,0 1 0,1-1-1,-1 0 1,0-1 0,0 1-1,-4 0 1,-27 1 12,22-2-16,-3 1-1,-60-1 21,64-1-28,0 0 1,1 0 0,-1-1 0,-19-7 0,23 6 37,0 0 1,0-1 0,0 0-1,0-1 1,0 1 0,-10-12-1,5 5 425,2-1 0,-15-19 0,21 26-322,1-1 1,0 1 0,0-1 0,0 0-1,1 0 1,0 0 0,0 0 0,0 0-1,1-1 1,-1-8 0,2 13-126,0 0 0,0 0 1,0-1-1,1 1 1,-1 0-1,0 0 0,1 0 1,0 0-1,-1 0 0,1 1 1,0-1-1,0 0 0,0 0 1,2-2-1,-1 1-5,0 1-1,1 0 1,-1-1-1,1 1 1,0 0-1,-1 0 1,1 0 0,4-1-1,0 0 5,0 0-1,1 0 0,-1 1 1,1 0-1,0 1 1,13-2-1,-19 3-6,0 0-1,0 0 1,0 0 0,0 0-1,1 0 1,-1 1-1,0-1 1,0 0 0,0 1-1,2 0 1,-3 0 9,0 0 1,0-1-1,-1 1 0,1 0 1,0 0-1,0 0 1,-1-1-1,1 1 1,-1 0-1,1 0 0,-1 0 1,1 0-1,-1 0 1,1 0-1,-1 0 0,0 0 1,0 0-1,1 0 1,-1 1-1,0-1 0,0 0 1,0 2-1,-1 5-30,1 0 0,-1-1 0,-1 1 0,1 0 0,-1 0 0,-1-1 0,1 1 0,-1-1 0,-1 0 0,1 0 0,-9 12 0,9-16-172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6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87 135 4889,'-1'1'399,"1"-1"0,-1 0 1,0 1-1,1-1 0,-1 1 0,1-1 0,-1 1 0,1-1 1,-1 1-1,1 0 0,-1-1 0,1 1 0,-1-1 1,1 1-1,0 0 0,-1 0 0,1-1 0,0 1 0,0 0 1,-1-1-1,1 2 721,1-4 55,1 1-1052,-1 0 0,1 0 0,-1-1 0,0 1-1,1 0 1,-1-1 0,0 1 0,1-3 0,10-20 480,-8 12-407,5-15 0,-8 24-166,-1 1 0,0-1 0,1 0 0,-1 1 0,0-1 0,-1 0 1,1 1-1,0-1 0,-1 0 0,1 1 0,-1-1 0,0 1 0,0-1 0,0 1 1,0-1-1,0 1 0,-1-1 0,1 1 0,-1 0 0,1 0 0,-1 0 0,0 0 0,-4-3 1,4 3-17,0 1 1,-1 0-1,1 0 1,-1 1-1,1-1 1,-1 0 0,1 1-1,-1 0 1,1-1-1,-1 1 1,1 0 0,-1 0-1,0 1 1,1-1-1,-1 0 1,1 1-1,-4 0 1,3 0 2,0 0 0,0 0 0,0 0 0,1 0-1,-1 1 1,0-1 0,1 1 0,-1-1 0,1 1 0,-1 0 0,1 0 0,0 0-1,-4 5 1,5-5 0,0-1-1,0 1 1,1-1-1,-1 1 1,1 0-1,-1-1 1,1 1-1,0 0 0,0 0 1,0-1-1,0 1 1,0 0-1,0-1 1,0 1-1,0 0 1,1-1-1,-1 1 1,1 0-1,-1-1 1,1 1-1,1 1 0,0 2 17,0-1-1,1 0 0,-1 0 0,1 0 0,1 0 0,2 3 0,-1-3 4,0 0 0,0 0 0,0 0 0,0-1 0,1 0-1,-1 0 1,1-1 0,0 1 0,0-1 0,0 0 0,9 1 0,-10-2-18,-1 0 0,1-1 1,0 1-1,0-1 0,0 0 0,0-1 1,0 1-1,-1-1 0,1 0 0,0 0 1,-1-1-1,1 1 0,0-1 0,-1 0 1,6-3-1,-8 3-47,1 0-1,-1 0 1,0 0 0,-1 0-1,1 0 1,0 0-1,-1 0 1,1-1 0,-1 1-1,0-1 1,1 1 0,-1-1-1,0 1 1,0-5 0,1 0-332,-1 1 1,0-1 0,0 0-1,-1-11 1,-2-10-417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6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113 144 3745,'-4'-5'2178,"-15"-13"3133,17 17-4950,1 0 0,0 0 1,-1 0-1,1 0 0,-1 1 0,1-1 1,-1 0-1,1 1 0,-1-1 0,1 1 1,-1-1-1,-2 1 0,3 0-262,1 0-1,-1 0 1,1 0-1,-1 0 1,1 0 0,-1 0-1,1 0 1,-1 1-1,1-1 1,-1 0 0,1 0-1,-1 0 1,1 1-1,-1-1 1,1 0-1,-1 1 1,1-1 0,0 0-1,-1 1 1,1-1-1,-1 1 1,-4 11 1118,1-1-393,-2-2-316,-5 8 91,11-16-581,-1 0-1,1 0 1,-1 0 0,1 0-1,0 0 1,0 0 0,-1 1 0,1-1-1,0 0 1,0 0 0,0 0-1,0 1 1,0-1 0,1 1 0,1 2-1,-1 1 1,1-1 0,1 0 0,-1-1 0,1 1 0,-1 0 0,1-1 0,0 0-1,6 6 1,-6-7 3,-1 0 0,1 0 0,0 0 0,-1 0 0,1 0 0,0-1 0,0 1 0,1-1 0,-1 0-1,0 0 1,0 0 0,1 0 0,-1 0 0,4-1 0,-5 0-10,1 0 0,-1 0 0,0 0 0,1 0 0,-1 0 0,0-1 0,1 0 0,-1 1 0,0-1 0,0 0 0,1 0 0,-1 0 0,0 0 0,0 0 0,0-1 0,0 1 0,0-1 0,-1 1-1,1-1 1,2-2 0,-1 0-2,-1 0 0,1 0-1,-1 0 1,0 0 0,0 0-1,0 0 1,0-1 0,-1 1-1,2-8 1,-2 9-5,-1 0 1,0-1 0,0 1-1,0 0 1,0 0-1,0 0 1,-1 0 0,1 0-1,-1 0 1,0 0-1,0 0 1,0 0 0,0 0-1,-1 0 1,-1-3-1,-2 0 3,0 0-1,0 0 0,0 0 1,-1 1-1,0 0 0,0 0 1,0 1-1,0-1 0,-1 2 1,-11-6-1,3 2-2,0 2 1,-1-1-1,-30-4 0,53 12-17,2 1-3,16 5 0,-18-7-70,-1 0 0,1-1 0,0 0 0,-1 0 0,1 0 0,0-1 0,10-2 0,-13 2 30,-1 0 1,0 0-1,0-1 0,0 1 1,0-1-1,0 1 1,0-1-1,0 0 0,0 0 1,-1-1-1,1 1 0,-1 0 1,0-1-1,1 1 0,-1-1 1,2-4-1,3-6-399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6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105 113 5953,'-28'-9'2889,"28"9"-2843,0 0-1,0 0 1,0 0 0,0 0 0,-1 0 0,1 0-1,0 0 1,0 0 0,0-1 0,0 1 0,0 0-1,0 0 1,0 0 0,-1 0 0,1 0-1,0 0 1,0 0 0,0 0 0,0 0 0,0 0-1,0 0 1,-1 0 0,1 0 0,0 0 0,0 0-1,0 0 1,0 0 0,0 1 0,0-1-1,0 0 1,-1 0 0,1 0 0,0 0 0,0 0-1,0 0 1,0 0 0,0 0 0,0 0-1,0 0 1,0 1 0,3 1 1606,3-1-1418,1 0 1,-1-1 0,0 1 0,0-1-1,1-1 1,-1 1 0,0-1-1,7-2 1,10 0 747,-21 3-898,-1 0-1,1 0 1,0 0 0,-1 0 0,1 0 0,0 1 0,-1-1 0,1 0 0,0 1 0,-1-1 0,4 2 0,-5-2-78,0 0 1,0 1-1,0-1 1,0 0 0,0 0-1,0 0 1,0 0-1,1 0 1,-1 0 0,0 0-1,0 0 1,0 1-1,0-1 1,0 0 0,0 0-1,0 0 1,0 0-1,0 0 1,0 1 0,0-1-1,0 0 1,0 0-1,0 0 1,0 0 0,0 0-1,0 1 1,0-1-1,0 0 1,0 0 0,0 0-1,0 0 1,0 0-1,0 1 1,0-1-1,0 0 1,0 0 0,0 0-1,0 0 1,0 0-1,0 0 1,0 1 0,-1-1-1,-6 5 117,-11 2-33,8-4-67,1-1 1,0 0 0,0-1 0,-1 0-1,1-1 1,-1 1 0,-9-3 0,15 2-21,0-1 1,0 1-1,0-1 1,0 0-1,0 0 1,0-1-1,0 0 1,0 1 0,0-1-1,1 0 1,-1-1-1,1 1 1,0 0-1,-1-1 1,1 0-1,0 0 1,1 0-1,-5-5 1,7 7 3,-1 0 0,1 0 1,0 0-1,-1 0 0,1 0 0,0 0 0,0-1 1,-1 1-1,1 0 0,0 0 0,0 0 1,0 0-1,0-1 0,1 1 0,-1-2 0,8-19 72,-4 11-196,-3 7-338,1 0-1,0 0 0,0 0 0,3-3 1,-3 4 111,5-9-597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7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65 246 5897,'-1'0'705,"0"1"1,0 0-1,0-1 0,0 1 0,0 0 0,0-1 0,0 1 0,0 0 0,1 0 1,-1 0-1,0 0 0,1 0 0,-1 0 0,1 0 0,-1 0 0,1 0 1,-1 0-1,0 2 0,4-2-472,21 0-78,-10 0-118,0 0 1,16 4-1,-29-4-33,6 0 19,-1 0 1,0 0 0,0 0-1,1-1 1,10 0-1,-17-1-20,0 1 0,0 0 0,0 0 0,0 0 0,0 0 0,0 0 0,0-1 0,0 1 0,0 0 0,0 0 0,-1 0 0,1 0 0,0 0 0,0 0 0,0-1 0,0 1 0,0 0 0,0 0 0,0 0 0,-1 0 0,1 0 0,0 0-1,0 0 1,0 0 0,0 0 0,-1 0 0,1 0 0,0 0 0,0 0 0,0 0 0,0 0 0,0 0 0,-1 0 0,1 0 0,0 0 0,0 0 0,0 0 0,0 0 0,-1 0 0,-28-2-167,19 2 115,0 0 0,0-1 0,1-1 0,-1 0 0,-14-4 1,21 5 46,0 0 0,-1 0 0,1-1 0,0 0 0,0 1 0,0-1 0,0 0 0,0 0 0,1 0 0,-1-1 0,0 1 0,1-1 0,0 1 0,0-1 0,-2-3 0,0-5 105,3 9-71,1-1 1,-1 1-1,0 0 1,0 0 0,-2-3-1,0-1 64,-1 1 0,1-1 0,0 0-1,0 0 1,-2-8 0,5 14-92,0-1-1,0 0 1,0 1-1,0-1 1,0 1-1,0-1 1,0 1 0,0-1-1,0 1 1,0-1-1,0 1 1,1-1 0,-1 1-1,0-1 1,0 1-1,0-1 1,1 1-1,-1-1 1,0 1 0,1-1-1,-1 1 1,0-1-1,1 1 1,-1 0-1,1-1 1,1-1 0,0 1-1,-1 0 1,1 0 0,0 0 0,0 0-1,0 1 1,3-2 0,3 0 1,0 1-1,15-2 1,-17 3 0,1 0 1,0 0-1,0 1 0,0 0 0,0 0 0,12 5 0,-14-4 3,0 0 1,-1 0-1,1 0 1,-1 0-1,1 1 1,-1 0-1,0 0 1,0 0-1,6 6 0,-10-9-7,0 1 0,0-1 0,1 0 0,-1 0 0,0 0 0,0 0 0,0 0 0,0 0 0,0 0 0,0 0 0,0 1 0,1-1 0,-1 0 0,0 0 0,0 0 0,0 0 0,0 0 0,0 1 0,0-1 0,0 0-1,0 0 1,0 0 0,0 0 0,0 1 0,0-1 0,0 0 0,0 0 0,0 0 0,0 0 0,0 1 0,0-1 0,0 0 0,0 0 0,0 0 0,0 0 0,0 1 0,0-1 0,0 0 0,0 0 0,0 0 0,0 0 0,-1 0-1,1 1 1,0-1 0,0 0 0,0 0 0,0 0 0,-1 0 1,0 0-1,1 0 1,-1 0-1,1 0 1,-1 0-1,0 0 1,1 0-1,-1 0 1,1 0-1,-1 0 1,0 0-1,1-1 0,-1 1 1,0-1-1,-12-6-45,1-1-1,1 0 0,-14-12 1,25 20 42,-8-7-17,2 0 1,-1 0-1,1 0 0,0-1 0,0 0 0,1 0 0,0 0 0,0-1 0,1 0 0,-3-9 0,7 17 22,-1 1 0,1-1 0,0 0 0,0 0 0,0 1 0,-1-1 0,1 0 0,0 0 0,0 0-1,0 1 1,0-1 0,0 0 0,0 0 0,0 0 0,1 1 0,-1-1 0,0 0 0,0 0 0,1 1 0,-1-1-1,0 0 1,1 0 0,0 0 6,0 0-1,0 0 0,0 0 1,0 0-1,0 0 1,1 0-1,-1 0 0,0 1 1,0-1-1,0 0 1,3 0-1,1 0 25,1-1 0,-1 1 1,1 0-1,-1 1 0,8-1 0,-5 2-4,0-1 1,-1 2-1,14 3 0,8 1-2,-29-6-87,1 0 0,-1 0 0,1 0 0,-1 1 0,1-1 0,-1 0 0,1 0-1,-1 0 1,0 0 0,1 0 0,-1 0 0,1 0 0,-1 0 0,1-1 0,-1 1 0,1 0 0,-1 0 0,0 0-1,1 0 1,-1-1 0,1 1 0,-1 0 0,0 0 0,1-1 0,-1 1 0,0 0 0,1-1 0,-1 1 0,0 0 0,1-1-1,-1 1 1,0 0 0,0-1 0,1 1 0,-1-1 0,2-5-728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4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5 7578,'-1'-4'11295,"0"4"-11129,-8 2 1375,8-2-1614,1 0 73,-11 3 438,-19 8-1,27-10-416,0 0-1,0 1 1,0-1 0,1 1-1,-1 0 1,0 0-1,1 0 1,-1 0 0,1 0-1,0 0 1,0 1-1,-3 4 1,4-6-24,1-1-1,-1 1 1,1-1 0,0 1-1,0 0 1,-1-1 0,1 1-1,0 0 1,0 0 0,0-1-1,0 1 1,0 0 0,0-1-1,0 1 1,0 0 0,0 0 0,0-1-1,0 1 1,0 0 0,1-1-1,-1 1 1,1 1 0,-1-1-25,1 0 0,0 0 0,0-1 1,0 1-1,0 0 0,0 0 0,0 0 1,0-1-1,0 1 0,0-1 0,0 1 1,2 0-1,3 1-192,0 0 1,0-1 0,13 2-1,-16-3 153,7 0-59,-6 1 106,1-1 0,-1 0 0,0 1 0,9 2 0,-12-3 22,0 1 1,0-1 0,-1 0-1,1 1 1,0-1 0,-1 1-1,1-1 1,0 1-1,-1-1 1,1 1 0,0-1-1,-1 1 1,1 0-1,-1-1 1,1 1 0,-1 0-1,0-1 1,1 1 0,-1 0-1,0-1 1,1 1-1,-1 0 1,0 0 0,0 0-1,1-1 1,-1 1 0,0 0-1,0 0 1,0 0-1,0 0 1,0-1 0,-1 2-1,1 1 11,-1 0 0,0-1 0,0 0-1,0 1 1,0-1 0,-1 0 0,1 1-1,-1-1 1,1 0 0,-1 0 0,0 0-1,0 0 1,-3 2 0,-5 4 99,-16 11 1,20-15-53,-25 16 344,-1 1-187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7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55 7178,'-4'-8'7634,"4"8"-7495,0 0 0,0-1 1,0 1-1,0-1 0,0 1 1,0 0-1,0-1 0,0 1 1,0 0-1,0-1 0,-1 1 1,1 0-1,0-1 1,0 1-1,0 0 0,-1-1 1,1 1-1,0 0 0,0 0 1,-1-1-1,1 1 0,0 0 1,-1 0-1,1 0 0,0-1 1,-1 1-1,1 0 0,0 0 1,-1 0-1,1 0 1,0 0-1,-1 0 0,1 0 1,0 0-1,-1 0 0,1 0 1,-1 0-1,0 0-108,1 1 1,-1-1 0,1 0-1,-1 1 1,1 0-1,-1-1 1,1 1-1,-1-1 1,1 1-1,0-1 1,-1 1-1,1 0 1,0-1-1,-1 2 1,1 0 24,-6 13 74,5-10-110,0 0 1,0 0 0,0 10-1,2-14-15,-1 0 0,0 1 0,1-1 0,-1 0 0,1 0 0,-1 1 0,1-1 0,0 0 0,0 0 0,-1 0 0,1 0 0,0 0 0,0 0 0,0 0 0,0 0 0,0 0 0,0 0-1,0-1 1,0 1 0,1 0 0,0 0 0,2 1 12,1 1 4,-1-1 1,1 0-1,0 0 0,0 0 1,0 0-1,1-1 1,-1 0-1,0 0 0,7 0 1,-10-1-15,0 0 1,0 0-1,-1 0 1,1 0-1,0 0 0,0-1 1,0 1-1,-1-1 1,1 1-1,0-1 1,-1 0-1,1 0 0,1-1 1,-1 1-3,-1 0 0,-1 0 0,1 0-1,0 0 1,0 0 0,0 0 0,0 0 0,-1 0 0,1-1 0,-1 1 0,1 0 0,-1-1 0,1 1-1,-1 0 1,0-1 0,0 1 0,1 0 0,-1-1 0,0-2 0,-1 1 5,1-1 0,-1 0 0,0 0 0,0 0 0,0 1 0,0-1 0,0 0 0,-1 1 0,0-1 0,0 1 0,-2-4 0,-1 0 3,-1 0 0,1 1 0,-13-12 0,16 16-13,0 1 0,0-1 0,0 0 0,-1 1 0,1 0 0,-1-1 0,1 1 1,-1 0-1,0 0 0,1 0 0,-1 0 0,0 1 0,0-1 0,1 1 0,-1 0 0,-4 0 0,7 0 0,0 0-1,0 0 1,-1 0 0,1 0-1,0 0 1,0 0-1,0 0 1,0 0 0,0 0-1,-1 0 1,1 0-1,0 0 1,0 0-1,0 0 1,0 0 0,0 0-1,0 0 1,-1 0-1,1 0 1,0 0 0,0 1-1,0-1 1,0 0-1,0 0 1,0 0 0,0 0-1,0 0 1,-1 0-1,1 0 1,0 1-1,0-1 1,4 3-11,11 4 3,-12-6 11,6 3 22,0 0 0,0-1 0,15 3 0,-21-5-122,0-1 0,1 1 0,-1-1 1,0 0-1,0 0 0,1 0 0,-1-1 0,0 1 0,0-1 0,0 0 0,0 1 0,0-1 1,0-1-1,0 1 0,0 0 0,5-4 0,4-7-470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8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35 181 8562,'13'6'4507,"8"0"-2921,3 0-722,-17-3-458,19 7 1131,-17-7-763,-7-3-437,-4-1-53,2 1-282,-84-61-388,79 57 378,1-1-1,-1 1 1,1-1 0,0 0-1,0 0 1,0-1-1,1 1 1,-3-7 0,4 8 51,0 0 0,1 0 0,-1 0 0,1 0 0,0 0 0,0 0 0,1 0 0,-1-1 0,1 1 0,0 0 0,0 0 0,0 0 0,2-6 0,-2 8-8,1 0 1,0 0-1,-1 0 0,1 0 1,0 0-1,0 0 1,0 0-1,0 0 0,1 0 1,-1 1-1,0-1 0,1 1 1,-1-1-1,1 1 0,0-1 1,0 1-1,-1 0 0,1 0 1,0 0-1,0 0 0,0 0 1,0 0-1,0 0 1,0 1-1,0-1 0,0 1 1,0 0-1,0-1 0,1 1 1,1 0-1,6 0 252,-1 1-1,1 0 1,-1 0-1,1 1 1,12 4-1,-17-4-200,1 0 0,-1-1 0,0 0-1,0 0 1,0 0 0,1-1 0,-1 0-1,0 0 1,9-1 0,0-1 78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9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41 4913,'-4'-4'8249,"1"0"-3944,1 1-3859,0 1-1,1-1 0,0 0 0,0 1 1,0-1-1,-1-4 0,2 7-402,0 0 0,0 0-1,0-1 1,0 1-1,0 0 1,0 0 0,0 0-1,1-1 1,-1 1-1,0 0 1,0 0 0,0 0-1,0-1 1,0 1-1,1 0 1,-1 0 0,0 0-1,0 0 1,0-1-1,1 1 1,-1 0 0,0 0-1,0 0 1,1 0-1,-1 0 1,0 0 0,0 0-1,1 0 1,-1 0-1,0 0 1,0 0 0,1 0-1,-1 0 1,0 0-1,9-2 126,0 0 0,0 1-1,0 1 1,-1-1 0,1 1-1,13 2 1,-5 0 153,20 6 0,6-1-13,-23-5-197,-1-2 0,35-3 0,-52 3-104,-1 0 1,0 0 1,0 0-1,0 0 0,0 0 0,0-1 0,0 1 0,0 0 0,0-1 0,0 1 0,1-1 0,-2 0-2,0 1 1,-1 0-1,1-1 0,0 1 1,-1 0-1,1 0 0,-1-1 1,1 1-1,-1 0 0,1 0 1,-1 0-1,1-1 0,0 1 1,-1 0-1,1 0 0,-1 0 1,1 0-1,-1 0 0,0 0 1,-29-2 8,-32 3 1,52-1-14,3 1-2,-144 8 9,147-9-9,-13 4 1,16-4-1,1 0-1,-1 0 1,1 1 0,-1-1 0,1 0-1,-1 0 1,1 1 0,0-1 0,-1 0 0,1 1-1,-1-1 1,1 0 0,0 1 0,0-1-1,-1 1 1,1-1 0,0 1 0,0-1-1,-1 1 1,1-1 0,0 0 0,0 1-1,0-1 1,0 1 0,-1-1 0,1 1-1,0-1 1,0 1 0,0 0 0,1 6-2,0 0 4,0-6-1,-1 0 0,1-1 0,0 1 0,-1-1 0,1 1 0,0-1 0,0 1 0,0-1-1,0 1 1,0-1 0,8 3 21,0 0 0,0 0 0,0-1 0,12 1 0,39 1 123,-56-4-133,72 0 163,-66-1-165,1-1-1,-1 0 1,0 0-1,0-1 1,14-5-1,-8 1-24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54.4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7707 8 3049,'0'-7'15715,"-3"71"-14917,0-20-533,1 6 280,-3 52 523,3-87-972,-1 0 1,0 0-1,0-1 1,-10 24-1,10-33-75,0 0 1,0 0-1,0 0 1,0 0-1,-1-1 1,1 0-1,-1 1 1,-9 6-1,-1 0 35,-24 13 0,23-15-40,-3 2 4,0-1 0,0-1 0,-1-1 0,-1 0-1,1-2 1,-26 6 0,-97 14 230,71-13-1,-81 3 1,102-14-172,1-2 1,-78-11-1,35-4 51,-73-9 26,-87 6-95,70 11-10,34 3-1,0-13-13,83 5-20,-96-14 84,99 21 8,-76 4 0,-63 15 22,120-8-118,-634 10 92,568-19-82,-158-12 28,208 2-19,-160-44 0,209 44-13,-1 2 0,0 3 0,-1 1 0,-68 1 0,-48 5-3,-92-3 15,184 1-18,-97 9 0,-20 15-3,5-5 146,-13-15 40,74-16-67,-20 0-76,-97 18-31,129 1-10,57-5-1,-78-11 0,121 10-8,-160-6 6,90 7 0,45-1-8,1 3 0,-1 0 0,-37 8 0,62-7 2,-1-1-1,0 0 0,0-1 0,-19-3 1,-3 1-10,31 2 5,1 0 0,-1 0-1,1 1 1,-1-1 0,1 1 0,-1 1 0,1-1-1,0 0 1,0 1 0,0 0 0,-1 0 0,2 0-1,-1 1 1,0-1 0,0 1 0,1 0 0,-1 0-1,1 0 1,-5 6 0,-10 7-3,15-14 4,0 1 0,0-1 1,0 1-1,-4 4 0,2-1-2,-1 0 1,1-1-1,-12 9 0,1-2 3,-16 12 8,21-16-3,-12 10 1,19-15-5,0 1 0,0-1 0,0 0 0,0-1 0,-10 5 0,10-5 0,1 0 0,-1 1 0,1-1 0,-1 1 0,1 0 0,0 0 0,0 0 0,0 0 0,1 0 0,-1 1 0,-3 6 0,6-10 0,-2 2 0,0 0-1,0-1 0,0 1 0,0 0 0,0-1 0,-1 0 1,1 1-1,-1-1 0,-3 1 0,-5 4 1,5-3 3,1 1 0,0 0 0,0 1-1,-4 4 1,-4 4-1,1 0-4,0 1-1,1 0 0,1 0 0,-15 28 0,-4 4-5,28-44 8,-6 8-1,-6 12 0,11-18 1,1 0 0,-1 0 0,1 0 0,0 0 0,0 0 0,-1 8 0,1-3 0,-1 0 0,-2 11 0,-3 10 0,5-15 0,-6 28 0,1-3 3,4-25 4,-5 21-1,5-25-1,-3 12-2,6-22-3,-1 0 0,1 0 0,0-1 0,-1 1 0,1 0 0,0 0 0,-1-1 0,1 1 0,-1 0 0,1-1 0,-1 1 0,1-1 0,-1 1 0,0-1 0,1 1 0,-1-1 0,0 1 0,1-1 0,-1 1 0,0-1 0,1 0 0,-2 1 0,2-1 0,-1 0 0,1 0 0,-1 0 0,1 0-1,0 0 1,-1 0 0,1 0 0,0 0-1,-1 0 1,1 0 0,0 0 0,-1-1 0,1 1-1,0 0 1,-1 0 0,1 0 0,0 0-1,-1-1 1,1 1 0,0 0 0,-1 0 0,1 0-1,0-1 1,0 1 0,-1 0 0,1-1 0,0 1-1,0 0 1,0-1 0,-1 1 0,1 0-1,0-1 1,0 1 0,0 0 0,0-1 0,0 1-1,0-1 1,-1-18-41,2 14 34,2-24-141,1 1-1,15-50 1,-11 49 18,17-34 0,-21 54 130,-1 1 0,1-1 0,-1 0 0,-1 0 0,0 0 0,2-12 0,-1 4 1,-2 15 0,-1 0-1,1 0 1,-1 0-1,0 0 1,1 0-1,-1 0 1,0 0-1,0-1 1,0 1-1,0 0 1,-1 0-1,0-2 1,0 0-1,-1 0 0,0 0 1,0-1-1,-2-3 0,1 4-46,3 10-4,-12 75 49,8-62 4,-2 0 0,0 0 1,-12 22-1,11-26-1,0 2 1,1-1-1,1 1 1,-5 26-1,6-12-2,3-13 6,-2-1 0,0 0 0,-8 26 0,10-40-2,0 0 0,-1 0 0,0 0 0,1 0 0,-5 5 0,6-8-26,0 0-1,0 0 1,0 0-1,0 0 1,0 0-1,0 0 1,0 0-1,0 0 1,0 0-1,-1 0 1,1 1-1,0-1 1,0 0-1,0 0 0,0 0 1,0 0-1,0 0 1,0 0-1,0 0 1,0 0-1,0 0 1,0 0-1,0 0 1,0 0-1,0 0 1,0 0-1,0 0 1,0 0-1,0 0 1,0 0-1,0 0 1,0 0-1,0 0 1,0 0-1,0 0 1,0 0-1,-1 0 1,1 0-1,0 0 1,0 0-1,0 0 1,0 0-1,0 0 0,0 0 1,0 0-1,0 0 1,0 0-1,0 0 1,0 0-1,0 0 1,0 0-1,0 0 1,0 0-1,0 0 1,0-1-1,0 1 1,0 0-1,0 0 1,0 0-1,0 0 1,0 0-1,0 0 1,0 0-1,0 0 1,0 0-1,0 0 1,0 0-1,0 0 1,0-1-521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55.4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92 3561,'-5'-7'5340,"1"-7"-3619,-1-2-452,-3-6-301,8 21-887,0 1 0,0-1 0,0 1 0,0-1 0,-1 1 0,1-1 1,0 1-1,0-1 0,-1 1 0,1 0 0,0-1 0,0 1 0,-1-1 0,1 1 0,-1 0 1,1-1-1,0 1 0,-1 0 0,1-1 0,-1 1 0,1 0 0,0 0 0,-1-1 1,1 1-1,-1 0 0,1 0 0,-1 0 0,1 0 0,-1 0 0,1 0 0,-1-1 0,1 1 1,-2 1-1,1-1 247,3 4 228,1 9-145,-2-10-331,-1 1-1,1-1 1,0 0-1,1 1 1,1 3-1,7 11 151,-6-11-97,0 0 0,0 0-1,-1 1 1,1 0 0,-2-1 0,4 16 0,1 34 607,-5-34-332,8 39-1,-9-58-353,0 0-1,0 0 1,1-1-1,0 1 1,-1 0-1,1-1 1,0 1-1,0-1 0,1 1 1,3 4-1,-5-8 125,-1-2-26,-3-5 61,-1-2-161,-1-9-25,0 0-1,1 0 1,1 0-1,0-1 0,1-29 1,1 31-6,0 0 0,-5-25 1,5 37-18,-1 0 1,1 0 0,-1 0 0,0 0-1,0 0 1,-1 0 0,1 1 0,-1 0-1,0-1 1,-1 1 0,1 0 0,-6-5-1,0 2 0,-7-7 14,15 14-22,0-1 0,1 0-1,-1 0 1,0 0-1,1 0 1,-1 0-1,1 0 1,-1 0-1,1 0 1,-1 0-1,1 0 1,0 0-1,0 0 1,-1 0-1,1-1 1,0 2 0,1 1 49,0 2-18,0 0-1,1 0 1,-1 0-1,1 0 1,0 0-1,3 4 1,0-1 1,-2-3-12,2 4 21,0 0 0,0 0 1,-1 1-1,1-1 0,-2 1 0,1 0 0,3 11 0,-3 2 67,-1 0 0,2 40 1,-5-44-67,1 1 0,1 0 0,0-1 0,2 0 0,6 21 1,4-5 74,-9-25-51,-2 0-1,1 0 1,-1 1 0,0-1 0,2 13 0,-5-18-48,1-2 79,2-5 46,25-18-114,-21 16-23,1 0-1,0 1 1,0-1 0,0 2-1,11-6 1,102-41 98,-54 28 94,9-3 148,-58 15 204,-17 11-329,-11-2 72,9 1-345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0.6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341 164 3033,'19'-51'1579,"-19"48"-1339,1 0 1,0 0-1,-1 1 1,1-1 0,-1 0-1,0 0 1,0 0 0,0 1-1,0-1 1,-1 0-1,1 0 1,-1 1 0,1-1-1,-1 0 1,0 0-1,0 1 1,0-1 0,-2-2-1,2 4-142,1 1-1,0-1 1,0 1-1,-1 0 0,1-1 1,0 1-1,-1-1 1,1 1-1,0 0 1,-1 0-1,1-1 0,0 1 1,-1 0-1,1-1 1,-1 1-1,1 0 0,-1 0 1,1 0-1,-1 0 1,1 0-1,0-1 1,-1 1-1,1 0 0,-1 0 1,-9 5 2109,9-4-2004,1-1 1,-1 1 0,0-1 0,0 1 0,1-1-1,-1 1 1,0-1 0,0 0 0,0 1 0,0-1 0,-1 0-1,1 0-83,0-1 0,0 1-1,0-1 1,0 0 0,1 0-1,-1 1 1,0-1-1,1 0 1,-1 0 0,0 0-1,1 0 1,-1 1-1,1-1 1,-1 0 0,1 0-1,-1-2 1,-2-3 191,1 4-259,1 1 1,-1-1-1,1 1 0,-1 0 1,1-1-1,-1 1 1,0 0-1,0 0 0,0 0 1,0 0-1,1 0 0,-1 1 1,0-1-1,-4 0 1,-2-1 98,-1 1-1,-11 0 1,5 1 74,-28-5 320,25 2-270,1 1 1,-34 1-1,46 2-243,0 0-1,0 0 1,1 0-1,-1 1 1,0-1 0,1 1-1,-1 0 1,1 1 0,-1-1-1,-3 4 1,5-4-21,0 0 0,1 0 0,-1 1 0,1-1 0,-1 1-1,1-1 1,0 1 0,0 0 0,0 0 0,1 0 0,-1 0 0,1 0 0,-1 1 0,1-1 0,-1 5 0,-3 31 166,2 0 0,3 49-1,0-78-144,0 0 0,1 0 0,0 0 0,1 0 0,0-1 0,5 13 0,-5-17-21,0-1 1,0 1-1,1 0 0,0-1 0,0 0 0,0 1 0,0-1 1,1 0-1,-1-1 0,1 1 0,0-1 0,0 1 0,8 4 1,1-2 3,0 0 0,0 0 1,0-1-1,21 5 1,57 6 44,-77-14-50,1-2 1,-1 1-1,0-2 1,0 0-1,0 0 0,0-2 1,-1 1-1,1-2 1,14-5-1,-19 6-1,0-1-1,0 0 1,0-1-1,-1 0 0,1 0 1,-2-1-1,1 0 1,0-1-1,-1 1 1,0-1-1,-1-1 1,0 1-1,11-17 1,-11 11 3,1 0 0,-1 0 1,-1-1-1,-1 0 0,0 0 1,0 0-1,2-27 0,-6 32-2,0 0 0,0 0 0,0 0 0,-1 0 0,-5-17 0,4 20-2,0 0-1,0 0 1,-1 0-1,1 1 1,-1-1-1,-1 1 1,1-1-1,-1 1 1,-5-5-1,5 6 0,0 1-1,0-1 1,-1 1 0,0 0-1,1 0 1,-1 0 0,0 1-1,0-1 1,-9-2 0,-1 1 5,0 1 0,-17-2 0,-3 1-50,-1 1 0,0 1 0,1 3 0,-43 4 0,56 1-43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7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29 1160,'-12'-18'11464,"7"7"-6787,5 51-4023,0 41 96,-12 48 1202,11-126-1921,-1 24 404,2 35 0,-2 16-28,-1-58-285,3-20-122,0 1 0,0 0-1,0 0 1,-1 0 0,1 0-1,0 0 1,-1-1 0,1 1 0,0 0-1,-1 0 1,1 0 0,-1-1-1,1 1 1,-1 0 0,0-1 0,1 1-1,-2 0 1,6-17-2300,6 0 1394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40 880,'-12'-2'16014,"15"2"-11428,4 1-4314,0 0 0,9 3 1,-4 1-129,-4-2-31,1-1 0,10 3 0,-11-4-44,-1-1 0,1 0 1,0-1-1,0 0 1,0 0-1,-1-1 1,1 1-1,9-5 1,-5 2 6,-11 4-74,111-30 416,-89 26-346,1 0 1,43-1-1,-64 5-67,-1 0 0,1 0 0,0 0-1,0 1 1,-1-1 0,1 1 0,0-1-1,-1 1 1,1 0 0,-1 0-1,1 1 1,-1-1 0,3 2 0,-2 0-165,0-1 0,0 1 0,0 0 0,-1 0 1,1 1-1,-1-1 0,3 5 0,-4-6-162,-1-1 0,1 0 0,-1 1 0,1-1-1,-1 0 1,1 1 0,-1-1 0,0 1 0,1-1-1,-1 1 1,0 1 0,0 6-1082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8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31 1976,'0'-21'4578,"-1"12"2371,1 9-6817,0 0 0,-1 1 0,0-2 2774,1 1-2774,-3 53 1007,2-25-293,3 36-1,1-14-324,-4 58 341,2 32 69,4-102-717,-6-34-81,-1-4 11,0-7 28,2 6-90,0-2 498,7 1-277,12 0-11,23 1 0,3 0 72,-14-1-274,-1-2 1,0-1-1,0-1 0,-1-1 0,1-2 0,47-22 0,-74 30-353,2-2 142,0 1 0,9-3 0,-13 5-105,0 0-1,0-1 0,0 1 0,1 0 0,-1 0 0,0 0 0,0 0 0,2 1 0,-3-1 22,0 0 1,1 0-1,-1 0 0,0 0 0,1 0 0,-1 0 1,0 1-1,1-1 0,-1 0 0,0 0 0,1 1 0,-1-1 1,0 0-1,0 0 0,1 1 0,-1-1 0,0 0 0,0 1 1,0-1-1,1 0 0,-1 1 0,0-1 0,0 0 1,0 1-1,1 9-2116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 5745,'0'-4'788,"0"0"0,0 1 0,1-1-1,0 1 1,-1-1 0,1 1 0,1-1-1,-1 1 1,3-5 0,-3 7 190,1 7 3338,-1 61-1966,-2 73-360,-4-66-1481,-2 60-971,7-124 115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5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43 2553,'6'-9'2372,"-6"8"-2196,1 0 0,0 1 1,-1-1-1,1 0 1,-1 0-1,1 0 0,-1 0 1,1 0-1,-1 0 0,0 0 1,1 0-1,-1 0 1,0 0-1,0 0 0,0 0 1,0 0-1,0 0 0,0 0 1,0 0-1,0-2 1,-1-1 757,1 4-730,0-1 0,0 1 1,0-1-1,0 1 0,0-1 0,-1 1 1,1-1-1,0 1 0,0 0 0,0-1 1,-1 1-1,1-1 0,0 1 0,0 0 1,-1-1-1,0 1-96,1-1 1,-1 1 0,1 0-1,-1 0 1,0 0 0,1 0-1,-1 0 1,0 0 0,1 0-1,-1 0 1,0 1-1,1-1 1,-1 0 0,0 0-1,-4 2 122,0-1 0,0 1 0,0 0 0,1 0 0,-1 0 0,1 1 0,0 0 0,-5 3 0,7-5-191,1 1 1,0-1-1,-1 0 0,1 1 0,0-1 0,0 1 1,0 0-1,0-1 0,0 1 0,0 0 0,0-1 1,0 1-1,1 0 0,-1 0 0,1 0 0,-1 0 1,1 0-1,0 0 0,0 0 0,0 0 1,0 0-1,0 0 0,0-1 0,1 3 0,-1-2-35,1 0 0,0-1 0,-1 1 0,1 0 0,0-1-1,0 1 1,0-1 0,0 1 0,0-1 0,1 1-1,-1-1 1,0 0 0,1 0 0,-1 0 0,1 1 0,-1-1-1,1-1 1,-1 1 0,1 0 0,0 0 0,-1-1 0,1 1-1,0-1 1,0 1 0,0-1 0,2 1 0,1-1 14,-1 1 1,1-1 0,0 0 0,0 0-1,0-1 1,-1 1 0,1-1 0,0 0-1,4-2 1,-6 2 19,-1 0 1,1-1-1,-1 1 0,0 0 0,1-1 1,-1 0-1,0 0 0,0 1 0,0-1 1,0-1-1,0 1 0,-1 0 0,1 0 1,-1 0-1,3-5 0,-4 6-5,1-1 0,-1 1 1,1 0-1,-1 0 0,0-1 0,0 1 0,1 0 0,-1-1 1,0 1-1,0 0 0,0-1 0,0 1 0,-1-1 0,1 1 0,0 0 1,-1 0-1,1-1 0,0 1 0,-1 0 0,0 0 0,1-1 1,-1 1-1,0 0 0,1 0 0,-1 0 0,0 0 0,0 0 0,0 0 1,0 0-1,0 0 0,0 0 0,0 1 0,0-1 0,-2-1 1,0 1-23,0 0 0,0 0 0,0 0 0,0 0 0,0 0 0,0 0 0,0 1 0,-1 0 0,-2-1 0,4 1-271,0 0 0,1 0 0,-1 0 0,0 1 0,1-1 0,-1 0 0,0 1 0,1-1 0,-1 1 0,1-1 0,-1 1 0,1 0 0,-1-1 0,1 1 0,-1 0 0,1 0 0,0 0 0,-2 2 0,2 2-1081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9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3545,'10'-36'8934,"-7"31"-6640,0 6-703,1 11-28,0 15-618,-2-12-677,5 131 805,-3-17-1255,-2-106-1634,-3-10 837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1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1432,'-1'0'824,"0"0"-151,0 0-313,-3 5-504,0-1-376,3-4 336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1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95 1568,'-3'-4'850,"0"1"0,1 0 0,0-1 0,0 1 0,0-1-1,0 0 1,-1-4 0,-8-28 640,8 27-1145,1-2 204,0 6 120,2 5-642,0 0 0,0 0 0,0 0 0,0 0 0,0 0 0,0 0 0,0 0 0,0 0 0,0 0 0,0 0 0,0 0 0,0 0 0,0 0 0,0 0 0,0 0 0,0 0 0,0 0 0,0 0 0,0 0-1,0 0 1,-1 0 0,1 0 0,0 0 0,0 0 0,0 0 0,0 0 0,0 0 0,0 0 0,0 0 0,0 0 0,0 0 0,0 0 0,0 0 0,0 0 0,0 0 0,0 0 0,0 0 0,0 0 0,0 0 0,0 0-1,0 0 1,0 0 0,0 0 0,0 0 0,0 0 0,0 0 0,0 0 0,0 0 0,0 1 0,0-1 0,0 0 0,0 0 0,0 1 2086,0 0-1326,1 42 955,-1 14-1040,-6 59 639,-1-3-296,4-67-715,1-25-165,1-1-1,2 25 0,-1-42-237,0-1 0,1 0 0,-1 0 0,1 0 0,-1 0 0,1 0 0,0 0 0,0 0 0,0 0-1,0 0 1,0 0 0,2 2 0,1 0-1654,1-9 702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2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25 3449,'-3'-2'4354,"0"-5"-3041,2-5 2115,1 12-3302,1-1 0,-1 1 0,1 0 0,-1-1-1,1 1 1,-1 0 0,1 0 0,-1-1 0,1 1 0,-1 0 0,1 0 0,-1 0-1,1 0 1,-1 0 0,1 0 0,-1 0 0,1 0 0,-1 0 0,2 0 0,-1 0 178,15 0 482,20 2 0,8 0 256,6-4 174,-36 1-916,0 0 1,0 1-1,1 0 0,25 5 1,-31-3-270,0 1 1,0 0 0,0 1-1,0 0 1,0 0-1,-1 1 1,0 0 0,0 0-1,-1 1 1,11 10-1,-9-7-57,0 1 0,0 1 0,-1 0 0,-1 0 0,0 0 0,11 24 0,-11-19 31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2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7026,'-8'10'2369,"5"-6"-669,-1 0 0,-6 6 0,13-8 2959,12 0-3368,2 1-841,2 1-92,46 9 694,-51-11-909,-1 0-1,1-2 0,14 0 0,2-4 119,-1-1 0,42-14 0,-25 7-2033,1 2-4035,-38 9 3404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2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 6969,'-1'-9'3369,"2"2"-1160,7 3-361,-7 3-624,3 3-167,-2 8-313,-3 7-32,2 10 8,0 5-16,-1 11-24,0 5-56,0 2-175,0 0-105,0-13-184,0-9-280,0-20 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3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6689,'0'2'3121,"3"-5"-1200,-3-3-217,2 1-472,5 5-152,-3 17-335,1 11-169,-5 16-112,-5 6-56,2 2-128,2-1-8,-1-9 0,3-2-408,9-11 128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3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 9338,'-2'-3'4097,"2"6"-1841,-4 5-399,2 13-713,-1 6-96,1 15-336,3 1-103,-1 1-129,2-2-88,1-8-176,-1-4-88,10-5-72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4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41 3889,'-2'-6'2288,"1"1"-351,0-1-393,1 0 0,0 2 17,1-2-17,0-1 5193,4 28-6216,2 34-97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4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8810,'6'1'9506,"10"-1"-8333,2-1-691,109 8 759,-80-4-1107,43-4 25,-65 0-131,0 0 1,46 6 0,-69-5-91,1 0-1,-1 1 1,0 0-1,1-1 1,-1 1-1,0 0 1,1 0-1,-1 1 1,0-1-1,4 3 1,-5-3-114,0 0-1,0 1 1,0-1 0,0 0 0,0 1 0,0-1-1,0 1 1,0 0 0,-1-1 0,1 1-1,0 0 1,-1-1 0,1 1 0,-1 0-1,0 0 1,0 2 0,0 22-1032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5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60 141 6049,'4'-9'1921,"0"0"-1,-1-1 0,3-17 0,-5 22-1265,0-1 0,-1 0-1,0 1 1,0-1 0,0 0 0,-1 0-1,-2-10 1,2 14-534,1 1-1,-1-1 1,1 0-1,-1 1 1,0-1 0,1 1-1,-1 0 1,0-1-1,0 1 1,0 0 0,0-1-1,0 1 1,-1 0-1,1 0 1,0 0-1,0 0 1,-1 0 0,1 0-1,-1 0 1,1 1-1,-1-1 1,-2 0 0,2 0-101,1 1-1,-1 0 1,1 0 0,-1 0 0,1 0 0,-1 0 0,1 0 0,-1 1 0,1-1 0,-1 1 0,1-1 0,-1 1-1,1-1 1,0 1 0,-1 0 0,1-1 0,0 1 0,-1 0 0,1 0 0,0 0 0,0 0 0,0 0 0,0 0 0,-2 3-1,2-2-27,-1 1 0,1 0 0,-1 0 0,1 0 0,0-1-1,0 1 1,0 1 0,1-1 0,-1 0 0,1 0 0,-1 4-1,1 4-18,2 21-1,1-8 41,2-2-1,0 1 1,1 0 0,14 32-1,-7-25-632,2 0-1,29 43 0,-40-67 179,0 0-1,0 0 1,3 8-1,-6-8-68,-3-3-19,1-4 484,0 1 0,1 0 0,-1 0 0,0 0 0,0-1 0,1 1 0,-1 0 0,0-1 0,0 1 0,1-1 0,-1 1 0,0-1 0,-9-7 145,0 0-1,1-1 1,1 0-1,-1 0 1,1-1-1,1 0 1,0 0-1,0-1 0,1 0 1,1 0-1,-5-13 1,9 23 28,1 0 0,-1 0 0,1 0 0,0 0-1,-1-1 1,1 1 0,0 0 0,0 0 0,0 0 0,0-1 0,0 1 0,0 0 0,0 0 0,1-1 0,-1 1 0,0 0 0,1-1 0,0 1-37,0 0 1,0 0 0,-1 0 0,1 0 0,0 0 0,0 1 0,0-1 0,0 0 0,0 1 0,0-1-1,0 1 1,0-1 0,1 1 0,-1-1 0,0 1 0,0 0 0,3-1 0,9-1-195,26-2 0,-19 3-88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5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40 6121,'-1'-3'1130,"-1"1"0,1-1 0,-1 1 0,1-1 0,-1-3 0,1 5-916,1 0 0,0 0 0,0 0 0,0 0-1,0 0 1,0 0 0,0 0 0,0 0 0,0 0-1,0 0 1,0 0 0,1 0 0,-1 0 0,0 0-1,1 0 1,-1 0 0,0 0 0,2-1 0,-7 19 2428,-2 4-2226,1 0 1,2 0-1,0 1 1,-1 33 0,3 18-104,3-51-240,0 6 62,8 45 0,1 11 50,-8-40-108,1 34 146,12-89-97,-10 9-127,0 0 1,0-1-1,1 2 1,-1-1-1,1 1 1,0-1-1,-1 2 1,8-2-1,-8 2 3,3 0 11,-1-1 0,0 2 1,0-1-1,9 2 0,0 0 30,1 0 9,-1-1 1,1-1-1,-1 0 0,1-2 0,-1 0 0,22-5 1,-31 5-51,1 0 0,-1 1 1,14-1-1,-19 2-44,0 0 1,0 0-1,0 0 0,0 0 1,0 1-1,0-1 1,0 1-1,0-1 0,0 1 1,0 0-1,0 0 0,0 0 1,0 0-1,-1 0 1,1 0-1,0 0 0,-1 1 1,3 1-1,7 14-239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6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22 8530,'-4'-9'5868,"4"8"-5624,0 1 0,0-1 1,0 0-1,0 0 0,0 1 0,0-1 0,0 0 1,0 0-1,0 1 0,0-1 0,0 0 1,0 0-1,0 1 0,1-2 0,-1 2-200,0-1 0,1 1 0,-1 0 0,0 0 0,0 0 0,0 0 0,0 0 0,0 0 0,0 0-1,0 0 1,1 0 0,-1 0 0,0 0 0,0 0 0,0 0 0,0 0 0,0 0 0,0 0 0,1 0 0,-1 0 0,0 0 0,0 0 0,0 0-1,0 0 1,0 0 0,0 0 0,0 1 0,1-1 0,-1 0 0,0 0 0,0 0 0,0 0 0,0 0 0,0 0 0,0 0 0,0 0-1,0 0 1,0 1 0,0-1 0,0 0 0,1 0 0,-1 0 0,0 0 0,0 0 0,0 0 0,0 0 0,0 1 0,4 111 1038,-4-105-1031,-11 134 283,6-94-250,-1 2-56,0-1-247,1 53 0,5-98 25,0 0 0,0-1-1,1 1 1,-1 0 0,2 4 0,-2-7 157,0 1 0,1-1 0,-1 1 1,0-1-1,1 1 0,-1-1 0,0 0 1,1 1-1,-1-1 0,0 1 0,1-1 1,-1 0-1,1 1 0,-1-1 0,1 0 1,-1 0-1,2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6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6513,'2'5'11603,"-2"-4"-10651,2 21-456,0 28-160,-2-21-184,-2 2-40,0-3 80,2-2-104,0-7-1568,0-8 1160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6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7906,'-3'-3'7697,"2"3"-6448,-1 4-273,-5 22-480,-5 51-104,11-31 40,1-2-72,7-6-232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5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22 4185,'-5'-4'4181,"0"-3"-2018,1 0 145,-1 4 1964,4 15-3036,1 13-872,-4 98 649,1-94-762,-7 118 577,9-115-719,2 1 0,8 47 1,-8-74-362,0 0 1,0-1 0,3 8 0,-2-10-149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5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8226,'0'46'5029,"0"-46"-4970,0 1 0,0-1-1,0 0 1,0 1 0,0-1 0,0 1 0,0-1 0,1 0 0,-1 1 0,0-1 0,0 1-1,0-1 1,0 0 0,0 1 0,1-1 0,-1 0 0,0 1 0,0-1 0,1 0-1,-1 1 1,0-1 0,0 0 0,1 1 0,-1-1 0,0 0 0,1 0 0,-1 1 0,0-1-1,1 0 1,-1 0 0,1 0 0,-1 0 0,1 1 0,0-1 38,1 0-1,-1-1 1,1 1 0,-1 0-1,1 0 1,-1-1 0,3 0 0,1 0 304,4-1-52,0 1 1,0 0 0,0 1 0,15 1-1,36 8 824,-44-6-956,-1 0-1,1-2 0,0 1 1,-1-2-1,28-2 0,58-22 223,-69 15-420,63-10 1,-90 18-202,0 1 0,1-1 0,-1 1 1,1 0-1,0 1 0,-1-1 1,9 3-1,-2 4-353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6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8410,'2'-7'3881,"-2"3"-1601,7 0-576,8 1-591,3 0-241,14 2-288,2-2-136,10-1-144,7 0-48,-2-1-112,2 2-40,-4 1-64,-1 0 0,-5 3-8,-4 4 296,-13 3 2321,3 8-1905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6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30 7266,'0'-7'3824,"-1"1"-967,-1-1-1297,1 1-215,-3 3-577,5 3-216,3 9-320,-1 5-80,-2 16-48,-2 6-16,-3 12-16,-2 3 8,0 1 16,-3-3 8,3-8-8,6-3 192,0-14-136,9-6-48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6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47 411 9018,'-6'0'4041,"0"-10"-1905,2-1-415,3-14-697,1-4-208,0-9-264,-3-7-48,-3-4-104,-2-1-88,1 4-80,3 3-288,4 12-1352,-1 6-1192,3 17 1495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 10714,'-1'-1'4337,"0"0"-2744,0 1-409,1 13-584,3 13-184,5 33-288,-6-27-48,0 0-8,2 0-624,-1 2 424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4057,'2'5'8132,"1"-7"-3787,-2 2-4153,0-1 0,-1 0-1,1 0 1,-1 0 0,1 1 0,-1-1-1,1 0 1,-1 0 0,0 0 0,1 0-1,-1 0 1,0-1 0,2-9-36,0 1 0,0 0 0,1-1 0,0 1 0,1 0 0,0 1 0,8-15 0,-12 23-158,1 0 0,-1 0 1,1 0-1,0 0 0,-1 0 0,1 0 0,0 0 1,0 0-1,0 0 0,-1 0 0,1 1 1,0-1-1,0 0 0,0 0 0,0 1 0,0-1 1,0 1-1,1-1 0,-1 1 0,0 0 0,0-1 1,0 1-1,2 0 0,-2 0-6,1 0 1,-1 1-1,1-1 0,-1 1 0,0-1 0,1 1 1,-1-1-1,0 1 0,1 0 0,-1 0 1,0 0-1,0 0 0,0 0 0,1 0 1,-1 0-1,0 0 0,1 2 0,-1-1 6,3 3 14,0 0 0,1 0 0,-1 0 0,9 6 0,-12-11-6,0 1 0,0 0 1,1 0-1,-1 0 0,0-1 0,1 1 1,-1-1-1,0 1 0,1-1 0,-1 1 1,1-1-1,-1 0 0,1 0 0,-1 0 1,1 0-1,-1 0 0,1 0 1,-1 0-1,0 0 0,1 0 0,-1-1 1,1 1-1,-1-1 0,1 1 0,-1-1 1,2 0-1,0-1-11,0-1 1,-1 1-1,1 0 0,0-1 0,-1 1 1,0-1-1,1 0 0,2-5 0,0-2-707,7-14-1,-3 1 82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88 1472,'23'-29'902,"-15"15"468,-8 14-1225,0-1-1,0 1 1,0 0 0,1-1-1,-1 1 1,0-1-1,0 1 1,1 0 0,-1-1-1,0 1 1,1 0-1,-1-1 1,0 1 0,1 0-1,-1 0 1,1-1 0,-1 1-1,0 0 1,1 0-1,-1 0 1,1-1 0,-1 1-1,1 0 1,-1 0-1,0 0 1,1 0 0,3-2 6878,-4 1-6853,-2-4 2353,1 4-2377,0 0 0,0 0 0,1 0 0,-1 0 0,0 0 0,0 0 0,-2-2 0,-2 1-25,1 0-1,0 0 0,-1 0 0,1 1 1,-1-1-1,1 1 0,-1 0 1,0 1-1,-8-1 0,11 1-69,-1 0-1,1 0 1,0 1-1,0-1 1,-1 1-1,1 0 1,0 0-1,0 0 0,0 0 1,0 0-1,0 0 1,0 0-1,-3 3 1,-3 2 113,-11 4 128,13-7-194,-1 1-1,1 0 1,-11 9-1,15-11-89,0-1 0,0 1-1,1 0 1,-1 0 0,1 0-1,-1 1 1,1-1 0,0 0 0,0 1-1,0-1 1,0 0 0,0 1-1,1-1 1,-1 1 0,0 3 0,1-1 6,0 0 0,0 1-1,0-1 1,1 0 0,0 0 0,0 0 0,0 0 0,0 0 0,1 0 0,0 0 0,0 0 0,1 0 0,3 6 0,-3-7 2,-1-1-1,1 1 1,0-1-1,0 1 1,1-1-1,-1 0 1,1 0-1,-1-1 1,1 1-1,0-1 1,0 0 0,0 0-1,0 0 1,0 0-1,8 1 1,-5-1-3,-1-1 1,1 0-1,-1-1 1,1 0-1,0 0 1,-1 0-1,1-1 1,-1 0-1,9-2 1,-12 2-8,0 1 0,-1-1 0,1-1 1,0 1-1,-1 0 0,1-1 0,-1 1 0,1-1 1,-1 0-1,0 0 0,0 0 0,0 0 0,0 0 1,0 0-1,0-1 0,0 1 0,-1-1 0,0 1 1,1-1-1,-1 1 0,0-1 0,0 0 1,1-3-1,0-9 16,0 0 1,-1 0-1,0-1 1,-1 1-1,-3-20 0,-5-12-4,5 38-20,3 9 2,-1-1 0,1 1 0,0 0-1,0 0 1,0 0 0,0 0 0,0 0 0,0 0 0,0 0 0,0 0 0,0 0 0,0 0-1,0 0 1,0 0 0,0 0 0,-1 0 0,1 0 0,0 0 0,0-1 0,0 1 0,0 0-1,0 0 1,0 0 0,0 0 0,0 0 0,0 0 0,-1 0 0,1 0 0,0 0 0,0 0 0,0 0-1,0 1 1,0-1 0,0 0 0,0 0 0,0 0 0,0 0 0,0 0 0,-1 0 0,1 0-1,0 1 1,-1 0-1,0 0 0,1 0 0,-1 0 1,1 0-1,0 0 0,-1 0 0,1 0 1,0 0-1,-1 2 0,-1 14 3,0 0 0,1 0 0,2 23 0,0-28 16,0 0 0,1 0 1,1 0-1,0 0 0,6 17 0,-7-26-8,-1 0-1,0-1 0,1 1 0,-1 0 0,1-1 0,2 3 0,-3-4-7,0 0-1,0 0 0,0 0 0,1 0 1,-1 0-1,1 0 0,-1 0 0,0-1 1,1 1-1,0-1 0,-1 1 0,4 0 0,-1 0-141,1-1 0,0 1-1,0-1 1,0 0-1,0-1 1,7 0 0,15-6-204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9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49 5801,'27'-15'3992,"-26"15"-3547,0-1-1,0 1 1,0-1 0,-1 0 0,1 1 0,0-1 0,0 0 0,-1 0-1,1 1 1,-1-1 0,2-2 0,-2 2-132,1 0 1,-1-1-1,1 1 0,-1-1 1,0 1-1,0-1 0,0 1 1,0-4-1,0 3 565,0 2-834,0-1 0,0 1 1,0 0-1,0-1 0,0 1 0,-1 0 0,1 0 0,0-1 0,0 1 0,0 0 0,-1 0 0,1-1 0,0 1 0,0 0 0,0 0 0,-1-1 0,1 1 0,0 0 0,0 0 0,-1 0 0,1 0 1,0 0-1,-1-1 0,1 1 0,0 0 0,-1 0 0,1 0 0,0 0 0,0 0 0,-1 0 0,1 0 0,0 0 0,-1 0 0,1 0 0,0 0 0,-1 0 0,1 0 0,0 0 0,-1 1 0,1-1 1,-1 0-1,-18 5 492,11-2-259,-4-1-8,5 0-143,0-1 1,-9 4 0,14-4-119,0 0 0,0 0-1,0 0 1,0 0 0,0 0 0,0 0 0,0 1-1,1-1 1,-1 1 0,0 0 0,-1 2-1,0 0 2,1 0-1,-1 1 0,1-1 0,0 1 0,0 0 0,1 0 0,-1 0 0,1-1 0,0 1 0,1 0 0,-1 0 1,1 0-1,0 1 0,0-1 0,1 0 0,-1 0 0,1 0 0,0 0 0,2 5 0,-2-6-6,1 0 0,-1 0-1,1-1 1,0 1-1,0 0 1,0-1 0,0 1-1,1-1 1,0 0 0,-1 0-1,1 0 1,0 0 0,1 0-1,-1-1 1,0 1 0,1-1-1,-1 0 1,1 0 0,0 0-1,0 0 1,0-1-1,0 0 1,5 2 0,-1-2-341,1-1 0,-1 1 0,1-1 0,-1-1 1,0 0-1,1 0 0,-1 0 0,0-1 0,0 0 0,1-1 1,-2 0-1,15-7 0,1-5-601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9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18 10226,'0'-5'4753,"0"-1"-2096,0 2-1153,-3 2-456,3 7-488,-1-5-175,1 6-153,0 19 48,1 31 64,-1-23 0,2 5-80,3-2-72,-2-3-96,7-1-24,-4-10-112,-2-4-344,1-9-1088,-2-5 991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9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18 10514,'-1'-8'4665,"1"2"-2312,0 2-457,4 4-856,2 1-319,8 4-481,-3-3-80,9-1-384,2 1-761,2-4 673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0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15 10138,'-2'-3'8477,"2"3"-8413,0 0 0,0 0-1,0 0 1,-1 0 0,1 0 0,0 0-1,0 0 1,0 0 0,0 0 0,-1 0-1,1 0 1,0 0 0,0 0-1,0 0 1,0 0 0,0 0 0,-1 0-1,1 0 1,0 0 0,0 1 0,0-1-1,0 0 1,0 0 0,-1 0-1,1 0 1,0 0 0,0 0 0,0 0-1,0 0 1,0 1 0,0-1 0,0 0-1,0 0 1,0 0 0,-1 0-1,1 0 1,0 0 0,0 1 0,0-1-1,0 0 1,0 0 0,0 0 0,0 1-1,-2 4 2,0 1 0,0 0 0,0-1-1,1 1 1,-1 0 0,2 0 0,-1 1-1,1 7 1,0-8-9,1-1 0,0 1 0,0-1 0,1 0 0,0 1 0,0-1 0,0 0 0,0 0 0,1-1 0,0 1 0,0 0 0,0-1 0,1 0 0,-1 1 0,1-2 0,5 5 0,-9-8-50,0 1 0,1-1 0,-1 1 0,1-1 0,-1 0 0,1 1-1,-1-1 1,1 0 0,-1 1 0,1-1 0,-1 0 0,1 0 0,0 0 0,-1 1 0,1-1-1,-1 0 1,1 0 0,0 0 0,-1 0 0,1 0 0,-1 0 0,1 0 0,0 0 0,-1 0-1,1-1 1,-1 1 0,1 0 0,-1 0 0,1 0 0,-1-1 0,1 1 0,0 0 0,-1-1 0,1 1-1,-1-1 1,2-1 2,0 0 0,0 0 0,-1-1 1,1 1-1,-1 0 0,2-4 0,0 0-10,4-6-30,21-46-225,-25 52 248,-1 0 0,0 0 1,-1 0-1,1 0 1,-1 0-1,-1 0 0,1 0 1,-1-9-1,-2 10 22,1 4 38,0 4 140,2 11-130,0-1 1,1 1-1,5 18 0,-5-26-66,0 0-1,0-1 1,1 1 0,0-1-1,0 1 1,0-1-1,0 0 1,1 0-1,0-1 1,6 7-1,-8-9 89,0 0-1,1 0 0,-1 0 0,1 0 0,0 0 1,-1-1-1,1 1 0,0-1 0,0 0 0,0 0 1,0 0-1,0 0 0,1-1 0,-1 1 1,0-1-1,0 0 0,0 1 0,0-1 0,7-1 1,10-6 655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0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110 194 10450,'-2'-7'5832,"2"6"-5519,0 0-1,0 0 1,0 0-1,-1 0 1,1 0-1,0 0 0,0 0 1,-1 0-1,1 0 1,-1 0-1,1 0 0,-1 0 1,1 0-1,-1 1 1,0-1-1,1 0 1,-1 0-1,0 1 0,0-1 1,1 0-1,-2 0 1,-4-1-218,0 0 0,1 1-1,-1 0 1,0 0 0,0 1 0,0-1 0,0 1 0,1 0 0,-7 1 0,10 0-90,1-1 0,0 0-1,-1 1 1,1-1 0,0 1 0,-1-1-1,1 1 1,0 0 0,0-1 0,0 1 0,0 0-1,0 0 1,0 0 0,0 0 0,0 0-1,-2 2 1,2-1-1,0 0 0,-1 1 0,1-1 0,0 1 0,0-1 0,-1 4 1,1 0-1,1 0 0,-1 1 0,1-1 0,0 0 0,1 0 0,-1 0 0,1 0 0,0 1 0,1-1 1,0-1-1,0 1 0,3 6 0,-4-9-4,0-1 0,1 1 0,-1-1-1,1 0 1,-1 0 0,1 0 0,0 0 0,0 0 0,0 0 0,0 0 0,1 0 0,-1-1-1,0 1 1,1-1 0,-1 0 0,1 0 0,-1 0 0,1 0 0,0 0 0,-1 0 0,1-1 0,0 1-1,0-1 1,0 0 0,-1 0 0,1 0 0,0 0 0,0 0 0,-1-1 0,1 1 0,0-1-1,-1 0 1,1 1 0,0-1 0,-1-1 0,1 1 0,2-2 0,-2 1-80,1-1 0,-1 1 0,0-1 0,0 0 0,-1 0 0,1 0 0,0 0 0,-1-1 0,0 1 0,0-1 0,0 1 0,2-7 0,-1 2-181,0 0 0,-1 0-1,0 0 1,-1-1 0,1-8 0,-2 12 190,0 1 0,0-1 1,-1-9-1,0 13 70,1-1 0,0 1 0,0 0 1,-1 0-1,1 0 0,-1-1 0,1 1 0,-1 0 0,1 0 0,-1 0 0,0 0 0,1 0 0,-1 0 0,0 0 0,0 0 0,0 0 0,0 0 0,-1-1 1,1 2 1,1 0 1,0 0-1,-1 0 1,1 0 0,0 0-1,-1 0 1,1 0 0,0 0-1,-1 1 1,1-1 0,0 0-1,-1 0 1,1 0 0,0 0-1,-1 0 1,1 1 0,0-1-1,-1 0 1,1 0-1,0 0 1,0 1 0,-1-1-1,1 0 1,0 1 0,0-1-1,-1 0 1,1 0 0,0 1-1,0-1 1,0 0 0,0 1-1,-1-1 1,-5 14 120,6-11-69,-2 2 45,0 0 0,1 0-1,0 0 1,0 0 0,1 0 0,-1 0 0,1 0 0,0 0-1,1 0 1,-1 0 0,1 0 0,0 0 0,1 5 0,0-4-45,0-1 1,0 1 0,0-1 0,1 0 0,0 0-1,0 0 1,0 0 0,0-1 0,1 1-1,0-1 1,6 6 0,-9-9-48,1 1 0,0-1 0,0 0-1,-1 0 1,1 0 0,0 0 0,0 0 0,0 0 0,0 0-1,0-1 1,0 1 0,0-1 0,0 0 0,0 1 0,0-1-1,0 0 1,0 0 0,0 0 0,1 0 0,1-1 0,-2 0-11,1 0 0,-1 0 0,1 0 0,-1 0 0,0-1 0,1 1 0,-1-1 0,0 1 0,0-1 0,0 0 0,0 0 0,0 0 0,-1 0 0,1 0 0,2-3 0,6-14-511,9-19 1,-8 15-36,-3 7 404,-1 0 0,-1 0 0,0 0-1,-1 0 1,-1-1 0,-1 0 0,0 0 0,0-31 0,-3 45 168,0 0 1,0 0 0,0 0 0,-1 0-1,1 1 1,-1-1 0,1 0-1,-1 0 1,0 0 0,-2-2-1,3 4-5,0 1-1,0 0 0,0-1 0,-1 1 0,1 0 0,0 0 0,0-1 0,0 1 0,-1 0 1,1 0-1,0-1 0,0 1 0,-1 0 0,1 0 0,0 0 0,-1-1 0,1 1 0,0 0 1,0 0-1,-1 0 0,1 0 0,0 0 0,-1 0 0,1 0 0,0 0 0,-1 0 0,1 0 1,0 0-1,-1 0 0,1 0 0,0 0 0,-1 0 0,0 0 0,0 1 32,0-1 1,0 1-1,0 0 0,0 0 0,0-1 0,0 1 0,0 0 0,0 0 1,-1 2-1,-2 2 204,1 1 0,-6 10 1,4-4-20,1 0 0,0 0 1,0 0-1,1 1 0,1-1 1,0 1-1,-1 20 0,4-17-31,-1 0-1,2 0 0,0 0 1,1-1-1,8 26 0,-9-34-142,1-1 0,-1 0-1,1 1 1,0-1 0,1 0 0,0-1-1,5 7 1,-6-8-27,0-1 0,1 1 0,-1-1 0,1 0 0,0-1 0,0 1 0,0-1 0,0 1 0,1-1 0,-1-1 0,7 3 0,0-2 7,-1 0 1,15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1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3337,'1'-8'1724,"-1"7"-1389,1 0 0,-1 0 0,0 0 1,0 0-1,0 0 0,1 0 0,-1 0 1,0 0-1,1 0 0,-1 0 0,1 0 0,-1 1 1,1-1-1,-1 0 0,1 0 0,0 0 1,-1 1-1,1-1 0,1-1 0,-1 2-138,-1 0 0,1 0 0,-1 0 0,1 0 0,-1 0 0,1 0 0,-1 0 0,0 0 0,1 0 0,-1 0 0,1 0 0,-1 0 0,1 0-1,-1 0 1,1 0 0,-1 1 0,0-1 0,1 0 0,-1 0 0,1 1 0,-1-1 0,0 0 0,1 0 0,-1 1 0,0-1 0,0 0 0,1 1 0,-1 0 0,10 12 1667,-8-10-1706,0 1-1,-1 0 0,1 0 0,-1 0 0,0 0 0,0 0 0,-1 0 1,1 7-1,-1 3 4,-2 18 0,1-21-108,0 0 0,2 20 0,1-17-5,0-8 7,-1-6-6,-3-19 52,1-2-63,0 15-32,1 0-1,0-1 0,1-9 1,1-2 3,7-34 5,-8 47-13,0 1 1,1-1-1,0 0 1,0 0-1,0 1 1,0-1-1,7-7 1,-3 5 41,0 1-1,0-1 1,12-8 0,-14 12 59,0 0-1,0 1 1,0 0-1,1-1 0,-1 2 1,0-1-1,1 0 0,7-1 1,-11 3-57,0-1 0,1 1 0,-1 0 1,1 0-1,-1 0 0,0 0 0,1 1 0,-1-1 0,0 0 1,1 0-1,-1 1 0,0-1 0,1 1 0,-1-1 1,0 1-1,0 0 0,0-1 0,1 1 0,0 1 0,0 0 11,-1 0-1,1 0 0,-1 0 0,1 0 1,-1 0-1,0 0 0,0 0 0,0 0 1,0 1-1,1 2 0,0 4 79,-1 0-1,0 0 1,0 0-1,-1 17 1,-3 8 102,1-23-133,1-1 1,1 20 0,1-39-56,0 0-1,1 0 1,0 1 0,5-14 0,-5 17-30,2-6-21,0 1 1,1 0-1,0 0 0,1 0 0,0 0 0,1 1 1,0 0-1,0 1 0,1-1 0,11-9 0,-16 16 3,0-1 0,0 1 0,-1 0 0,1 0 0,0 0 0,7-2 0,-9 3 0,0 1 0,1 0 0,-1-1 0,1 1 0,-1 0 0,0 0 0,1-1 0,-1 1 0,1 0 0,-1 1 0,1-1 0,-1 0 0,0 0 0,1 1 0,-1-1 0,1 0 0,-1 1 0,0-1 0,0 1 0,2 1 0,0 0 0,-1 0 0,1 0-1,-1 0 1,1 1 0,-1-1-1,0 1 1,0 0-1,0-1 1,-1 1 0,1 0-1,-1 0 1,1 0 0,-1 0-1,0 1 1,0-1-1,0 5 1,1 5 5,0 0 0,-2 24 0,0-27 1,0 6 17,1 0 1,1-1-1,5 26 0,-7-41-38,0 0 0,0 0 0,0 1-1,0-1 1,0 0 0,0 0-1,0 0 1,0 0 0,0 0 0,1 0-1,-1 1 1,0-1 0,0 0-1,0 0 1,0 0 0,0 0 0,0 0-1,0 0 1,1 0 0,-1 0-1,0 0 1,0 0 0,0 0 0,0 1-1,0-1 1,0 0 0,1 0-1,-1 0 1,0 0 0,0 0-1,0 0 1,0 0 0,0 0 0,1 0-1,-1 0 1,0 0 0,0 0-1,0 0 1,0-1 0,0 1 0,1 0-1,-1 0 1,0 0 0,0 0-1,0 0 1,0 0 0,8-5-1333,-6 3 855,10-5-1863,2-2 882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2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55 6313,'8'-5'5274,"-8"5"-4815,1 0 1,-1-1-1,1 1 1,-1 0-1,1 0 0,-1 0 1,1-1-1,-1 1 1,1 0-1,-1-1 1,0 1-1,1 0 1,-1-1-1,0 1 1,1-1-1,-1 0 0,0 1-342,0-1 0,0 1 0,0 0 0,0 0 0,0-1 0,-1 1 0,1 0 0,0-1 0,0 1 0,-1 0 0,1 0 0,0-1 0,0 1 0,-1 0 0,1 0 0,0 0 0,-1 0 0,1-1 0,0 1 0,-1 0 0,1 0 0,-10-5 83,-15-10-1,6 3-103,18 11-88,-1 0-1,1 0 1,-1 0 0,1 1-1,-1-1 1,0 1 0,1-1-1,-1 1 1,0 0 0,1-1-1,-1 1 1,0 0-1,0 0 1,1 0 0,-1 1-1,0-1 1,1 0 0,-1 1-1,0-1 1,1 1 0,-1-1-1,0 1 1,1 0 0,-1-1-1,1 1 1,-1 0-1,1 0 1,-3 2 0,0 2-1,0 0 0,0-1 0,1 1 1,-1 0-1,1 1 0,-3 6 0,2-4 15,0 0 1,1 1-1,0 0 0,0 0 0,1 0 0,1 0 0,-2 12 0,3-16 3,-1 0 0,1 0 1,1-1-1,-1 1 0,1 0 0,0 0 0,0 0 0,0 0 0,1-1 0,-1 1 0,1-1 0,0 1 0,1-1 0,-1 0 0,5 6 0,-5-8-14,0 0 1,0 0 0,0 0 0,1 0 0,-1-1-1,0 1 1,1-1 0,-1 0 0,1 0-1,0 0 1,-1 0 0,1 0 0,0 0 0,0-1-1,0 1 1,-1-1 0,1 0 0,0 0-1,0 0 1,0 0 0,-1 0 0,1-1 0,5-1-1,-2 1 3,0-1 0,1 0-1,-1-1 1,0 0 0,0 0-1,0 0 1,-1 0-1,11-9 1,-11 8-6,-1-1 1,0 0-1,0 1 1,0-1-1,0 0 0,4-9 1,-7 10-6,1 1 0,0-1 1,-1 0-1,0 1 0,0-1 1,0 0-1,0 0 0,-1 0 1,0 0-1,1 0 0,-2-4 1,1 6-2,-1 0 0,1 0 0,-1-1 0,0 1-1,0 1 1,0-1 0,0 0 0,0 0 0,0 0 0,-1 0 0,1 1 0,-1-1 0,1 1 0,-1-1 0,0 1 0,1-1 0,-1 1 0,0 0 0,0 0 0,0 0 0,-2-1 0,-6-2-32,1 0 1,-21-4-1,28 7-85,-1 1 0,0-1 0,0 1 0,-6 0 0,8 0 35,0 0 0,1 0-1,-1 0 1,1 0 0,-1 0-1,0 0 1,1 0 0,-1 0 0,1 1-1,-1-1 1,1 0 0,-1 1-1,1-1 1,-1 0 0,1 1-1,-1-1 1,1 0 0,-1 1 0,1-1-1,-1 1 1,1-1 0,0 1-1,-1-1 1,1 1 0,0-1 0,-1 1-1,1-1 1,0 1 0,0 0-1,0-1 1,-1 2 0,2 11-906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2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83 7882,'1'-18'3576,"2"-1"-1543,-1 4-121,0 0-407,-2 5-185,0 6-336,-3 2-176,-1 6-248,0 2-128,1 4-215,0-3-57,1 0 32,0-4-696,2 13 407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2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161 236 7490,'1'-3'1144,"0"0"0,0 0 1,0 1-1,-1-1 0,1 0 1,-1 0-1,0-5 0,-2-11 1876,2 18-2921,-1 0 0,1 0-1,0 0 1,-1 0 0,0 0 0,1 0-1,-1 0 1,0 0 0,1 0-1,-1 0 1,0 0 0,0 0 0,0 0-1,0 1 1,0-1 0,0 0 0,0 1-1,0-1 1,0 1 0,0-1 0,0 1-1,0-1 1,0 1 0,-2-1-1,-3 0 91,-1-1 0,-13-1 0,14 3-78,2-1-72,-1 1 0,0 0-1,0 0 1,1 0 0,-1 0 0,0 1-1,0 0 1,1 0 0,-7 2-1,9-2-32,-1 0-1,1 0 0,-1 1 0,1-1 0,0 1 0,-1 0 1,1 0-1,0 0 0,0 0 0,0 0 0,0 0 0,1 0 0,-1 1 1,1-1-1,-1 1 0,-1 4 0,0-1 21,1 1 0,0 0-1,0 0 1,1 0 0,-1 0 0,1 0 0,1 0-1,0 1 1,0-1 0,1 8 0,-1-11-7,1-1 0,-1 0 0,1 0 0,0 0 0,0 0 0,0-1 0,0 1 0,0 0 0,1 0 0,-1-1 0,1 1 0,0 0 0,0-1 0,0 0 0,0 1 0,0-1 1,1 0-1,-1 0 0,0 0 0,1-1 0,0 1 0,-1-1 0,1 1 0,0-1 0,5 2 0,-2-2-9,-1 0 0,1 0 0,-1 0 0,0-1 1,1 0-1,-1 0 0,1-1 0,-1 1 0,1-1 0,-1 0 1,0-1-1,1 1 0,-1-1 0,8-4 0,-9 4-6,0 0 0,0-1-1,0 1 1,0-1 0,-1 0 0,1 0 0,-1 0-1,1-1 1,-1 1 0,-1-1 0,1 0-1,0 0 1,-1 0 0,0 0 0,0 0-1,0 0 1,2-7 0,-1-2-4,-1-1 0,0 1 0,-1 0 1,0-1-1,-1 0 0,-1 1 0,-4-27 0,1 22 0,0 1 0,-1 0 0,-1 0 0,-1 1 0,-12-24 0,19 39-1,-1 0 0,0-1 1,0 1-1,0 0 0,0-1 0,0 1 0,0 0 0,0 0 1,0 0-1,0 0 0,-3-2 0,4 3 1,0 0 0,-1 0-1,1 0 1,0-1 0,0 1 0,-1 0-1,1 0 1,0 0 0,0 0 0,-1 0-1,1 0 1,0 1 0,0-1 0,-1 0-1,1 0 1,0 0 0,0 0 0,0 0-1,-1 0 1,1 0 0,0 0 0,0 1-1,0-1 1,-1 0 0,1 0 0,-5 10 4,3-3 11,0 0-1,1-1 1,0 1 0,1 0-1,0 0 1,0 0 0,0 0-1,3 13 1,2 4 134,10 27 0,-6-21 17,0 2-4,13 42 86,-20-66-267,2 0 0,-1 0 0,1 0 0,0 0 0,10 13 0,-8-15-387,-5-6 286,-1 0 0,0 0 0,1 1 0,-1-1 1,0 0-1,0 0 0,1 0 0,-1 0 0,0 0 1,1 0-1,-1 0 0,0 0 0,0 0 0,1 0 1,-1 0-1,0 0 0,1 0 0,-1 0 0,0 0 1,1 0-1,-1 0 0,0 0 0,1 0 0,-1 0 1,0 0-1,0-1 0,1 1 0,-1 0 0,1 0 1,5-7-1546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46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1 269 4553,'0'0'4530,"1"-3"-1358,6-11-2060,-6 11-943,1 0-1,-1 0 1,1 0-1,-1 0 1,0 0 0,0-1-1,0 1 1,0-5 0,16-75 1406,-4 28-1451,-8 30-96,-1 9 72,2-19 0,-7 31 166,-2 7-127,-2 7-35,4-6-103,0 0 1,1 0-1,-1 0 0,1 0 1,0 1-1,0-1 0,2 5 1,6 31-35,-3-17 27,-1-3-28,-2-9-165,0 1 0,1 0 0,7 19 1,-3-21-1380,-2-5 671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10 269 8082,'-1'-1'1165,"-7"-4"12794,11 9-13873,-1 1 0,1-2-1,1 1 1,-1 0 0,0-1-1,1 1 1,0-1 0,0 0-1,0 0 1,0-1 0,7 4 0,-9-5-75,0 0 1,1 0 0,-1 0 0,1 0 0,-1-1 0,1 1-1,-1-1 1,1 0 0,0 1 0,-1-1 0,1 0 0,-1-1 0,1 1-1,0 0 1,-1-1 0,3 0 0,-1 0-5,0 0-34,1-1 0,0 1 1,-1-1-1,1 0 1,-1 0-1,1-1 1,-1 1-1,0-1 0,0 0 1,0 0-1,-1-1 1,7-6-1,-8 8 8,-1 1 0,0-1 0,1 0 1,-1 0-1,0 0 0,0 0 0,0 0 0,0 0 0,-1 0 0,1 0 0,0 0 1,-1 0-1,0 0 0,1 0 0,-1-1 0,0 1 0,0 0 0,0 0 0,0 0 1,-1-1-1,1 1 0,-1 0 0,1 0 0,-1 0 0,0 0 0,1 0 0,-1 0 1,0 0-1,-1 0 0,1 0 0,-2-2 0,1 1 20,-1 0 0,0 0 0,0 0 0,-1 0 0,1 0 0,0 0 0,-1 1 0,0 0 0,0 0 0,1 0 0,-1 0 0,0 0 0,-6-1 0,8 3 0,-1-1 0,0 1-1,1 0 1,-1 0 0,0-1 0,1 2 0,-1-1 0,0 0 0,1 0 0,-1 1 0,1 0 0,-1-1 0,0 1-1,1 0 1,0 0 0,-1 1 0,1-1 0,0 0 0,-1 1 0,1-1 0,0 1 0,-3 4 0,0-1 30,0 1 0,1 0 0,0 0 0,0 0 0,0 1 0,1-1 1,0 1-1,1 0 0,-1 0 0,-1 11 0,3-13 19,0 1 1,0-1-1,1 1 0,-1-1 0,1 1 1,1-1-1,-1 1 0,1-1 0,0 0 1,0 1-1,1-1 0,-1 0 0,1 0 1,5 9-1,-5-11-36,0 0 0,0-1-1,0 1 1,1-1 0,-1 0 0,1 1 0,0-1-1,-1 0 1,1 0 0,0-1 0,0 1 0,0-1 0,0 1-1,0-1 1,1 0 0,-1 0 0,0 0 0,1-1 0,-1 1-1,4-1 1,3 0-1,0 0-1,0 0 1,0-1-1,0 0 1,16-5-1,-19 4-9,0-1-1,0 1 1,1-1 0,-2-1-1,1 0 1,0 0-1,-1 0 1,0 0-1,0-1 1,0 0 0,0-1-1,-1 1 1,0-1-1,6-8 1,-5 5-13,0-1 0,-1 0 0,0 0-1,-1-1 1,0 0 0,0 0 0,-1 1 0,0-2 0,0-11 0,0-2-22,0-31-1,-3 43 25,-1 1 0,0 0 1,-1 0-1,-5-19 0,6 28 7,0 1 0,1 0 1,-1 0-1,0 0 1,0 0-1,0 0 0,0 0 1,-1 0-1,1 1 1,-1-1-1,1 0 0,-1 1 1,1-1-1,-1 1 1,0 0-1,-2-2 0,3 2 2,-1 1 0,0-1-1,1 1 1,-1-1 0,1 1-1,-1 0 1,0 0 0,1 0-1,-1 0 1,0 0 0,1 0-1,-1 0 1,1 1 0,-1-1 0,0 0-1,1 1 1,-1 0 0,1-1-1,-1 1 1,1 0 0,-1-1-1,-1 3 1,-2 1 34,-1 0-1,1 1 1,0-1 0,0 1 0,1 0-1,-1 1 1,1-1 0,0 1 0,1 0-1,-1 0 1,1 0 0,0 1 0,1-1-1,-1 0 1,2 1 0,-3 7-1,2 1 122,-1 0 0,2 1 0,0-1 0,1 1 0,0 0 0,4 17 0,-3-22-45,1 0 0,1 0 0,0 0 0,0-1 1,1 1-1,10 17 0,-11-23-79,0 0-1,0 0 1,1 0 0,0 0-1,0-1 1,0 0 0,1 1 0,-1-2-1,1 1 1,0 0 0,0-1-1,0 0 1,1 0 0,7 3-1,-2-3 109,0-1 0,0 0-1,0 0 1,0-1 0,0 0 0,0-1-1,0-1 1,15-1 0,46-12 357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3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85 4009,'0'0'2936,"-1"-1"-1641,0-8 3260,2-1-3853,0 1 0,1-1 1,0 1-1,0-1 1,7-17-1,-9 27-672,0 0 1,0 0-1,0 1 0,0-1 1,0 0-1,0 0 0,1 0 1,-1 0-1,0 0 0,0 0 1,0 0-1,0 0 0,0 0 1,0 0-1,0 0 1,0 0-1,0 0 0,0 0 1,0 0-1,0 0 0,0 0 1,0 0-1,1 1 0,-1-1 1,0 0-1,0 0 0,0 0 1,0 0-1,0 0 0,0 0 1,0 0-1,0 0 0,0 0 1,0 0-1,0-1 0,1 1 1,-1 0-1,0 0 0,0 0 1,0 0-1,0 0 1,0 0-1,0 0 0,0 0 1,0 0-1,0 0 0,0 0 1,0 0-1,0 0 0,0 0 1,0 0-1,1 0 0,-3 32 1087,-8 46 0,6-54-866,-5 37 158,-7 49 135,12-76-378,1 40-1,3-66-152,1-1-1,-1 1 1,1 0-1,1 0 1,-1-1 0,6 14-1,-7-20-38,1 0 1,-1 0-1,1 0 0,0 0 0,-1 0 0,1 0 1,0 0-1,0 0 0,0 0 0,1 0 1,-2 0-12,0-1 1,1 0 0,-1 0 0,0 0-1,1 0 1,-1 0 0,0 1-1,1-1 1,-1 0 0,0 0 0,1 0-1,-1 0 1,0 0 0,1 0 0,-1 0-1,0 0 1,1 0 0,-1 0 0,1 0-1,-1 0 1,0-1 0,1 1 0,-1 0-1,0 0 1,1 0 0,-1 0 0,0-1-1,0 1 1,1 0 0,-1 0 0,0 0-1,0-1 1,1 1 0,1-3-270,-1 1 0,0 0 0,0 0 0,0 0 0,0-1 0,1-2 0,6-23-1002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4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63 6617,'-1'-2'559,"0"1"-1,-1 0 1,1 0-1,0 0 1,0-1-1,0 1 1,0-1-1,0 1 1,0-1 0,1 1-1,-1-1 1,0-1-1,1 2-463,0 1 1,-1-1-1,1 0 0,0 0 1,0 1-1,0-1 0,1 0 1,-1 1-1,0-1 0,0 0 1,0 1-1,0-1 0,1 0 1,-1 1-1,0-1 1,1 1-1,-1-1 0,0 0 1,1 1-1,-1-1 0,1 1 1,-1-1-1,1 1 0,-1-1 1,1 1-1,-1 0 0,1-1 1,-1 1-1,1 0 0,0-1 1,0 1-1,10-5 247,0 1-1,0 1 1,0 0 0,0 0-1,1 1 1,17-1 0,-3 2 18,47 4 1,13 9 63,24 1-160,33-12-905,-103-2-943,-6 1 699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4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13 3537,'-7'-13'12832,"10"15"-12382,0 1 0,0-1 1,6 3-1,4 1-57,-3 0-189,-5-2-84,1-1-1,0 0 1,0 0 0,0-1 0,0 1-1,1-1 1,-1-1 0,0 1 0,12 0-1,98 2 776,37 3-547,-57 3-1716,-54-7 789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4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8794,'-10'1'4529,"0"3"-1264,3 10-1777,2 5-376,3 7-560,4 3-144,2 7-112,-1 1 8,-2 4 17,-1 4-17,2-3-96,0-1 48,3-9-736,-3-9 2568,1-14-1680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5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4593,'-2'2'3057,"-5"7"223,1 2-1175,1 7-793,1 2-216,2 6-296,0 8-103,-1 3-169,0 8-112,-3 8-168,1-3-80,0-4-136,4-9-656,1-20 456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5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15 430 8362,'-5'-17'4441,"0"-4"-1177,2-10-1167,2-2-449,2-16-576,2-4-271,2-8-417,3-1-128,-3 16-152,-1 9 24,-3 23-408,-3 8 2320,-6 16-1584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1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110 135 4361,'0'-4'1239,"-8"-40"5577,8 43-6544,-1-1-1,1 0 1,-1 1-1,0-1 1,0 0-1,1 1 1,-1-1 0,0 1-1,0 0 1,0-1-1,-1 1 1,1 0-1,0-1 1,0 1 0,-1 0-1,1 0 1,0 0-1,-1 0 1,1 0 0,-4-1-1,0 0 66,-1 1 0,1-1-1,-1 1 1,-7-2 0,12 3-313,0 0 0,0 0 1,0 0-1,0 0 0,0 0 1,0 0-1,0 0 0,0 0 0,0 0 1,-1 1-1,1-1 0,1 0 0,-1 1 1,0-1-1,0 0 0,0 1 1,0-1-1,0 1 0,0 0 0,-1 0 1,1 1-13,0-1 0,0 0 1,0 1-1,0-1 0,0 1 1,1 0-1,-1-1 0,0 1 1,1 0-1,-1-1 0,0 3 0,0 3-3,1 0-1,-1 0 0,1 0 0,1 13 1,0-13 2,0-1 1,0 0-1,1 0 1,0 0-1,0 0 1,0 0-1,1 0 0,-1 0 1,2 0-1,6 9 1,-7-12-5,-1 0 1,1 0 0,-1-1-1,1 1 1,0-1-1,0 0 1,0 0 0,0 0-1,0 0 1,1-1-1,-1 1 1,1-1-1,-1 0 1,1 0 0,-1 0-1,1 0 1,0-1-1,-1 1 1,1-1 0,5 0-1,-8 0-2,1 0-1,-1 0 1,1-1 0,-1 1-1,1 0 1,-1-1-1,1 1 1,-1-1 0,1 0-1,-1 1 1,0-1 0,1 0-1,-1 0 1,0 0-1,0 0 1,1 0 0,-1 0-1,0 0 1,0 0 0,0 0-1,0 0 1,-1-1-1,1 1 1,0 0 0,0-1-1,-1 1 1,1-1 0,-1 1-1,1-1 1,-1 1-1,0-1 1,1-1 0,-1-4 13,1-1 1,-1 0 0,0 0 0,-1 1 0,-1-10 0,1 11-9,0-1 0,-1 0 0,0 1 0,0-1 1,-1 1-1,0 0 0,-4-8 0,5 10-6,-1 0 1,0 0-1,0 0 0,-1 0 0,1 1 1,-1-1-1,1 1 0,-1 0 0,0 0 0,-7-3 1,9 5-1,1 0 1,-1 0 0,1 0-1,-1 1 1,1-1 0,-1 1-1,0-1 1,1 1 0,-1-1-1,0 1 1,1 0 0,-1 0 0,0 0-1,0 0 1,1 0 0,-1 0-1,0 1 1,1-1 0,-1 0-1,0 1 1,1 0 0,-1-1-1,0 1 1,1 0 0,-1 0-1,1-1 1,0 1 0,-1 0 0,1 1-1,0-1 1,-1 0 0,1 0-1,0 1 1,0-1 0,-1 2-1,-1 2 28,1-1-1,0 0 0,0 0 1,1 1-1,-1 0 0,1-1 1,0 1-1,0-1 0,1 1 1,-1 0-1,1 0 0,0 5 1,1-5-15,0 1 0,0-1 1,0 0-1,1 1 0,0-1 1,0 0-1,0 0 1,1 0-1,-1 0 0,1 0 1,1-1-1,6 9 0,-9-11-13,1 0 1,0 0-1,0-1 0,0 1 0,0 0 0,0-1 0,0 0 0,0 1 0,1-1 0,-1 0 0,0 0 0,1 0 0,-1 0 0,1-1 1,-1 1-1,1-1 0,-1 1 0,1-1 0,0 0 0,-1 0 0,1 0 0,-1 0 0,1-1 0,-1 1 0,1-1 0,0 1 0,-1-1 1,0 0-1,5-2 0,-4 1-6,-1 1 1,0-1-1,0 0 1,0 1 0,0-1-1,-1 0 1,1 0-1,0-1 1,-1 1 0,1 0-1,-1 0 1,0-1-1,0 1 1,0-1-1,0 1 1,0-1 0,0 0-1,-1 1 1,1-5-1,0 0-8,-1 0 0,0 0 0,0 0 0,0 1 0,-1-1 0,-3-11 0,3 13 10,-1 0-1,0 0 1,-1 1-1,1-1 1,-1 0-1,0 1 1,0 0-1,0-1 1,-1 1-1,-7-6 1,0 0 7,0 1-1,-20-11 1,29 19-8,1 0 1,0 0 0,-1 0 0,1 1-1,-1-1 1,1 0 0,-1 1-1,0-1 1,1 1 0,-1 0 0,1 0-1,-1-1 1,0 1 0,1 0 0,-4 1-1,4-1 3,0 1-1,0-1 1,0 0-1,0 1 1,0-1-1,1 1 0,-1 0 1,0-1-1,0 1 1,0 0-1,1 0 1,-1-1-1,0 1 1,1 0-1,-1 0 1,1 0-1,-1 0 1,1 0-1,-1 0 0,1 0 1,0 0-1,-1 0 1,1 0-1,0 1 1,-2 8 55,0 0 0,1 0-1,0 0 1,1 0 0,0 0 0,1 0 0,0 0 0,3 17 0,-3-23-36,0 0 0,1 0-1,-1 0 1,1-1 0,0 1 0,0 0-1,0 0 1,0-1 0,0 0 0,1 1-1,0-1 1,-1 0 0,1 0 0,1 0 0,-1 0-1,0-1 1,1 0 0,-1 1 0,1-1-1,-1 0 1,1-1 0,0 1 0,7 1 0,-8-2-14,0-1 1,0 1-1,0-1 1,0 0 0,0 0-1,0 0 1,0-1 0,0 1-1,0-1 1,0 0-1,0 1 1,3-3 0,-4 3-4,0-1 0,-1 0 0,1 0 0,0 0 0,-1 0 0,1 0 0,0-1 0,-1 1 0,1 0 0,-1-1-1,0 1 1,0-1 0,1 1 0,-1-1 0,0 0 0,0 1 0,0-1 0,-1 0 0,2-3 0,-1 0-1,0 1 0,-1 0-1,0 0 1,0-1 0,0 1-1,-1 0 1,1-1 0,-1 1-1,0 0 1,0 0 0,0 0-1,-1 0 1,1 0 0,-1 0-1,0 0 1,0 0 0,-4-4-1,3 4 0,-1-1 0,1 1 0,-1 0 0,0 0 0,0 1 0,0-1 0,-1 1 0,1 0 0,-1 0 0,1 0 0,-1 1 0,0 0 0,-6-2 0,9 3 1,0 1-1,0-1 0,0 1 0,0 0 0,0 0 1,1 0-1,-1 0 0,0 0 0,0 0 0,0 1 1,0-1-1,0 0 0,0 1 0,1 0 0,-1-1 1,0 1-1,1 0 0,-4 2 0,4-2-10,0 0 0,0-1 0,0 2 0,0-1 0,0 0 0,0 0 0,0 0 0,0 0 0,1 0 0,-1 1 0,0-1 0,1 0 0,-1 1 0,1-1 0,-1 0 0,1 1 0,0-1 0,0 1 0,-1-1 0,1 0 0,0 1 0,0-1 0,1 1 0,-1-1 0,0 2 0,1-1-177,0 0 0,-1 0-1,1 0 1,0 0 0,0-1 0,0 1 0,2 3 0,14 16-586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2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95 6105,'8'-4'1041,"21"-10"4325,-29 14-5183,1 0 1,-1 0-1,1-1 1,-1 1-1,1 0 1,-1 0-1,1-1 1,-1 1-1,0-1 0,1 1 1,-1 0-1,0-1 1,1 1-1,-1-1 1,0 1-1,1-1 1,-1 1-1,0-1 0,0 1 1,0-1-1,1 1 1,-1-1-1,0 0 1,0 0 17,0-1 0,0 1 0,0 0 0,0-1 0,0 1 0,-1-1 0,1 1 0,0 0 0,-1-2 0,0 1-77,0 0 0,0 0 0,0 0 0,0 0-1,0 0 1,0 0 0,-1 0 0,1 1 0,0-1 0,-1 1-1,0-1 1,-1-1 0,2 3-106,0-1 0,0 1 0,0-1 0,0 1 0,0 0-1,0 0 1,-1-1 0,1 1 0,0 0 0,0 0 0,0 0 0,0 0 0,0 0 0,0 0-1,0 1 1,0-1 0,0 0 0,0 1 0,0-1 0,0 0 0,0 1 0,0-1 0,0 1 0,0 0-1,0-1 1,0 1 0,0 0 0,0-1 0,1 1 0,-1 0 0,0 0 0,1 0 0,-1-1 0,-1 3-1,0 1-9,0 0-1,0 0 1,0 0-1,0 1 1,0-1-1,-1 8 1,2-6 4,0-1 0,1 1 0,0-1 0,0 1-1,0-1 1,0 1 0,1 0 0,0-1 0,0 0 0,1 1 0,-1-1 0,5 10 0,-5-13-7,0 0 0,1 0 0,-1 0 1,0 0-1,1 0 0,-1 0 0,1 0 1,-1-1-1,1 1 0,0-1 0,0 1 0,0-1 1,0 1-1,0-1 0,0 0 0,0 0 0,0 0 1,1 0-1,-1-1 0,0 1 0,0 0 0,1-1 1,-1 0-1,1 1 0,-1-1 0,0 0 0,1 0 1,-1 0-1,0-1 0,1 1 0,-1-1 0,3 0 1,-2 0 0,0 0 0,0 0 0,0-1-1,0 1 1,-1-1 0,1 1 0,0-1 0,-1 0 0,1 0 0,-1 0 0,0-1 0,1 1 0,-1 0 0,0-1 0,-1 1 0,1-1 0,0 0 0,-1 0 0,1 0 0,-1 0 0,0 0 0,0 0 0,0 0 0,-1 0 0,1 0 0,-1 0 0,1 0 0,-1 0 0,0-1 0,0 1 0,0 0 0,-1 0 0,1 0 0,-1 0 0,0-1 0,0 1 0,0 0 0,0 0 0,0 1 0,-1-1-1,0 0 1,1 0 0,-1 1 0,0-1 0,0 1 0,0-1 0,-5-3 0,2 2 3,-1 0 0,0 0 0,0 0-1,-12-5 1,16 8-8,0 0 1,0 0-1,0 0 1,0 1-1,0-1 1,-1 1-1,1 0 1,0-1-1,0 1 1,0 0-1,-1 0 1,1 0-1,0 1 1,0-1-1,0 1 1,0-1-1,-1 1 1,1-1-1,-3 3 1,3-2 1,1 1 1,-1-1 0,1 1 0,-1-1-1,1 1 1,0 0 0,0-1 0,0 1 0,0 0-1,0 0 1,0 0 0,0 0 0,1 0-1,-1 0 1,1 0 0,-1 0 0,1 3-1,-1 3 27,1-1-1,0 1 1,1 10-1,-1-15-16,1 0 1,-1 0-1,1 0 0,-1-1 0,1 1 0,0 0 1,0-1-1,1 1 0,-1 0 0,0-1 1,1 0-1,0 1 0,-1-1 0,1 0 1,3 3-1,-4-4-6,1 0 0,0 1 0,0-1 1,0 0-1,0 0 0,0 0 0,0 0 0,0-1 1,0 1-1,1 0 0,-1-1 0,0 0 1,0 1-1,1-1 0,-1 0 0,0 0 0,0 0 1,1-1-1,3 0 0,-2 0 2,0 0-1,0-1 1,0 0 0,0 1-1,-1-1 1,1-1-1,0 1 1,-1 0 0,6-6-1,-7 6-1,0 0-1,0-1 1,1 1-1,-1 0 1,-1-1-1,1 0 1,0 1-1,-1-1 1,1 0-1,-1 0 1,0 0-1,0 0 1,1-4 0,-2 5-3,0 0 0,0-1 0,0 1 0,0 0 0,-1 0 0,1 0 0,-1 0 0,1 0 0,-1 0 0,0 0 0,0 0 0,0 1 0,0-1 0,0 0 0,0 0 0,0 1 0,-2-3 0,-3-2 10,-1 0 1,-11-9-1,13 11-9,-3-2 5,-13-9-1,19 14-8,0 0-1,-1-1 0,1 1 0,0 0 1,-1 1-1,0-1 0,1 0 0,-1 1 1,1-1-1,-5 1 0,6 0-1,0 0 0,0 0 0,0 0 0,1 1 0,-1-1 0,0 0-1,0 1 1,0-1 0,0 1 0,0-1 0,0 1 0,0-1 0,0 1 0,1-1-1,-1 1 1,0 0 0,1 0 0,-1-1 0,0 1 0,1 0 0,-1 0 0,1 0 0,-1 0-1,0 1 1,0 1 11,0 1-1,0-1 1,0 0-1,1 0 1,-1 6 0,2 17 240,1 5-111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3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91 3977,'22'0'2516,"-22"0"-2368,1 0 0,-1 0-1,1 0 1,-1 0 0,1 0-1,-1-1 1,1 1 0,-1 0-1,1 0 1,-1 0 0,1-1-1,-1 1 1,0 0 0,1-1-1,-1 1 1,1 0 0,-1-1-1,0 1 1,1-1 0,-1 1-1,0 0 1,0-1 0,1 1-1,-1-1 1,0 1 0,0-1-1,0 1 1,0-1 0,1 1-1,-1-1 1,0 1 0,0-1-1,0 1 1,0-1 0,0 1-1,0-1 1,0 1 0,0-1-1,0 1 1,-1-1 0,1 1-1,0-2 1,-1-1 451,0 0-1,0 0 0,-1 0 1,-2-5-1,2 6-183,1 0-60,0 0 1,0 0-1,0 0 1,-1 0-1,-2-3 0,3 5-288,0-1 0,0 0 0,0 1 0,0-1 0,0 1 0,0-1-1,0 1 1,0 0 0,0-1 0,0 1 0,0 0 0,-1 0 0,1 0-1,0 0 1,-2 0 0,0 0-19,0 0 0,0 1 0,0-1-1,0 1 1,0-1 0,0 1 0,0 0 0,0 0-1,0 1 1,0-1 0,-4 4 0,6-4-45,-1 0 1,1 0-1,0 0 0,0 0 1,0 1-1,0-1 1,0 0-1,0 1 0,0-1 1,1 1-1,-1-1 1,0 1-1,1-1 0,0 1 1,-1-1-1,1 1 1,0 0-1,-1-1 1,1 1-1,0-1 0,0 1 1,0 0-1,1-1 1,-1 3-1,0-2 1,1-1-1,-1 1 1,0-1 0,1 1-1,0-1 1,-1 1-1,1-1 1,0 1 0,0-1-1,-1 0 1,1 1 0,0-1-1,0 0 1,1 0 0,-1 1-1,0-1 1,2 1 0,-1-1 5,1 1 0,-1-1 1,0-1-1,0 1 1,1 0-1,-1 0 0,1-1 1,-1 1-1,0-1 0,5 0 1,0 0 13,-1 0 1,1-1 0,0 0-1,-1-1 1,1 1-1,-1-1 1,10-4-1,-14 5-11,0 0 0,0 0 0,0 0-1,0 0 1,0 0 0,0-1-1,-1 1 1,1-1 0,-1 1 0,1-1-1,-1 1 1,1-1 0,-1 0-1,0 1 1,0-1 0,0 0 0,0 0-1,0 0 1,0 0 0,-1 0-1,1 0 1,0 0 0,-1-1 0,0 1-1,0 0 1,1 0 0,-1 0-1,0 0 1,-1 0 0,1-1 0,0 1-1,-1 0 1,1 0 0,-1 0 0,1 0-1,-1 0 1,0 0 0,0 0-1,0 0 1,0 0 0,0 1 0,-1-1-1,1 0 1,-1 1 0,1-1-1,-3-1 1,2 1-1,0 0 0,-1 0 0,1 0 0,-1 1 1,1-1-1,-1 1 0,0 0 0,1 0 0,-1 0 0,0 0 0,0 0 0,0 1 0,1-1 0,-5 1 0,5 0-10,0 0 0,0 0 0,1 0 0,-1 0 0,0 1 0,0-1 0,0 0 0,0 1 0,0 0 0,1-1 0,-1 1 0,0 0 0,0 0 0,1 0 0,-1 0-1,1 0 1,-1 0 0,1 1 0,0-1 0,-1 0 0,1 1 0,-2 2 0,1-1 4,0 0-1,1 1 1,-1-1 0,1 0-1,0 1 1,0 0-1,0-1 1,0 1 0,1-1-1,0 1 1,-1 6-1,1-9-2,1 1-1,-1-1 1,0 1 0,0-1-1,1 1 1,-1-1-1,0 1 1,1-1 0,0 1-1,-1-1 1,1 1-1,0-1 1,0 0-1,0 0 1,0 1 0,0-1-1,0 0 1,0 0-1,0 0 1,0 0 0,0 0-1,1 0 1,-1 0-1,0 0 1,1-1 0,-1 1-1,1 0 1,-1-1-1,2 1 1,3 0 1,0 0-1,0-1 1,0 0 0,0 0 0,0 0-1,0 0 1,0-1 0,-1 0 0,1-1 0,0 1-1,0-1 1,-1 0 0,11-5 0,-15 6-3,0 1 0,1-1 0,-1 0 0,-1 1 0,1-1 0,0 0 0,0 0 0,0 1 0,0-1 0,0 0 0,-1 0 0,1 0 0,0 0 0,-1 0 0,1 0 0,-1 0 1,1 0-1,-1-1 0,1 1 0,-1-2 0,0 1 0,0 1 0,0-1 0,0 1 1,0 0-1,-1-1 0,1 1 0,-1-1 0,1 1 0,-1 0 1,1-1-1,-1 1 0,0 0 0,1-1 0,-3-1 1,0 0-1,0-1 0,-1 1 1,1 0-1,-1 0 1,0 0-1,0 0 1,0 0-1,-8-3 1,11 6 6,0-1 0,0 1 1,0-1-1,-1 1 1,1 0-1,0 0 0,0 0 1,0 0-1,0 0 1,-1 0-1,1 0 0,0 0 1,0 0-1,0 0 1,-1 0-1,1 1 0,0-1 1,0 1-1,0-1 1,-1 1-1,0 0-216,1 0-1,-1 1 0,1-1 1,0 0-1,0 0 1,0 1-1,-1-1 1,1 1-1,0-1 1,1 1-1,-1-1 1,-1 4-1,-4 9-982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47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37 8082,'0'0'495,"0"-5"1565,-1 0 0,1 0 0,-2-5 0,2 9-1896,0 0-1,0 1 0,0-1 1,-1 0-1,1 0 0,0 1 0,-1-1 1,1 1-1,0-1 0,-1 0 1,1 1-1,-1-1 0,0 0 1,1 1-108,-1 0 1,1-1 0,0 1 0,-1 0 0,1 0 0,-1 0 0,1 0 0,0 0 0,-1 0 0,1 0-1,0 0 1,-1 0 0,1 0 0,-1 0 0,1 0 0,0 0 0,-1 0 0,1 0 0,0 1 0,-1-1 0,1 0-1,0 0 1,-1 0 0,1 0 0,0 1 0,-1-1 0,1 0 0,-1 1 0,0 0-28,-1 1 1,1 0-1,-1-1 0,1 1 1,0 0-1,0 0 1,0 0-1,0 0 1,0 0-1,0 0 0,0 0 1,0 2-1,-5 30-47,5-27 41,-1 4-12,1 1 0,1 20 0,0-27-6,1 1 0,0 0 0,0 0 1,1 0-1,-1-1 0,1 1 0,3 6 0,-4-11-4,-1 1 1,1-1-1,0 0 0,-1 0 1,1 0-1,0 0 0,0 0 1,0 0-1,0 0 0,0 0 0,0 0 1,0 0-1,0 0 0,0-1 1,0 1-1,1 0 0,-1-1 0,0 1 1,0-1-1,1 0 0,-1 1 1,0-1-1,1 0 0,-1 0 1,1 1-1,1-1 0,-1-1 0,-1 1 0,1-1 0,0 1 0,0-1 0,-1 0 0,1 1 0,-1-1 1,1 0-1,0 0 0,-1 0 0,1 0 0,-1 0 0,0-1 0,1 1 0,-1 0 0,0-1 0,0 1 0,0 0 0,2-4 0,-1 0 12,1 0-1,-1 0 0,0-1 0,-1 1 1,1-1-1,-1 1 0,0-1 1,0 0-1,-1 0 0,0 1 1,0-1-1,0 0 0,-2-10 0,1 10 18,-1 1 0,1-1 0,-1 0 0,0 1 0,0 0 0,-1-1 0,1 1 0,-1 0 0,0 0-1,-1 0 1,1 1 0,-1-1 0,-7-5 0,11 9-49,-1 0 0,0 1 0,0-1-1,1 0 1,-1 1 0,0-1 0,0 1 0,0 0 0,1-1 0,-1 1-1,0 0 1,0-1 0,0 1 0,0 0 0,0 0 0,0 0 0,0 0-1,0 0 1,0 0 0,0 0 0,0 0 0,1 0 0,-1 0 0,0 1-1,0-1 1,0 0 0,0 0 0,0 1 0,0-1 0,1 1 0,-1-1-1,-1 2 1,1-2-157,0 1-1,1 0 1,-1 0-1,0 0 0,1 0 1,-1 0-1,1-1 1,-1 1-1,1 0 1,0 0-1,-1 0 0,1 0 1,0 0-1,0 0 1,-1 1-1,1-1 1,0 0-1,0 0 0,0 0 1,0 0-1,0 0 1,1 0-1,-1 0 0,0 0 1,0 0-1,1 0 1,0 2-1,8 9-1290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4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89 6729,'0'-8'8894,"1"1"-5472,-1 6-3373,0 1-1,0-1 1,0 1-1,0-1 1,-1 1-1,1-1 1,0 1-1,0-1 1,0 1-1,-1-1 1,1 1-1,0-1 1,0 1-1,-1 0 1,1-1-1,0 1 1,-1-1-1,1 1 1,-1 0-1,1-1 1,0 1-1,-1 0 1,1 0 0,-1-1-1,1 1 1,-1 0-1,1 0 1,-1 0-1,1-1 1,-1 1-1,0 0 1,0 0-15,-1-1 1,0 1 0,1 0-1,-1 0 1,1 0 0,-1 0-1,-2 0 1,1 0-1,2 0-22,-1 0 0,1 0 0,-1 0 0,1 0 0,-1 1 0,1-1 0,0 0 0,-1 1-1,1-1 1,0 1 0,-1-1 0,1 1 0,0-1 0,-1 1 0,1 0 0,0 0 0,0 0 0,0-1 0,0 1 0,0 1 0,0-1-1,0 0 1,0 0 0,0 0 0,-1 2 0,1-1 6,0 1 0,1-1 0,-1 1 0,1-1 1,-1 0-1,1 1 0,0-1 0,0 1 0,0-1 0,0 1 0,0-1 0,0 1 0,1-1 0,-1 1 0,1-1 0,0 0 0,0 1 0,0-1 0,0 0 1,0 0-1,0 0 0,0 0 0,3 4 0,-1-4-8,-1 1 0,1-1 0,0 1 0,0-1 0,0 0 0,0 0 0,0 0 0,0-1 0,0 1 1,1-1-1,-1 0 0,0 0 0,1 0 0,-1 0 0,8 0 0,-6 0 1,0-1 1,1 0-1,-1-1 0,0 1 1,0-1-1,6-1 0,-9 1-5,-1 1-1,1-1 1,-1 1 0,1-1-1,0 0 1,-1 0-1,1 0 1,-1 0 0,0 0-1,1 0 1,-1 0-1,0 0 1,0 0 0,1-1-1,-1 1 1,0 0-1,0-1 1,0 1 0,-1-1-1,1 0 1,0 1-1,0-3 1,0-1 7,0 0-1,-1 0 1,1-1 0,-1 1-1,0 0 1,-1 0 0,1-1-1,-1 1 1,0 0 0,0 0-1,-1 0 1,-2-7 0,2 8-9,1 0 1,-1 0 0,-1 0 0,1 0 0,0 0 0,-1 0 0,0 1-1,0-1 1,0 1 0,0 0 0,0 0 0,-1 0 0,0 0 0,-4-2-1,6 4-3,0 0-1,0 0 0,0 1 1,0-1-1,0 1 1,0-1-1,0 1 0,0 0 1,0 0-1,0 0 0,0 0 1,0 0-1,0 0 0,0 1 1,0-1-1,-4 2 0,4-1 6,-1 0-1,1 0 1,-1 1-1,1-1 1,-1 1-1,1 0 1,0 0-1,0 0 1,0 0-1,0 0 1,-2 3-1,2-3 3,1 0 0,-1 0 0,1 0 0,0 0 0,0 0 0,0 1 0,0-1 0,0 0 0,0 1 0,1-1 0,-1 1 0,1-1 0,0 0 0,-1 1 0,1-1 0,0 1 0,1-1 0,-1 1 0,0-1 0,1 1 0,-1-1 0,1 0 0,0 1 0,0-1 0,0 0 0,0 1 0,0-1 1,2 3-2,-1-3 0,-1-1-1,0 0 0,0 0 0,0 0 0,1 0 0,-1 0 0,0-1 0,1 1 0,-1 0 0,1 0 0,-1-1 0,1 1 0,-1-1 1,1 0-1,-1 1 0,1-1 0,1 0 0,1 0-586,0 0-1,0 0 1,-1-1 0,1 0-1,-1 0 1,6-1 0,7-3-1179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5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72 5369,'3'-3'8108,"5"-5"-2782,-8 7-5100,0 0 1,0 0 0,0 0-1,0 0 1,0 0-1,-1 1 1,1-1 0,0 0-1,-1 0 1,1 0-1,0 0 1,-1 1 0,1-1-1,-1 0 1,1 1-1,-2-2 1,-1 0-214,1-1 0,-1 1 1,0 0-1,-4-2 0,2 1 11,-1 1 0,-9-5 0,15 7-22,0 0-1,-1 0 1,1 0 0,-1 0 0,1 0 0,0 0-1,-1 0 1,1 0 0,0 0 0,-1 0-1,1 0 1,-1 0 0,1 0 0,0 0 0,-1 1-1,1-1 1,0 0 0,-1 0 0,1 0-1,0 1 1,-1-1 0,1 0 0,0 0 0,0 1-1,-1-1 1,1 0 0,0 0 0,0 1-1,-1-1 1,1 1 0,-4 10 44,4-9-36,-1 2 6,1-1 0,-1 1 1,1 0-1,0 0 0,0 0 1,0 0-1,1-1 0,0 1 1,-1 0-1,1 0 1,2 4-1,-2-6-11,0 0-1,-1 0 1,1-1 0,0 1 0,0-1-1,0 1 1,1-1 0,-1 1 0,0-1 0,1 1-1,-1-1 1,0 0 0,1 0 0,0 0-1,-1 0 1,1 0 0,0 0 0,-1 0-1,1-1 1,0 1 0,0 0 0,-1-1-1,1 0 1,0 1 0,2-1 0,0 0 6,0 0 1,1-1 0,-1 1-1,0-1 1,0 0 0,0-1-1,0 1 1,-1 0 0,1-1-1,0 0 1,0 0 0,-1 0 0,1 0-1,-1-1 1,0 0 0,0 1-1,0-1 1,0 0 0,0 0-1,3-6 1,-5 8-6,-1 0 1,1 0-1,-1 0 0,0 0 1,1 0-1,-1 0 1,0 0-1,0 0 0,0 0 1,0 0-1,0 0 0,0 0 1,0 0-1,0 0 1,0 0-1,0 0 0,-1 0 1,1 0-1,0 0 0,-1 0 1,1 1-1,0-1 0,-1 0 1,1 0-1,-1 0 1,0 0-1,1 1 0,-1-1 1,0 0-1,1 1 0,-2-2 1,-3-2 23,0 1 0,0-1 0,0 1 0,-6-3 0,0 1-1,5 1-11,2 2-8,0-1-1,0 1 1,0 0 0,-1 0 0,-4-1-1,8 2-8,0 1-1,0 0 0,0 0 1,1 0-1,-1 0 1,0 0-1,0 0 0,0 0 1,0 0-1,1 0 1,-1 0-1,0 0 0,0 1 1,0-1-1,0 0 1,1 0-1,-1 1 0,0-1 1,0 1-1,1-1 1,-1 1-1,0-1 0,1 1 1,-1-1-1,1 1 1,-1 0-1,1-1 0,-1 1 1,1 0-1,-1-1 0,1 1 1,-1 0-1,1-1 1,0 1-1,-1 2 0,0 0 4,0 0 0,0 0 0,0 0 0,1 1-1,-1-1 1,1 0 0,0 1 0,0-1 0,0 0-1,2 7 1,-2-8-2,1 0 0,-1 0 0,1 0 0,0 0 0,0-1 0,0 1 0,0 0-1,0 0 1,0-1 0,0 1 0,1-1 0,-1 1 0,0-1 0,1 0 0,0 1 0,-1-1 0,1 0 0,0 0 0,2 1-1,16 5-3085,0-6 1550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7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11 110 2673,'6'-69'4689,"-7"62"-3054,1 6-1325,0 1 0,0 0 0,-1 0 1,1 0-1,0-1 0,0 1 0,-1 0 1,1 0-1,0 0 0,0 0 0,-1-1 0,1 1 1,0 0-1,-1 0 0,1 0 0,0 0 1,0 0-1,-1 0 0,1 0 0,-2 0 2826,3-5-1422,1 2-1479,-1 0 157,0 1 0,0 0 0,-1-1 0,1 1 0,0 0 0,-1-1 0,1-3 871,-1 7-1089,0 27 97,-3 64 35,-3-18-104,1-25-98,2 0 1,3 59-1,1-100-87,1-1 1,3 12-1,1 5 73,-6-23-88,1-1-1,-1 1 1,0-1-1,1 1 1,-1-1-1,1 0 1,-1 1-1,1-1 1,-1 0-1,1 1 1,-1-1-1,1 0 0,-1 0 1,1 1-1,0-1 1,-1 0-1,1 0 1,-1 0-1,2 0 1,0 1 1,3 0-3,1 1 1,-1-1 0,1 0 0,-1 0 0,1-1 0,-1 0 0,1 0 0,-1 0 0,1-1-1,-1 0 1,1 0 0,-1 0 0,1 0 0,5-3 0,3 0-1,1 0 1,-1 1-1,1 1 1,0 1 0,0 0-1,0 1 1,-1 0-1,1 1 1,19 5-1,-11-3-23,-7 1-481,0-2 0,32 1 0,-33-5-4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8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36 5361,'-8'0'1442,"5"1"-810,-1-1 1,1 0 0,0 0-1,-7-1 1,10 1-522,-1-1 1,1 1-1,-1 0 0,1 0 1,0 0-1,-1 0 0,1 0 1,-1-1-1,1 1 1,0 0-1,-1 0 0,1-1 1,0 1-1,-1 0 0,1-1 1,0 1-1,-1 0 1,1-1-1,0 1 0,0 0 1,0-1-1,-1 1 1,1-1-1,0 1 0,0 0 1,0-1-1,0 1 0,0-1 1,0 1-1,-1 0 1,1-1-1,0 1 0,0-1 1,1 1-1,-1-1 0,0 1 1,0-1-1,0 1 1,0 0-1,0-1 0,0 1 1,1-1-1,1-2 4269,4 3-4177,-2 0 322,21 0 385,-10 1-557,1-1 1,-1-1-1,16-3 0,-1-2-140,0 3-1,0 0 1,0 2-1,48 3 1,-69 0-198,41 5 47,-45-6-52,0 0 1,1 1-1,-1 0 0,0 0 1,0 0-1,7 5 0,-10-5 3,0-1-1,0 1 0,0 0 1,0 0-1,0-1 0,-1 1 0,1 1 1,1 2-1,-3-5-14,0 0 1,0 0-1,0 0 1,0 0-1,0 0 1,0 0-1,0 0 1,0-1-1,0 1 0,0 0 1,0 0-1,0 0 1,0 0-1,0 0 1,0 0-1,0 0 0,0 0 1,0 0-1,0 0 1,1 0-1,-1 0 1,0 0-1,0 0 1,0 0-1,0 0 0,0 0 1,0 0-1,0 0 1,0 0-1,0 0 1,0 0-1,0 0 1,0 0-1,0 0 0,0 0 1,0 0-1,0 0 1,0 0-1,0 0 1,0 0-1,0 0 0,0 0 1,1 0-1,-1 0 1,0 0-1,0 0 1,0 0-1,0 0 1,0 0-1,0 0 0,0 0 1,0 0-1,0 0 1,0 0-1,0 0 1,0 1-1,0-1 1,0 0-1,0-5-762,0 149 1062,-2-61 45,2-64-279,6 260 190,-6-271-1232,-1-10 421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8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14 4977,'-4'-6'3089,"-1"3"-1,3-1-519,3 6-617,-1 2 2281,0 3-3337,3 14-119,6 34-241,-10-22-112,-2 2-184,1-3-72,-4-8-96,11-4-296,5-12-424,9-6 416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9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12 6121,'-7'-9'4377,"5"6"128,0 12-1904,2 5-481,-3 10-960,2 4-335,-1 2-433,2-1-136,4-2-64,-4-4 240,10-5-304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0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19 5145,'-6'-8'5807,"6"7"-5451,-1 0 0,1 0-1,-1 0 1,0 0 0,1 0 0,-1 0 0,0 1 0,0-1 0,-1-1 0,0 5-73,-2 10 10,-9 21 1,10-26-192,-1 1 0,1-1 0,1 1 0,-1-1 1,2 1-1,-1 0 0,0 10 0,0 26 355,-3 51 295,5-72-695,1-1-1,5 26 1,-6-47-135,0 0 0,1 0 0,-1 0 0,1 1-1,2 3 1,-3-6 16,0 1 0,0-1 0,1 0 0,-1 1 0,0-1 1,0 0-1,1 1 0,-1-1 0,0 0 0,1 0 0,-1 1 0,1-1 0,-1 0 0,0 0 0,1 0 0,-1 0 0,1 1 0,-1-1 0,0 0 0,1 0 0,-1 0 0,1 0 0,-1 0 0,1 0 0,-1 0 0,0 0 0,1 0 1,-1 0-1,1 0 0,-1 0 0,1-1 0,-1 1 0,0 0 0,1 0 0,0-1 0,13-7-1069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0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 8234,'2'-9'2214,"0"4"-736,-1 1 0,5-10 1,-5 13-1323,0-1 1,0 1 0,0-1 0,0 1-1,0-1 1,0 1 0,1 0 0,-1 0-1,0-1 1,1 1 0,2-1 0,1 0 74,0-1 0,0 2 0,0-1 1,0 0-1,1 1 0,-1 0 1,1 0-1,-1 1 0,0 0 0,1-1 1,7 2-1,8 2 534,34 8 1,-29-5-367,89 14 153,47 10-379,-153-28-453,0 1 0,0 0 0,0 1 1,-1 0-1,0 0 0,1 0 0,8 8 0,-4-1-511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1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36 6185,'-2'0'6554,"9"-11"-4594,5-1-239,8 5-297,2 2-8,11 10-168,-2 4-119,4 3-449,3-1-192,5-5-280,4-4-72,4-5-24,-4-3-128,-2-1-784,-4 1-544,-6 3 751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1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29 7706,'-5'-25'6074,"3"21"-4082,0 7-872,0 5-264,-3 83 2505,3-47-2777,-1 245 489,4-256 589,0-31-1544,-1 0 0,1 0 0,-1 0 0,1 0 0,-1 0-1,3 3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2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22 4481,'1'-1'352,"1"1"1,-1 0-1,1-1 1,-1 1-1,1 0 0,-1-1 1,0 0-1,1 1 1,-1-1-1,0 0 0,0 0 1,1 0-1,-1 0 1,0 0-1,0 0 0,0 0 1,0 0-1,0 0 1,1-2-1,-2 3-240,0 0 1,0-1-1,0 1 0,0 0 0,1-1 0,-1 1 0,0 0 1,0 0-1,0-1 0,1 1 0,-1 0 0,0 0 1,1 0-1,-1-1 0,0 1 0,0 0 0,1 0 0,-1 0 1,0 0-1,1 0 0,-1 0 0,0 0 0,1-1 1,-1 1-1,0 0 0,1 0 0,-1 0 0,0 0 1,1 0-1,-1 0 0,0 1 0,1-1 0,-1 0 0,0 0 1,1 0-1,-1 0 0,0 0 0,1 0 0,-1 1 1,1-1-1,-13 5 2224,4-3-1803,2 0-93,0-1 0,-12 5 0,17-5-396,-1 0 1,1-1-1,-1 1 1,1 0-1,-1 0 1,1 0-1,0 0 1,-1 1-1,1-1 1,0 0-1,0 1 1,0-1-1,0 0 1,0 1-1,-1 2 1,0 1-9,1 0 0,0-1 0,0 1 0,0 0 0,1 0 0,0 0 0,0 0-1,0 0 1,1 6 0,1 0 12,0-1-1,1 1 1,4 12-1,-5-18-35,0-1-1,0 1 0,0-1 1,1 0-1,-1 0 0,1 0 1,0 0-1,0-1 0,1 1 0,-1-1 1,6 5-1,-7-7-10,0 1 0,1-1 0,-1 0 0,0 0 0,0 0 0,1 0-1,-1 0 1,0-1 0,1 1 0,-1-1 0,1 0 0,-1 1 0,1-1 0,-1 0 0,1-1-1,-1 1 1,1 0 0,-1-1 0,1 1 0,-1-1 0,0 0 0,1 0 0,3-2 0,-3 2 16,0-1 1,0 0-1,0 0 1,0-1 0,-1 1-1,1 0 1,-1-1-1,1 0 1,-1 1 0,0-1-1,0 0 1,0 0-1,-1 0 1,1-1 0,-1 1-1,1 0 1,-1 0-1,0-1 1,-1 1 0,1-1-1,0-6 1,-1 6 40,1-1 1,-2 1 0,1 0 0,0-1-1,-1 1 1,0 0 0,0-1 0,0 1-1,-1 0 1,1 0 0,-1 0 0,0 0-1,0 0 1,0 0 0,-1 1-1,0-1 1,-3-3 0,4 5-37,0 0 1,-1 0-1,1 1 1,0-1-1,-1 1 1,1 0-1,-1-1 1,1 1-1,-1 0 1,0 1-1,1-1 0,-1 0 1,0 1-1,0 0 1,1-1-1,-1 1 1,0 0-1,0 0 1,0 1-1,1-1 1,-1 1-1,0-1 1,-3 2-1,4-1-172,-1 0-1,1 0 1,0 0-1,0 0 1,0 1-1,-1-1 1,1 1-1,0-1 1,1 1-1,-1 0 1,0 0-1,0-1 1,1 1-1,-1 1 1,1-1-1,-2 3 1,-1 8-664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89 3849,'-7'-22'5365,"6"15"-4550,-1 0 0,1 0 0,0 0-1,0-13 1,2 2 1644,0 18-607,1 4-1159,2 4-89,17 76 2577,-19-72-2907,-1-1 0,0 1 0,0 0-1,-1 0 1,-3 16 0,2-17-324,-1 17 0,3-14-29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2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 7634,'-2'-2'9922,"2"9"-9178,0 15-96,-2 36-104,-3-19 8,1 2-144,1 1-96,2-2-32,3-1 1881,0-8-1593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7 131 3433,'-1'-1'661,"0"-1"0,1 0 1,-1 0-1,1-1 0,0 1 0,0 0 1,0 0-1,0 0 0,0 0 0,0 0 1,1-2-1,-1 0 491,10-83 4555,-11 77-4756,1 10-936,0-1 0,0 1-1,0 0 1,0 0 0,0 0 0,-1 0 0,1 0 0,0 0 0,0-1 0,0 1 0,0 0-1,0 0 1,0 0 0,0 0 0,0 0 0,0 0 0,0 0 0,0-1 0,0 1-1,0 0 1,-1 0 0,1 0 0,0 0 0,0 0 0,0 0 0,0 0 0,0 0 0,0 0-1,-1 0 1,1 0 0,0 0 0,0 0 0,0 0 0,0 0 0,0 0 0,0 0-1,-1 0 1,1 0 0,0 0 0,0 0 0,0 0 0,0 0 0,0 0 0,0 0 0,-1 0-1,1 0 1,0 0 0,0 0 0,0 0 0,0 0 0,0 0 0,0 0 0,0 0-1,-1 0 1,1 1 0,0-1 0,0 0 0,0 0 0,0 0 0,0 0 0,0 1-1,-1-1 0,1 0 1,0 1-1,0-1 1,0 0-1,0 1 0,0-1 1,-1 0-1,1 1 1,0-1-1,0 0 0,0 1 1,0-1-1,0 1 1,0-1-1,0 0 0,0 1 1,1 0-1,-1 3 23,3 92 477,-7-21-72,1-32-267,1 4-17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6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85 5033,'-26'-31'2966,"26"30"-2583,-1 0 0,0 0 1,0 0-1,1 0 0,-1 0 0,1 0 0,-1 0 0,1 0 1,-1-1-1,1 1 0,0 0 0,-1-2 0,1 2-251,0 1 0,0-1 0,1 1 0,-1-1 0,0 1 0,0-1-1,0 1 1,0 0 0,0-1 0,1 1 0,-1-1 0,0 1 0,0-1-1,1 1 1,-1 0 0,0-1 0,1 1 0,-1 0 0,0-1 0,1 1 0,0-1-1,1 0 149,1 0 0,-1 0-1,1 1 1,-1-1-1,1 0 1,-1 1-1,6-1 1,-4 1 6,36-6 1317,0-1-471,52-1-1,-76 8-991,1 0 0,-1 1 0,1 1 0,-1 0-1,0 2 1,0-1 0,22 10 0,78 35 145,-113-47-272,16 7-403,-19-7 318,1-1 1,-1 0-1,1 0 1,-1 1-1,1-1 1,-1 1-1,1-1 1,-1 0-1,1 1 1,-1-1-1,0 1 1,1-1-1,-1 1 1,0-1-1,1 1 1,-1-1-1,0 1 1,0 0-1,0-1 1,1 1-1,-1-1 1,0 1-1,0 0 1,0-1-1,0 1 1,0-1-1,0 1 1,0 0-1,-7 12-763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7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92 2857,'3'-17'3458,"0"0"0,9-21 0,-7 20-1464,-5 18-1980,0 0 1,0 0-1,0 0 1,0 0-1,0 0 1,0 0 0,0 0-1,0 0 1,0 0-1,0 0 1,0 0-1,0 0 1,0 0-1,0-1 1,0 1 0,0 0-1,0 0 1,0 0-1,0 0 1,0 0-1,0 0 1,0 0-1,0 0 1,0 0 0,0 0-1,0 0 1,0 0-1,1 0 1,-1 0-1,0 0 1,0 0-1,0 0 1,0 0 0,0 0-1,0 0 1,0 0-1,0 0 1,0 0-1,0 0 1,0 0 0,0 0-1,0 0 1,0 0-1,1 0 1,-1 0-1,0 0 1,0 0-1,0 0 1,0 0 0,0 0-1,0 0 1,0 0-1,0 0 1,0 0-1,3 5 289,1 8 50,-1 4-14,-1-1 0,0 0 0,-2 1-1,1-1 1,-2 1 0,0-1 0,-1 0 0,-8 28 0,-23 109-3,32-147-321,0-3-1,1 0-1,-1 0 1,1 0 0,0 1 0,0-1-1,0 0 1,0 0 0,1 4 0,10-6 362,-3 1-207,-1 0 0,1 1 1,-1-1-1,8 5 1,2 1 42,-10-6-69,1 0 1,-1-1 0,0 1 0,1-2 0,-1 1-1,1-1 1,10 0 0,-6-1-2,94-4 626,17 0-323,-117 5-411,-1-1 0,1 0 0,-1 0-1,7-1 1,2-2-1444,-8 5-345,3 5 649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7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66 8842,'-2'-3'669,"1"0"0,-1 1 1,1-1-1,0 0 0,0 0 1,0 0-1,1 1 0,-1-1 1,0-6-1,1 7-513,0 0-1,0 1 1,0-1 0,0 0-1,1 0 1,-1 0 0,0 1-1,1-1 1,-1 0 0,1 0-1,0 1 1,-1-1 0,1 0-1,0 1 1,0-1 0,2-2-1,-3 4-133,0 0 1,0 0-1,0 0 0,0 0 1,0 0-1,0 0 0,0 0 0,0 1 1,0-1-1,0 0 0,0 0 0,0 0 1,0 0-1,0 0 0,0 0 1,0 0-1,0 0 0,0 0 0,0 0 1,0 0-1,0 0 0,0 0 0,0 0 1,0 0-1,0 0 0,0 0 1,0 0-1,0 0 0,0 0 0,0 0 1,0 0-1,0 0 0,0 0 0,0 0 1,0 0-1,0 0 0,0 0 1,0 0-1,1 0 0,-1 0 0,0 0 1,0 0-1,0 0 0,0 0 0,0 0 1,0 0-1,0 0 0,0 0 1,0 0-1,0 0 0,0 0 0,0 0 1,0 0-1,0 0 0,0 0 0,-1 6 589,-1 0-342,-20 120 881,-2 24-80,21-114-815,2 0 0,3 42 0,1-59-214,0-13 170,-2-6 154,0-3 252,0-10-123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9 139 4289,'4'-1'2624,"-1"0"-359,0-2-553,-1-2-135,0-2-289,-1-4-120,0-6-184,1-20-135,-3 27-281,0 2-152,-2 1-256,0 1-64,0 1-96,-1 1-264,0-1-1040,1 0-689,-2-2 1121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8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7986,'-1'7'3584,"0"11"-1727,0 4-385,1 15-568,2 3-231,-4 9-177,3 5-48,-1 2-56,0 3-40,0-3-144,0-8 184,-3-12-296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9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4745,'7'-14'6043,"-5"9"-5096,0 0 0,1 0-1,4-6 1,-1-3 2869,-6 15-3291,-4 112 919,-1-64-1010,1-21-77,2 0-1,1 0 0,3 45 0,-1-70-353,2 15 143,-2-18-157,-1 1-1,0-1 1,0 1-1,0-1 0,1 1 1,-1-1-1,0 1 1,0-1-1,1 1 1,-1-1-1,1 1 1,-1-1-1,0 0 0,1 1 1,-1-1-1,1 0 1,-1 1-1,1-1 1,-1 0-1,1 1 1,-1-1-1,1 0 1,-1 0-1,2 1 0,-2-1-61,1-1-1,-1 1 0,0 0 0,1 0 0,-1 0 1,0 0-1,1-1 0,-1 1 0,0 0 0,1 0 0,-1-1 1,0 1-1,0 0 0,1 0 0,-1-1 0,0 1 1,0 0-1,1-1 0,-1 1 0,0 0 0,0-1 0,0 1 1,0 0-1,1-1 0,-1 1 0,0-1 0,0 1 1,0-1-1,1-1-528,3-10-1758,-3-4 946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9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6745,'0'-1'199,"0"1"0,0-1 0,0 0-1,0 1 1,0-1 0,1 0-1,-1 1 1,0-1 0,1 0-1,-1 1 1,0-1 0,1 1-1,-1-1 1,1 1 0,-1-1 0,1 1-1,-1-1 1,1 1 0,-1-1-1,1 1 1,-1-1 0,1 1-1,0 0 1,-1 0 0,1-1-1,0 1 1,-1 0 0,1 0 0,0 0-1,-1-1 1,1 1 0,0 0-1,0 0 1,-1 0 0,1 0-1,0 0 1,0 1 0,3-1 268,1 2 1,-1-1 0,0 0-1,0 1 1,4 1 0,-6-1-312,9 3 439,0 0 0,0-1 0,1 0 0,0-1-1,0 0 1,18 2 0,50-3 631,-41-1-807,40 5 0,-17 7-135,-39-8-135,45 5 0,-64-9-124,0-1 0,0-1 0,0 1-1,6-1 1,-9 0-37,0 1-1,-1 0 0,1 0 0,0 0 1,0-1-1,0 1 0,-1 0 0,1-1 0,0 1 1,-1-1-1,1 1 0,0-1 0,-1 1 1,1-1-1,0 1 0,-1-1 0,1 0 1,-1 1-1,1-1 0,-1 0 0,1 1 0,-1-1 1,0 0-1,1-1 0,-1 1-52,0 1 0,0 0 0,0-1 0,0 1 0,0 0 0,0-1-1,0 1 1,0-1 0,0 1 0,0 0 0,0-1 0,-1 1 0,1 0 0,0-1 0,0 1 0,0 0 0,0 0-1,-1-1 1,1 1 0,0 0 0,0-1 0,-1 1 0,1 0 0,0 0 0,-1 0 0,1-1 0,0 1 0,-1 0-1,1 0 42,-9-4-644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3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5649,'9'17'8077,"0"11"-7069,-6-16-609,54 138 369,-49-135-595,-7-13-259,-5-8-328,-9-17-71,2 0-1,-10-26 1,16 36 528,1-1 1,1 0-1,0 1 1,1-1 0,-1-20-1,2 21 123,1 7 40,-1-1 0,1 0 1,1 1-1,-1-1 0,3-12 0,-2 18-185,0-1 0,-1 1 0,1-1-1,0 1 1,-1 0 0,1-1 0,0 1 0,0 0-1,0-1 1,0 1 0,1 0 0,-1 0-1,0 0 1,0 0 0,1 0 0,-1 0 0,1 0-1,-1 1 1,0-1 0,1 0 0,0 1-1,-1-1 1,1 1 0,-1 0 0,1-1 0,-1 1-1,1 0 1,3 0 0,-3 0 21,1 0 0,-1 0 1,1 0-1,0 0 0,-1 0 1,1 1-1,-1-1 0,1 1 0,-1 0 1,1 0-1,-1 0 0,0 0 1,1 0-1,-1 0 0,0 1 0,0-1 1,0 1-1,0-1 0,0 1 1,0 0-1,0 0 0,0 0 1,-1 0-1,1 0 0,-1 0 0,0 0 1,1 1-1,-1-1 0,0 0 1,0 1-1,-1-1 0,1 1 0,0-1 1,-1 1-1,0-1 0,1 1 1,-1 2-1,0-1 34,0-1-1,-1 0 1,1 1 0,-1-1-1,1 1 1,-1-1 0,0 0-1,0 0 1,-1 1 0,1-1 0,-1 0-1,1 0 1,-1 0 0,-3 2-1,2-1 2,0 0 1,0-1-1,-1 0 0,0 1 0,1-1 0,-1-1 0,0 1 1,-1-1-1,-6 4 0,9-5-129,-1 0-1,1-1 1,0 1-1,-1 0 1,-4-1-1,7 0-28,0 1 0,-1-1 0,1 0 0,0 0-1,-1 0 1,1 0 0,0 0 0,-1 0-1,1 0 1,0-1 0,-1 1 0,1 0 0,0 0-1,0 0 1,-1 0 0,1 0 0,0 0 0,0 0-1,-1-1 1,1 1 0,0 0 0,0 0-1,-1 0 1,1-1 0,0 1 0,0 0 0,0 0-1,-1-1 1,1 1 0,0 0 0,0 0-1,0-1 1,0 1 0,0 0 0,0 0 0,-1-1-1,1 1 1,0 0 0,0-1 0,0 1 0,0 0-1,0-1 1,0 1 0,0 0 0,0-1-1,0 1 1,1 0 0,-1 0 0,0-1 0,0 1-1,0 0 1,0-1 0,0 1 0,0 0-1,1 0 1,-1-1 0,0 1 0,6-9-1438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2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85 7738,'11'-12'3272,"-11"12"-3215,0 0 0,1 0 0,-1 0 1,0 0-1,0 0 0,0 0 0,0 0 0,0 0 0,0 0 0,0 0 0,0 0 0,1 0 0,-1 0 0,0 0 0,0 0 0,0 0 0,0 0 0,0 0 0,0 0 0,0 0 0,0 0 0,0 0 0,0 0 0,1 0 0,-1 0 0,0 0 0,0 0 0,0 0 0,0 0 0,0 0 1,0 1-1,0-1 0,0 0 0,0 0 0,0 0 0,0 0 0,0 0 0,0 0 0,0 0 0,0 0 0,0 0 0,0 0 0,0 1 0,0-1 0,0 0 0,0 0 0,0 0 0,0 0 0,0 0 0,0 0 0,0 0 0,0 0 0,0 1 0,0-1 0,0 9 1435,0-6-1182,4 33 206,1-1 0,14 47 1,-19-82-515,11 52 155,-11-48-125,-2-6-54,-4-8-129,-11-54-483,3 24 530,-9-26 259,21 59-82,0-1 0,1 1 0,0-1 1,0 0-1,1 1 0,1-16 0,0 20-46,-1 1 1,1 0-1,0-1 0,0 1 0,0 0 1,0 0-1,0-1 0,1 1 0,-1 0 1,0 0-1,1 0 0,0 1 0,-1-1 1,1 0-1,0 0 0,0 1 0,0-1 1,0 1-1,3-1 0,-4 1-3,1 0-1,0 0 1,-1 0-1,1 1 1,0-1-1,0 1 1,0-1 0,-1 1-1,1 0 1,0 0-1,0-1 1,0 1-1,0 1 1,0-1-1,-1 0 1,1 0 0,0 1-1,0-1 1,0 1-1,0-1 1,-1 1-1,1 0 1,0 0 0,-1 0-1,3 2 1,1 1 52,0 0 0,0 1 1,0 0-1,-1 0 1,6 9-1,-9-12-23,0 0 0,0 0 0,0 0 0,0 0-1,-1 0 1,1 0 0,-1 0 0,1 1 0,-1 1 0,1-2-17,-2-1 1,1 0-1,0 0 1,0 0-1,0 0 1,0 1-1,-1-1 1,1 0-1,-1 0 1,1 0-1,-1 0 1,1 0-1,-1 0 1,1 0-1,-1 0 1,0 0-1,-1 2 1,-2 0 46,1-1 0,0 1 0,-1-1-1,1 0 1,-1 0 0,-6 2 0,8-3-126,0 0 0,0 0 0,-1 0 1,1-1-1,0 1 0,-1-1 0,1 0 0,0 0 0,-1 0 0,1 0 0,0 0 1,-5-1-1,1-4-215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0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49 7114,'0'0'304,"-1"0"0,0-1 0,1 1 0,-1 0 0,0-1 0,1 1 0,-1-1 0,1 1 0,-1-1 0,1 1 0,-1-1 0,1 1 0,-1-1 0,1 1 0,-1-2 0,0 1-144,1 1 1,0 0-1,0-1 0,0 1 1,0-1-1,0 1 0,0 0 1,0-1-1,0 1 1,0-1-1,0 1 0,0 0 1,0-1-1,1 1 0,-1 0 1,0-1-1,0 1 1,0-1-1,0 1 0,1 0 1,-1-1-1,1 0 62,0 0 0,0 0 0,0 0 0,1 0 0,-1 0 0,0 0 0,0 1 0,1-1 0,-1 0 0,0 1 1,1-1-1,-1 1 0,0-1 0,1 1 0,1 0 0,9-1 512,-1 1 1,12 1 0,-9 0-133,16-1 0,94-6 624,39-3-845,-65 3-284,-92 6-299,-1 0 1,0 0-1,0 0 1,1 1 0,-1 0-1,5 1 1,-2 0 33,-4-5-12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0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10290,'0'-4'865,"0"-1"-1,-1 1 1,1-1-1,1 1 1,-1 0-1,0-1 1,2-4-1,-1 6-670,0 1-1,0 0 0,0 0 0,0 0 1,0 0-1,0 0 0,0 0 1,1 0-1,-1 0 0,1 1 1,-1-1-1,1 0 0,0 1 0,0-1 1,2 0-1,-4 1-148,0 1 0,1 0 0,-1 0 0,0 0 0,1 0 0,-1 0 0,0 0 1,1 0-1,-1 0 0,0 0 0,1 1 0,-1-1 0,0 0 0,0 0 0,1 0 0,-1 0 0,0 0 0,1 0 0,-1 1 0,0-1 0,0 0 1,1 0-1,-1 0 0,0 1 0,0-1 0,1 1 0,6 8 637,-5-5-550,0 1 0,0 0-1,-1 0 1,1 0 0,-1 0-1,1 6 1,1 34 235,-2-38-317,-1 48 245,-14 106-1,13-159-291,-3 23 37,2-18-219,1 1 1,-2 14-1,3-16-41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1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28 6921,'-6'-28'6970,"6"30"-5114,2 0 345,-2 13-1609,-4 50-200,1-16-48,-2 0-64,1-1-40,4-9-80,1-6 64,4-11-160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1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13 313 5817,'-2'-17'3353,"0"-32"-192,2 24-753,-1-4-391,-2-1-385,1-2-672,0-1-288,2 0-288,0 0-232,2 2-80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2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6 4273,'0'-6'7737,"1"10"-5520,1 16-1968,-1 2 221,-1-1 0,-4 31 0,0-18 288,0 36 0,4-54-558,1 0 0,1 0 0,0 0 1,7 22-1,-2-17 9,-6-20-313,-1 0 0,0 0 0,1 0 0,-1 0 0,1-1-1,-1 1 1,1 0 0,0 0 0,-1-1 0,1 1 0,0 0 0,-1-1 0,1 1 0,0-1 0,0 1 0,-1-1-1,1 1 1,0-1 0,1 1 0,2-1-663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3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5577,'2'-5'6180,"2"1"-4359,8 0-728,111-17 3676,65 12-3223,-156 10-1442,43 7 1,29 12 24,-94-18-115,-5-1-270,-1 0 1,1 0-1,-1 0 0,0 1 1,0 0-1,0 0 1,0 0-1,7 4 0,-4-1-625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3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3721,'0'0'166,"0"-1"-1,0 1 1,1 0 0,-1-1 0,0 1 0,1 0-1,-1-1 1,1 1 0,-1 0 0,0 0 0,1-1-1,-1 1 1,1 0 0,-1 0 0,1 0 0,-1-1 0,0 1-1,1 0 1,-1 0 0,1 0 0,-1 0 0,1 0-1,-1 0 1,1 0 0,-1 0 0,1 0 0,-1 0-1,1 0 1,-1 1 0,1-1 0,-1 0 0,0 0-1,1 0 1,-1 1 0,1-1 0,2 2 724,1 0 1,-1 1-1,5 3 0,3 3 607,-6-7-1051,0 0 0,-1 0 0,1 0 0,0-1 0,0 0-1,1 0 1,-1 0 0,7 0 0,6-1 325,20-2 0,-20 1-472,184-2 486,-113 4-786,-88-1-17,2 0-39,0 0 1,0 0-1,-1 0 1,1 0-1,0-1 1,0 1-1,0-1 1,0 0-1,-1 1 1,1-1-1,4-3 1,11-7-126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3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9658,'-2'13'3897,"2"3"-2345,-4 3-183,4 1-273,0 5-112,1 10-192,4 7-48,-4 8-80,-2 1-63,0 0-217,-1-4-104,3-10 32,3-4-264,0-17-4753,10-6 3577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4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2 294 9738,'-2'-5'4305,"4"-12"-2257,4-6-535,5-7-817,1-4-280,-2-6-296,-4 0-40,-6 2-48,-3 6-248,-3 12-976,1 6 832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4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20 7322,'-6'-20'3888,"2"29"-871,0 9-1673,3 4-263,0 14-393,0 3-72,1 4-96,1-1-64,2-5-128,2-6 120,2-10-352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3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29 9930,'-1'1'517,"0"-1"0,0 1 1,0 0-1,0 0 0,0 0 0,0-1 0,1 1 1,-1 0-1,0 0 0,1 0 0,-1 1 0,1-1 1,-1 0-1,0 2 0,1-2-244,0 1 0,-1 0 0,1 0-1,0 0 1,0 0 0,0 0 0,1 0 0,-1 2 0,2 4-574,1-1 0,0 1-1,5 11 1,-1-6 1000,-2 3-639,-3-13 23,-4-10-9,-2-3-33,1-1-1,1 0 1,-2-18 0,4 26-33,-1-1 1,1 1 0,0 0 0,1 0 0,-1 0-1,0-1 1,1 1 0,0 0 0,0 0 0,0 0 0,0 0-1,0 0 1,1 0 0,-1 0 0,1 1 0,0-1 0,3-4-1,-4 6-91,1 0-1,-1 0 1,1 0-1,0 0 0,-1 0 1,1 0-1,0 0 1,0 1-1,0-1 1,-1 1-1,1-1 0,0 1 1,0 0-1,0 0 1,0 0-1,0 0 1,0 0-1,0 0 0,-1 0 1,1 0-1,0 1 1,0-1-1,2 2 1,1 1-596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0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4433,'0'1'12053,"3"5"-11697,0 0-1,0 0 1,1 0-1,0 0 1,9 8-1,-6-5-74,40 41 1173,-4-4-780,-32-33-543,-1 1 0,-1 0 0,0 1 0,7 16 0,-12-21-60,0 1 1,0 0-1,-1 0 1,-1 0-1,0 0 0,0 0 1,0 13-1,-1 22 293,12 80 0,-7-80-265,-4-29-63,-2 0-328,4-26 152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1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50 5217,'-2'-2'4589,"-2"-2"-484,4 5-4052,-1-1 1,1 0-1,0 0 1,0 0 0,0 1-1,-1-1 1,1 0 0,0 0-1,0 1 1,0-1 0,0 0-1,-1 0 1,1 1 0,0-1-1,0 0 1,0 0 0,0 1-1,0-1 1,0 0 0,0 1-1,0-1 1,0 0 0,0 0-1,0 1 1,0-1 0,0 1-1,-2 27 1018,0 31-1,2-44-677,0 42 1272,2-95-687,0 20-1184,-1 0-1,-1 1 0,-4-32 1,3 44 205,1 1 1,0 0 0,0 0 0,0 0 0,0-1 0,1 1 0,0-4 0,-1 6 11,1 0 0,0-1-1,-1 1 1,1 0 0,0 0-1,0 0 1,0 0 0,0 0-1,0 0 1,0 0 0,1 1 0,-1-1-1,4-3 1,-5 5 0,1 0 0,-1-1 0,1 1 1,-1 0-1,0 0 0,1 0 0,-1 0 0,1-1 1,-1 1-1,1 0 0,-1 0 0,0 0 0,1 0 0,-1 0 1,1 0-1,-1 0 0,1 0 0,-1 0 0,1 1 1,-1-1-1,0 0 0,1 0 0,-1 0 0,1 0 0,-1 1 1,0-1-1,1 0 0,0 1 0,9 10 302,-7-8-231,9 10 500,0 1 0,27 20 1,-31-28-365,0-1 1,0 0 0,0-1-1,0 0 1,1 0 0,-1-1 0,17 4-1,-21-6-54,16 3-163,-19-4 117,0 0 1,0 0 0,0 0 0,1 0-1,-1-1 1,0 1 0,0 0 0,0 0 0,0-1-1,0 1 1,0-1 0,0 1 0,0-1-1,0 1 1,1-2 0,5-7 604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1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1088,'-1'2'272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2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44 5961,'3'-6'2740,"0"-1"0,0 1 0,5-7 0,-7 11-1863,-1 1-815,0 1-1,0 0 0,0 0 1,0 0-1,0 0 0,0 0 1,1 0-1,-1-1 0,0 1 1,0 0-1,0 0 0,0 0 1,0 0-1,0 0 0,0-1 0,0 1 1,0 0-1,0 0 0,0 0 1,0 0-1,0 0 0,-1-1 1,1 1-1,0 0 0,0 0 1,0 0-1,0 0 0,0 0 1,0 0-1,0 0 0,0-1 0,0 1 1,0 0-1,-1 0 0,-5-3 768,-8 2-512,14 1-300,-5 0-9,1 0-1,0 1 0,-1 0 1,1 0-1,0 0 0,0 0 1,-1 1-1,1 0 1,0 0-1,0 0 0,1 0 1,-7 5-1,6-4-9,1 0-1,0 0 0,1 0 1,-1 0-1,0 0 0,1 1 1,0-1-1,0 1 0,0-1 1,0 1-1,1 0 0,-1 0 1,1 0-1,0 0 0,0 0 1,0 0-1,0 7 1,1-3 0,0 1 0,0-1 1,1 0-1,0 0 1,0 0-1,1 1 1,4 11-1,-1-8 23,1-1-1,13 22 1,-19-31-17,1-1 0,0 0 0,0 1 1,0-1-1,0 0 0,0 1 1,0-1-1,0 0 0,0 0 0,1 0 1,-1 0-1,0 0 0,1 0 1,-1 0-1,1 0 0,-1-1 1,1 1-1,-1-1 0,1 1 0,0-1 1,-1 1-1,1-1 0,0 0 1,-1 0-1,1 0 0,0 0 0,-1 0 1,1 0-1,0 0 0,-1-1 1,3 0-1,-1 0 6,0 0 0,0 0 1,0 0-1,0-1 0,0 1 0,-1-1 1,1 0-1,0 0 0,-1 0 0,1 0 1,-1 0-1,0 0 0,0-1 0,0 1 1,0-1-1,0 0 0,2-5 0,1-3 24,0 0-1,-1 0 0,3-17 0,-5 20-27,2-6 6,8-38 5,-11 45-18,0 1-1,-1 0 0,0 0 0,0-1 0,0 1 1,-2-8-1,2 13-1,0 1 1,0 0-1,0-1 1,0 1-1,0-1 0,0 1 1,0-1-1,0 1 1,-1 0-1,1-1 0,0 1 1,0 0-1,0-1 1,-1 1-1,1-1 0,0 1 1,0 0-1,-1 0 1,1-1-1,-1 1 0,1 0 1,0 0-1,0 0 0,-1 0 0,1 0 1,0 1-1,0-1 0,0 0 0,-1 0 1,1 0-1,0 1 0,0-1 0,0 0 1,0 0-1,-1 1 0,1-1 0,0 0 1,0 0-1,0 1 0,0-1 0,0 0 1,0 1-1,-4 18-53,-4 113 202,0-16 234,8-101-318,-1 27 146,5 51 0,-3-88-203,-1-3-21,0 1 0,0 0 0,1 0 0,0 0 0,-1-1 0,1 1 0,0 0 0,2 3-1,-3-6 14,0 0 0,0 0 0,0 0 0,0 1 0,0-1 0,0 0 0,0 0 0,0 0 0,0 0 0,0 0-1,1 0 1,-1 0 0,0 1 0,0-1 0,0 0 0,0 0 0,0 0 0,0 0 0,0 0 0,0 0 0,1 0-1,-1 0 1,0 0 0,0 0 0,0 0 0,0 0 0,0 0 0,0 0 0,1 0 0,-1 0 0,0 0 0,0 0-1,0 0 1,0 0 0,0 0 0,0 0 0,0 0 0,1 0 0,-1 0 0,0 0 0,0 0 0,0 0 0,0 0-1,0 0 1,0 0 0,0 0 0,1 0 0,-1 0 0,0-1 0,0 1 0,0 0 0,0 0 0,0 0 0,0 0 0,0 0-1,0 0 1,0 0 0,0 0 0,0-1 0,0 1 0,1 0 0,2-10 261,-3 9-250,5-22 75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2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6 5553,'-5'-5'2870,"2"4"1275,1 14 588,2-12-4844,-2 14 824,1 15 0,1-22-514,1 0 4,-1 0 1,1 1-1,1-1 1,-1 0-1,1-1 1,1 1-1,-1 0 1,1 0-1,5 7 1,-8-14-189,1 0 0,-1 0 1,1 0-1,-1 0 0,1 0 0,-1 0 0,1-1 1,0 1-1,0 0 0,-1 0 0,1-1 1,0 1-1,0 0 0,0-1 0,0 1 1,0-1-1,0 1 0,0-1 0,0 0 1,0 1-1,0-1 0,0 0 0,0 1 1,0-1-1,0 0 0,0 0 0,0 0 1,0 0-1,0 0 0,0 0 0,2-1 0,-1 0-1,0 1 0,0-1 0,0 0 0,0 0 0,0 0 0,0 0 0,0-1 0,0 1 0,-1 0-1,1-1 1,0 1 0,-1-1 0,1 0 0,1-2 0,5-10-47,-1 0-1,-1-1 1,0 1 0,-1-1-1,4-18 1,0-8-180,-10 57 52,2-3 157,-3 9 112,2 1 0,1-1 0,1 1 0,5 24-1,-7-44-105,1 0 0,0 0 0,0 0 0,0-1 0,0 1 0,0 0 0,1-1 0,-1 1 0,3 2-1,-4-4-68,1-1 0,0 1 0,-1-1 0,1 1-1,0-1 1,0 1 0,-1-1 0,1 1 0,0-1 0,0 1-1,0-1 1,-1 0 0,1 0 0,0 1 0,0-1-1,0 0 1,0 0 0,0 0 0,0 0 0,0 0-1,0 0 1,-1 0 0,1 0 0,0-1 0,0 1-1,0 0 1,0 0 0,0-1 0,0 1 0,-1-1-1,2 0 1,11-9-721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3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95 189 8938,'1'-4'1686,"0"-1"1,0 1-1,2-5 0,1-4 918,-4 13-2557,0 0 0,0 0 0,0-1 0,0 1 1,0 0-1,0 0 0,0 0 0,0 0 0,0-1 1,0 1-1,-1 0 0,1 0 0,0 0 1,0 0-1,0 0 0,0-1 0,0 1 0,0 0 1,0 0-1,0 0 0,-1 0 0,1 0 0,0 0 1,0 0-1,0-1 0,0 1 0,0 0 0,0 0 1,-1 0-1,1 0 0,0 0 0,0 0 0,0 0 1,0 0-1,-1 0 0,1 0 0,0 0 1,0 0-1,0 0 0,0 0 0,-1 0 0,1 0 1,-9 1 761,5 0-764,-1 0 1,1 0 0,-1 1-1,1 0 1,-1 0-1,1 0 1,0 0-1,0 1 1,0-1 0,1 1-1,-1 0 1,0 0-1,1 0 1,0 1-1,0-1 1,0 1 0,0 0-1,1 0 1,-1 0-1,1 0 1,0 0 0,-2 8-1,2-6-27,0 1-1,0-1 1,1 1-1,0 0 1,1-1-1,0 8 1,0-12-8,0 0 1,0 1 0,1-1 0,-1 0-1,1 0 1,-1 1 0,1-1 0,0 0-1,2 3 1,-3-4-4,1 0 0,0 0-1,-1 0 1,1 0 0,0 0-1,0 0 1,0-1 0,0 1 0,0 0-1,0 0 1,0-1 0,0 1-1,0-1 1,1 1 0,-1-1-1,0 0 1,0 1 0,3-1-1,-2 0 0,0 0 0,0 0 0,0 0 0,0 0 0,0-1 0,1 1 0,-1-1 0,0 1 0,0-1 0,0 0 0,0 0 0,-1 0 0,1 0 0,0 0 0,0-1 0,-1 1 0,3-2 0,1-2-13,1 0-1,-1-1 1,7-10 0,0-2-271,0-1-1,-2-1 1,13-30 0,-22 49 272,-1 0 1,0 1 0,1-1 0,-1 0 0,0 1 0,0-1 0,1 0 0,-1 1 0,0-1 0,0 0 0,0 1-1,0-1 1,0 0 0,0 0 0,0 1 0,0-2 0,-1 2 1,0 1 0,1-1 1,-1 0-1,1 1 0,-1-1 0,1 1 1,-1-1-1,1 1 0,0 0 0,-1-1 1,1 1-1,-1-1 0,1 1 0,0 0 0,0-1 1,-1 2-1,-3 8 93,0 1 0,1 0 0,0 0 0,0 1 0,1-1 0,1 0 0,0 1 0,0-1 0,1 1 0,1-1 0,4 23 0,-5-30-50,1 0 0,1 0-1,-1 0 1,1-1 0,-1 1-1,1 0 1,3 4 0,-4-7-30,0 1 0,-1-1 1,1-1-1,0 1 0,0 0 0,0 0 1,0 0-1,0 0 0,0 0 1,0-1-1,0 1 0,0-1 0,0 1 1,1-1-1,-1 1 0,0-1 1,0 1-1,0-1 0,1 0 0,-1 0 1,0 0-1,0 0 0,1 0 0,-1 0 1,0 0-1,0 0 0,2 0 1,0-1-2,-1 0 1,0 0 0,0 0 0,1 0-1,-1-1 1,0 1 0,0 0 0,0-1 0,0 1-1,-1-1 1,1 0 0,2-3 0,2-2 12,8-18 1,-7 13-35,14-27-581,18-51 0,-25 57 229,9-28-83,-21 52 431,1 0 1,-1 0-1,-1 0 1,1-17-1,-2 26 33,0-1 0,1 1 0,-1-1 0,0 1 0,0-1 0,0 1 0,0-1 0,0 1 0,-1-1 0,1 1 0,0-1 0,0 1-1,0-1 1,0 1 0,0-1 0,-1 1 0,1-1 0,0 1 0,-1-1 0,1 1 0,0-1 0,-1 1 0,1 0 0,0-1-1,-1 1 1,1 0 0,0-1 0,-1 1 0,1 0 0,-1-1 0,1 1 0,-1 0 0,1 0 0,-1 0 0,1 0 0,-1-1-1,1 1 1,-1 0 0,1 0 0,-1 0 0,1 0 0,-1 0 0,1 0 0,-1 0 0,0 0 0,1 0 0,-1 1 0,1-1-1,-1 0 1,1 0 0,-1 0 0,1 0 0,-1 1 0,-2 0 76,0 1-1,0 0 1,0-1-1,0 1 1,0 0-1,-4 4 1,2-1-62,1 1 1,0-1-1,0 1 1,1 0-1,0-1 1,0 1-1,0 1 1,0-1-1,1 0 1,0 1-1,1-1 1,0 1-1,-1 9 1,0 4 107,2-1 0,0 0 1,4 27-1,-3-37-88,1-1 0,0 0 1,0 0-1,0 0 0,1 0 0,6 13 1,-8-19-59,0 0 0,0 0 0,1 0 1,-1 0-1,0-1 0,1 1 1,-1 0-1,1-1 0,0 1 0,-1-1 1,1 1-1,0-1 0,0 0 1,0 0-1,0 0 0,0 0 0,0 0 1,0 0-1,1 0 0,-1-1 1,0 1-1,0-1 0,0 0 0,1 0 1,-1 1-1,0-2 0,1 1 0,-1 0 1,2-1-1,0 0-176,0 0 0,0 0-1,0 0 1,-1-1 0,1 0 0,-1 1 0,1-1-1,-1-1 1,0 1 0,0 0 0,0-1 0,0 0 0,0 0-1,0 0 1,-1 0 0,1 0 0,-1 0 0,3-7-1,-2 3-242,0 1 0,0-1 0,-1-1 0,0 1 0,0 0-1,-1-1 1,0 1 0,0-15 0,-1-4 597,0 22 916,-1 18 652,0 1-822,-3 59 1774,2-42-2076,2-29-575,1 0 1,-1 0 0,0-1 0,1 1 0,0 0 0,-1 0-1,1 0 1,2 3 0,-3-6-39,0 0 0,0 0-1,0 0 1,0 1 0,0-1 0,0 0-1,0 0 1,0 0 0,1 0 0,-1 1-1,0-1 1,0 0 0,0 0 0,0 0-1,0 0 1,0 0 0,0 0 0,1 0-1,-1 0 1,0 1 0,0-1 0,0 0-1,0 0 1,0 0 0,1 0 0,-1 0 0,0 0-1,0 0 1,0 0 0,0 0 0,1 0-1,-1 0 1,0 0 0,0 0 0,0 0-1,0 0 1,1 0 0,-1 0 0,0 0-1,0 0 1,0 0 0,0 0 0,0 0-1,1-1 1,-1 1 0,0 0 0,0 0-1,0 0 1,0 0 0,0 0 0,0 0-1,1 0 1,-1-1 0,0 1 0,0 0-1,0 0 1,0 0 0,6-11-77,-5 8 69,7-12-30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4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 10778,'-9'-1'4601,"5"1"-2600,-3 0-425,10 1-928,-5 1-48,4-2-1080,0 0 232,1-1 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4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41 7658,'21'-28'3351,"-14"17"-751,-6 10-453,-1 3-431,0 4-1141,3 188 3805,0-1-3054,-1-163-1562,-2-33-301,-1 1 0,0 0 0,0 0 0,0 0 0,0-1 0,-1-1 0,-2-4-820,-7-13-1282,-9-25-6152,13 23 8272,7-2 13549,8 22-11369,6-2-1972,1 1-1,20-4 0,-13 5-204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5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7258,'-2'1'1342,"0"-1"1,-1 0 0,1 0-1,0 1 1,0-1 0,-2 2-1,2-1-789,0-1 0,1 1-1,-1 0 1,1 0 0,-1 0 0,1 0-1,-3 2 1,4-2-482,-1-1 0,1 1 0,-1-1 0,1 1 1,0-1-1,-1 1 0,1-1 0,0 1 0,-1 0 0,1-1 0,0 1 0,0 0 0,0-1 1,-1 1-1,1-1 0,0 1 0,0 0 0,0-1 0,0 1 0,0 1 0,1-1-35,-1 0 1,1 0-1,-1 0 0,1 0 0,-1 0 0,1 0 0,-1 0 0,1-1 0,0 1 0,0 0 0,-1 0 0,1 0 1,0-1-1,0 1 0,0 0 0,1 0 0,3 2-15,0 0 0,1-1 1,-1 1-1,1-1 0,-1 0 0,1-1 0,0 0 0,9 2 1,-12-3-16,1 0 0,-1 0 0,1-1 1,-1 1-1,1-1 0,-1 0 1,1 0-1,4-2 0,2-1 3,-2 2-8,0-1 1,7-3-1,-13 5-1,0 0 0,0 0 0,0-1 0,-1 1 0,1 0 0,0 0 0,-1-1 0,1 1 0,-1-1 0,1 0 0,-1 1 0,2-4 0,-2 4 0,-1 1 0,0 0 0,0-1 0,0 1 0,0 0 0,1 0 0,-1-1-1,0 1 1,0 0 0,0-1 0,0 1 0,0-1 0,0 1 0,0 0 0,0-1 0,0 1 0,0 0 0,0-1 0,0 1 0,0-1 0,-5 3-17,-9 11-21,5-1 31,1 0 0,0 0 0,1 1 0,-8 18 1,-17 57 129,26-68-92,1 1 0,0-1 0,-2 41 0,7-59-153,0 0 0,0 0 1,0 0-1,0 1 0,1-1 0,-1 0 0,1 0 0,1 4 0,-1-3 9,1-1 0,0 0 0,-1 1 1,5 3-1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5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82 5217,'20'-28'2629,"-20"28"-2502,0 0 1,0-1-1,1 1 1,-1 0-1,0-1 1,0 1-1,0 0 1,1 0-1,-1-1 1,0 1-1,0-1 1,0 1-1,0 0 1,0-1-1,1 1 1,-1 0-1,0-1 1,0 1-1,0 0 1,0-1-1,0 1 1,0-1-1,0 1 1,-1 0-1,1-1 1,0 1-1,0 0 1,0-1-1,0 1 1,0 0-1,0-1 1,-1 1-1,1 0 1,0-1-1,0 1 0,-1 0 1,1-1-1,0 1 1,0 0-1,-1 0 1,1-1-1,0 1 1,-1 0-1,-1-1 238,1 1 0,-1-1 0,0 1 0,1-1 0,-1 1 0,-3 0 0,3-1-101,-10-1 703,4 0-662,0 1-1,0-1 1,0 1 0,0 1-1,-10 0 1,16 0-286,0 1-1,0-1 1,0 0-1,0 1 1,0 0 0,1-1-1,-1 1 1,0 0-1,0 0 1,1 0-1,-1 0 1,0 0 0,1 0-1,-1 0 1,1 1-1,0-1 1,-1 1 0,1-1-1,0 1 1,0-1-1,0 1 1,0 0 0,0-1-1,0 1 1,1 0-1,-1 0 1,0 2 0,0 0 65,0 0 1,0 0 0,1 0 0,0 1 0,0-1 0,0 0 0,0 0 0,0 0 0,1 1 0,0-1 0,0 0 0,0 0 0,0 0 0,1 0 0,0 0 0,0-1 0,0 1 0,0 0 0,0-1 0,6 7 0,-6-7-62,1-1 0,-1 1 0,1-1 0,0 0 1,-1 0-1,1 0 0,0 0 0,0 0 0,1 0 1,-1-1-1,0 0 0,1 0 0,-1 1 1,0-2-1,1 1 0,-1 0 0,1-1 0,-1 0 1,1 0-1,-1 0 0,1 0 0,0 0 1,-1-1-1,7-1 0,-4-1-4,0 1 0,0-1-1,0-1 1,0 1 0,0-1 0,-1 0 0,0-1 0,0 1-1,0-1 1,-1 0 0,1 0 0,-1-1 0,0 1-1,-1-1 1,1 0 0,-1 0 0,5-12 0,-8 16-5,1 0 0,-1-1-1,0 1 1,1 0 0,-1-1 0,0 1 0,-1 0 0,1-1 0,0 1 0,-1 0 0,1-1-1,-1 1 1,1 0 0,-1 0 0,0-1 0,0 1 0,0 0 0,0 0 0,-1 0 0,1 0-1,-3-3 1,0 1-219,0 0-1,0 1 0,0-1 1,-1 1-1,1 0 0,-1 0 0,0 0 1,-5-1-1,6 2-1576,4 3 1686,0-1 0,-1 0 0,1 0 0,0 0-1,0 0 1,0 0 0,0 0 0,0 0 0,0 0-384,0 0 383,0 0 1,0 0 0,0 0 0,0 0 0,0 1 0,0-1 0,0 0 0,0 0 0,0 0 0,0 0 0,0 0-1,0 0 1,0 0 0,0 0 0,0 0 0,0 0 0,0 0 0,0 0 0,0 1 0,0-1 0,0 0-1,0 0 1,0 0 0,0 0 0,0 0 0,0 0 0,0 0 0,0 0 0,0 0 0,0 0 0,0 0-97,4 7-1940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3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32 7218,'6'-7'8819,"-4"0"-4863,-3 7-3887,1-1 0,0 1 0,0-1 0,0 1 0,-1 0 0,1-1 0,0 1 0,0-1 0,-1 1 1,1-1-1,-1 1 0,1 0 0,0-1 0,-1 1 0,1 0 0,-1-1 0,1 1 0,0 0 0,-1-1 0,1 1 0,-1 0 0,1 0 0,-1 0 0,1 0 0,-1-1 0,0 1 0,1 0 0,-2 0 0,1 0-42,0 0 0,0 0 0,0-1-1,0 1 1,0 0 0,0 0 0,0 0 0,0 0-1,0 1 1,0-1 0,0 0 0,0 0-1,0 1 1,0-1 0,0 0 0,0 1 0,-1 0-1,2 0-6,-1 0-1,0-1 0,0 1 1,0 0-1,0 0 1,0 0-1,1 1 0,-1-1 1,0 0-1,1 0 1,-1 0-1,1 0 0,0 1 1,-1-1-1,1 2 1,-1 2-13,0 0 0,1-1 1,0 1-1,0 0 1,1 0-1,-1 0 1,1-1-1,0 1 0,0 0 1,1-1-1,-1 1 1,1-1-1,0 1 1,0-1-1,1 0 1,-1 0-1,1 0 0,4 5 1,-6-8-18,0 0 0,0 1 0,1-1 0,-1 0 0,0 0 0,1 0 0,-1 0 0,1 0 0,-1-1 0,1 1 0,-1 0 0,1-1 0,-1 1 0,1-1 0,0 1 0,-1-1 0,1 0 0,0 0 0,-1 0 0,1 0 0,0 0 0,-1 0 0,1 0 0,0 0 0,-1-1 0,1 1 0,0-1 0,-1 1 0,3-2 1,-2 1-28,0 0 0,1-1 0,-1 1 0,0-1 1,1 0-1,-1 0 0,0 0 0,0 0 1,0 0-1,-1 0 0,1 0 0,-1-1 1,1 1-1,-1-1 0,0 1 0,2-5 1,-2 3 37,0 0 0,0 0 0,0-1 0,0 1 0,-1 0-1,0-1 1,0 1 0,0 0 0,-1-1 0,1 1 0,-1 0 0,-2-7 0,3 9 11,-1 0 0,0 1 0,0-1 0,0 0 0,0 0 0,0 1-1,0-1 1,0 1 0,-1-1 0,1 1 0,-1-1 0,1 1 0,-1 0 0,1 0 0,-1 0 0,0 0-1,1 0 1,-1 0 0,0 0 0,0 0 0,0 1 0,0-1 0,0 1 0,0-1 0,0 1-1,0 0 1,0 0 0,-3 0 0,4 0-168,0 0 1,1 0-1,-1 0 0,0 0 0,1 0 0,-1 1 1,0-1-1,0 0 0,1 0 0,-1 1 0,0-1 1,1 0-1,-1 1 0,1-1 0,-2 1 1,-2 2-831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6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52 3833,'0'-4'959,"1"0"1,-1 0 0,0 0-1,-1 0 1,1 0 0,-1 0-1,0-4 1,0 7-777,1 0 0,-1 1 0,1-1 0,-1 0 0,1 0 0,-1 0 0,0 0 0,0 0-1,1 1 1,-1-1 0,0 0 0,0 0 0,0 1 0,0-1 0,0 1 0,1-1 0,-1 1 0,0-1 0,0 1 0,0 0 0,-1-1 0,1 1 0,0 0-1,0 0 1,0 0 0,0 0 0,0 0 0,0 0 0,0 0 0,-2 0 0,-1 1 2,0-1 0,0 1 0,1 0 0,-1-1 0,0 2 0,1-1 0,-1 0 0,1 1 0,-1-1 0,1 1 0,0 0 0,-6 5 0,5-4-87,1 1-1,0-1 1,-1 1-1,1 0 1,0 0 0,1 0-1,-1 1 1,-3 7-1,2 2 26,-1 0-1,2 1 1,0-1-1,1 1 1,-1 27-1,1 0 217,3 1 0,1-1-1,13 73 1,-4-73-172,-9-37-282,0 0 1,0 0-1,0 0 1,1-1-1,4 8 1,-6-11 38,-1-1-1,1 1 1,0 0 0,-1-1-1,1 1 1,-1-1 0,1 1-1,0-1 1,0 1 0,-1-1-1,2 1 1,7-1-510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6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36 9434,'-12'-6'4609,"8"0"-1680,3-2-545,6 1-1088,5-2-375,7 9-545,1 2-136,13 2 504,5 6-4121,6-12 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6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3761,'-1'-8'1499,"2"-1"8887,2 13-6387,3 8-3877,-5-9-80,3 5 55,0 0 0,-1 0 0,0 0-1,0 1 1,-1-1 0,3 17 0,-3 6 112,-2-14-78,2 0-1,0 0 1,5 18-1,-7-34-123,0-1-1,0 1 1,0-1 0,0 1 0,1-1 0,-1 1-1,0-1 1,0 1 0,0-1 0,1 1 0,-1-1-1,0 1 1,1-1 0,-1 1 0,0-1 0,1 0-1,0 1 1,-1-1 0,1 0 0,-1-1 1,0 1-1,0 0 0,1-1 0,-1 1 0,0-1 0,0 1 0,0 0 1,0-1-1,0 1 0,1-1 0,-1 1 0,0 0 0,0-1 0,0 1 1,0-1-1,0 1 0,0 0 0,0-1 0,-1 1 0,1-1 1,0 1-1,0 0 0,0-1 0,-14-70 301,10 54-302,0 0 1,1-1-1,1 1 1,0-22-1,2 38-12,0-1 0,1 0 0,-1 0-1,0 0 1,0 1 0,1-1 0,-1 0 0,1 1 0,0-1 0,-1 0 0,1 1-1,2-4 1,-2 4 1,0 0-1,0 0 0,0 0 1,0 1-1,1-1 0,-1 0 0,0 0 1,1 1-1,-1-1 0,0 1 1,1-1-1,-1 1 0,1 0 1,-1-1-1,3 1 0,3 0 33,-1 0 0,0 0 0,0 0 0,1 1 0,-1 0 0,0 0 1,0 1-1,9 3 0,17 9-1183,-2 1-3654,-24-12 3137,10 7-360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7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48 5417,'2'-4'7441,"4"-4"-2521,-6 8-4854,0 0 0,0-1 0,0 1 0,0 0 0,0 0 0,0 0 0,0 0 0,0-1 0,0 1 0,0 0 0,0 0 0,0 0 0,0-1 0,-1 1 0,1 0 0,0 0 0,0 0 0,0-1 0,0 1 0,0 0 0,0 0 0,0 0 0,0 0 0,-1 0 0,1-1 0,0 1 0,0 0 0,0 0 0,0 0 0,-1 0 0,1 0 0,0 0 0,0 0 0,0 0 0,0-1 0,-1 1 0,1 0 0,0 0 0,0 0 0,0 0 0,-1 0 0,1 0 0,0 0 0,0 0 0,0 0 0,-1 0 0,-2 0-63,-1 0 0,0 0 0,1 0 0,-1 1 0,1-1 0,-1 1 0,1 0 0,-1 0-1,1 0 1,0 0 0,-7 4 0,9-4-3,-1 0-1,0 0 1,0 1 0,1-1-1,-1 0 1,1 1-1,-1-1 1,1 1 0,0-1-1,0 1 1,0 0-1,0-1 1,0 1 0,-2 4-1,2-2 5,-1 0-1,1 0 1,0 1-1,1-1 0,-1 5 1,1-5 6,0 1 0,0-1 0,1 0 0,-1 0-1,1 0 1,0 1 0,0-1 0,0 0 0,1 0 0,0-1 0,-1 1 0,1 0 0,1 0 0,-1-1 0,0 1 0,1-1 0,0 0 0,0 0 0,0 0 0,6 4-1,-7-5-1,1 0 0,0 0-1,0 0 1,0-1-1,0 1 1,0-1 0,0 0-1,0 0 1,1 0-1,-1 0 1,0-1-1,1 0 1,-1 1 0,0-1-1,1 0 1,-1 0-1,1-1 1,-1 1 0,0-1-1,0 0 1,1 0-1,-1 0 1,0 0-1,0 0 1,0-1 0,4-1-1,-2-1 9,0 1-1,0-1 1,-1 0-1,1 0 0,-1 0 1,0-1-1,0 1 1,0-1-1,-1 0 1,0 0-1,4-7 1,-3 4-22,0 0-1,-1 0 1,0-1 0,0 1 0,-1-1 0,2-11 0,-4 15-2,1 0 0,-1 0 0,0 0 1,0 0-1,0 0 0,-1 0 0,0 0 0,-2-9 0,3 14 6,0 0 0,-1 0 0,1 0 0,0-1 0,0 1 0,0 0 0,-1 0 0,1 0-1,0 0 1,0 0 0,0 0 0,-1 0 0,1 0 0,0-1 0,0 1 0,-1 0 0,1 0 0,0 0 0,0 0-1,-1 0 1,1 0 0,0 0 0,0 0 0,-1 0 0,1 0 0,0 1 0,0-1 0,0 0 0,-1 0 0,1 0-1,0 0 1,0 0 0,-1 0 0,1 0 0,0 1 0,0-1 0,-1 1 3,0 0-1,1 0 1,-1-1-1,1 1 1,-1 0 0,1 0-1,-1 0 1,1 0 0,-1 0-1,1 0 1,0 0-1,0 1 1,-1 1 0,1 17 86,0-10-11,-1 0 27,1-1-1,1 1 1,-1-1 0,1 1-1,3 10 1,-3-17-78,0 0 0,0 0 0,0-1 0,0 1 0,0 0 0,1-1 0,0 1 0,-1-1 0,1 1 0,0-1 0,0 0 0,0 0 0,0 0 0,0 0 0,1 0 0,-1 0 0,1 0 0,-1-1 0,1 0 0,5 3 1,13 2 76,7 1-43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8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42 5857,'-30'-6'3024,"30"6"-2946,0 0 1,0 0 0,-1 0-1,1 0 1,0 0 0,0 0-1,0 0 1,0 0 0,-1 0-1,1 0 1,0-1 0,0 1-1,0 0 1,0 0 0,0 0-1,-1 0 1,1 0 0,0 0-1,0-1 1,0 1 0,0 0-1,0 0 1,0 0 0,0 0-1,0 0 1,0-1 0,0 1-1,-1 0 1,1 0 0,0 0-1,0 0 1,0-1 0,0 1-1,0 0 1,0 0 0,0 0-1,0-1 1,0 1 0,0 0-1,0 0 1,1 0 0,-1 0-1,0-1 1,0 1 0,0 0-1,0 0 1,0 0 0,0 0-1,0-1 1,0 1 0,0 0-1,1 0 1,-1 0 0,0 0-1,0 0 1,0 0 0,8-7 7095,-5 25-6465,-1-3-443,0 1 0,-1 30 0,-1-40-186,0-3-46,-1-1 1,1 0-1,0 1 0,0-1 1,0 0-1,1 1 0,-1-1 1,1 0-1,-1 1 0,1-1 1,1 3-1,-2-5-30,0 0-1,0 0 1,0 0 0,0 1-1,0-1 1,0 0 0,0 0-1,1 0 1,-1 0 0,0 0-1,0 0 1,0 0 0,0 0-1,0 1 1,0-1 0,1 0-1,-1 0 1,0 0 0,0 0-1,0 0 1,0 0-1,0 0 1,1 0 0,-1 0-1,0 0 1,0 0 0,0 0-1,0 0 1,0 0 0,1 0-1,-1 0 1,0 0 0,0 0-1,0 0 1,0 0 0,0 0-1,1 0 1,-1 0 0,0-1-1,0 1 1,0 0 0,0 0-1,0 0 1,0 0-1,1 0 1,-1 0 0,0 0-1,0 0 1,0-1 0,0 1-1,0 0 1,0 0 0,0 0-1,0 0 1,0 0 0,0-1-1,0 1 1,5-10 62,-5 9-54,7-19 77,17-43-63,-20 56-63,-1 1 0,1-1 0,0 1 0,1-1 0,-1 1 0,10-8 0,-14 13 36,1 1 1,-1-1 0,1 1 0,-1-1 0,1 1 0,-1 0 0,1-1-1,-1 1 1,1 0 0,0-1 0,-1 1 0,1 0 0,0 0 0,-1 0-1,1 0 1,0 0 0,-1 0 0,1 0 0,0 0 0,-1 0 0,1 0-1,0 0 1,-1 0 0,1 0 0,0 0 0,-1 1 0,1-1 0,-1 0-1,1 0 1,0 1 0,-1-1 0,1 0 0,-1 1 0,1-1 0,-1 1 0,2 0-1,-1 0 12,1 1 0,-1 0 0,0-1 0,0 1-1,1 0 1,-1 0 0,0 0 0,-1 0-1,3 4 1,-2 0-1,-1 0 0,1 1-1,-1-1 1,0 0 0,0 0-1,-1 1 1,-1 6 0,0-5-5,0 8 9,0-8-1,1 0 1,-1 1 0,2-1-1,-1 0 1,1 0 0,2 16-1,-2-24-35,1 1-1,-1-1 1,0 1 0,0-1-1,0 1 1,0-1 0,0 1-1,1-1 1,-1 1-1,0-1 1,0 0 0,1 1-1,-1-1 1,0 1 0,1-1-1,-1 0 1,0 1-1,1-1 1,-1 0 0,1 1-1,-1-1 1,1 0-1,-1 0 1,0 1 0,1-1-1,-1 0 1,1 0 0,-1 0-1,1 0 1,0 0-1,1 0-126,-1 0 0,1 0 0,-1 0 0,0-1 0,1 1 0,-1-1 0,1 1 0,-1-1 0,0 0-1,2-1 1,12-7-611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8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128 151 8546,'0'0'364,"1"0"0,-1 0 1,0-1-1,0 1 0,0 0 1,0 0-1,0-1 0,0 1 1,0 0-1,0-1 0,0 1 1,0 0-1,0 0 0,0-1 1,0 1-1,0 0 0,0-1 1,0 1-1,0 0 0,0 0 0,0-1 1,0 1-1,-1-1 0,-6-4 3040,-14 0-2984,17 4-2,0 0-373,2 0-16,0 1 1,-1-1 0,1 1-1,-1-1 1,1 1-1,-1 0 1,1 0 0,-1 0-1,1 0 1,-1 0 0,1 1-1,0-1 1,-1 1 0,1 0-1,-1-1 1,1 1 0,0 0-1,0 0 1,-1 1-1,-2 1 1,1 0 0,1 0 0,-1 1 0,1-1 0,0 1 0,0 0 0,0 0 0,1 0 0,-4 7 0,4-8-14,1 1-1,0-1 0,0 0 1,0 0-1,1 1 0,-1-1 1,1 1-1,0-1 1,0 0-1,0 1 0,0-1 1,1 1-1,1 3 1,-1-2-3,0-1 0,1 0 0,0 0 0,0 0 0,0 0 1,1-1-1,-1 1 0,1-1 0,0 1 0,0-1 1,0 0-1,0 0 0,0 0 0,8 4 0,-8-5-5,0 0 0,0 0 0,0 0 0,1-1 0,-1 0-1,1 1 1,-1-1 0,1 0 0,-1-1 0,1 1 0,0-1-1,-1 0 1,1 1 0,0-2 0,-1 1 0,1 0 0,-1-1-1,6-1 1,-8 2-1,1-1-1,0 0 0,-1 0 0,1 0 1,-1 0-1,1 0 0,-1 0 1,1 0-1,-1 0 0,0-1 1,0 1-1,0-1 0,1 1 1,-1-1-1,-1 1 0,2-3 0,1-3 19,0 0-1,3-13 0,-1 4-16,-2 6-17,1-1-1,-2 1 1,0-1-1,0 1 1,0-1-1,-2 0 1,1 1-1,-2-13 1,-5-74-24,6 95 29,0 0 1,0 1-1,0 0 0,0-1 0,-1 1 0,1-1 1,0 1-1,0 0 0,-1-1 0,1 1 1,-1 0-1,0 0 0,1-1 0,-1 1 0,-1-1 1,2 2 2,0-1 1,0 1 0,0 0 0,0 0 0,0 0-1,0 0 1,0 0 0,0 0 0,0 0-1,0 0 1,-1 0 0,1 0 0,0 0 0,0 0-1,0 0 1,0 0 0,0 0 0,0 0 0,0-1-1,-1 1 1,1 0 0,0 0 0,0 0 0,0 0-1,0 0 1,0 1 0,0-1 0,0 0 0,-1 0-1,1 0 1,0 0 0,0 0 0,0 0-1,0 0 1,0 0 0,0 0 0,0 0 0,0 0-1,0 0 1,-1 0 0,1 0 0,0 0 0,0 0-1,0 1 1,0-1 0,0 0 0,0 0 0,0 0-1,0 0 1,0 0 0,0 0 0,0 0 0,0 1-1,0-1 1,0 0 0,0 0 0,0 0-1,0 0 1,0 0 0,0 0 0,0 0 0,0 1-1,0-1 1,0 0 0,-1 11 39,1-6-16,-3 20 114,1-5 31,0 0 0,1-1-1,1 1 1,3 24 0,0-25 27,1-1 1,6 20 0,-8-34-201,0 1 1,0 0-1,0 0 1,0-1 0,1 0-1,-1 1 1,1-1-1,0 0 1,1 0 0,-1-1-1,1 1 1,7 5-1,-10-8-115,1 0-1,-1 0 0,0 0 0,1 0 1,-1-1-1,0 1 0,1-1 0,-1 1 1,1-1-1,-1 0 0,1 1 1,0-1-1,-1 0 0,1 0 0,-1 0 1,1 0-1,-1 0 0,1 0 1,-1-1-1,1 1 0,-1 0 0,3-2 1,16-4-1005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9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43 7322,'-4'-9'6230,"3"5"-5072,0 1 1,0 0-1,-1 0 0,1-1 0,-3-2 0,3 5-1051,1 0 0,-1 0 0,0 0 0,0 1 0,1-1 0,-1 0 0,0 1 0,0-1 0,0 1 1,0-1-1,0 1 0,0 0 0,0-1 0,0 1 0,0 0 0,0-1 0,0 1 0,0 0 0,0 0 0,0 0 0,0 0 0,-1 0 1,-1 1-15,0-1 0,0 1 0,0 0 0,1 0 0,-1 0 0,0 0 0,1 1 0,-1-1 0,1 1 0,-1-1 0,1 1 0,0 0 0,0 0 0,0 0 0,0 0 0,0 0 1,0 0-1,-2 5 0,0-1-14,1 0 1,0 0-1,0 0 1,0 0-1,1 1 1,-3 11-1,5-13-52,-1-1-1,0 1 1,1-1-1,0 1 1,0-1-1,1 1 0,-1 0 1,1-1-1,0 0 1,0 1-1,0-1 1,4 7-1,-4-9-18,0 1 0,1 0 0,0-1 0,-1 0-1,1 1 1,0-1 0,0 0 0,0 0 0,1 0-1,-1 0 1,0 0 0,1-1 0,-1 1-1,1-1 1,0 1 0,-1-1 0,1 0 0,0 0-1,6 1 1,-5-1-4,0-1-1,-1 0 1,1 0-1,0-1 0,0 1 1,0-1-1,0 1 1,0-1-1,0-1 1,0 1-1,-1 0 1,1-1-1,0 0 1,-1 0-1,0 0 0,1 0 1,3-4-1,0 1-59,0-1 0,-1-1-1,1 0 1,-1 0 0,-1 0-1,8-11 1,-10 13-27,0-1-1,-1 1 1,1 0 0,-1-1-1,3-9 1,-5 14 71,0-1 0,1 0 1,-1 0-1,0 1 0,0-1 0,0 0 0,0 1 1,0-1-1,-1 0 0,1 1 0,0-1 1,-1 0-1,1 1 0,-1-1 0,0 1 0,1-1 1,-1 1-1,0-1 0,0 1 0,0-1 1,0 1-1,0 0 0,-2-2 0,0 0 7,-1 1 0,0-1 0,1 1 0,-1-1 0,0 1 0,0 0 0,0 1 0,-1-1 0,1 1 0,0 0 0,-1 0 0,-5-1 0,8 2-13,-1 0 0,0 0 1,1 0-1,-1 0 1,1 0-1,-1 0 0,1 1 1,-1-1-1,1 1 1,-1 0-1,1 0 0,-1 0 1,1 0-1,0 0 0,0 1 1,-1-1-1,1 1 1,0-1-1,0 1 0,0 0 1,1-1-1,-3 3 0,3-1-94,-1-1 0,1 0 0,-1 0 0,1 1 0,0-1 0,0 0 0,0 1 0,-1 4 0,2-6-18,0 0-1,0-1 0,0 1 1,0 0-1,0 0 1,0 0-1,0 0 0,1 0 1,-1-1-1,0 1 1,0 0-1,1 0 0,-1 0 1,0-1-1,1 1 1,-1 0-1,1 0 0,-1-1 1,1 1-1,-1 0 1,1-1-1,-1 1 0,1 0 1,0-1-1,-1 1 1,1-1-1,0 1 0,0-1 1,1 1-1,12 4-1205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9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13 6961,'0'-2'1048,"0"2"-784,1 0-1,-1-1 1,0 1-1,0 0 1,0 0-1,0 0 1,0 0-1,0-1 1,0 1-1,0 0 1,0 0 0,0 0-1,0-1 1,0 1-1,-2-2 3954,2 2-3954,0 0 1,-1 0-1,1-1 1,0 1-1,0 0 1,0 0-1,0 0 1,-1 0-1,1 0 1,0 0 0,0 0-1,0 0 1,0 0-1,-1 0 1,1 0-1,0 0 1,0 0-1,0 0 1,-1 0-1,1 0 1,0 0-1,0 0 1,-1 1-1,0 1 179,-2 6-305,0 0-1,-2 12 1,4-18-126,1 2 5,-4 12 89,0-1 0,0 24 0,3-30-48,0-5-26,1 0-1,0 0 0,0 0 0,0 0 0,0 0 0,0 0 0,1-1 1,0 1-1,2 7 0,-3-11-27,0 0-1,0 0 1,0 0 0,0 0 0,0 1-1,0-1 1,0 0 0,0 0 0,0 0 0,1 0-1,-1 0 1,0 1 0,0-1 0,0 0-1,0 0 1,0 0 0,1 0 0,-1 0 0,0 0-1,0 0 1,0 0 0,0 0 0,0 0-1,1 0 1,-1 0 0,0 1 0,0-1 0,0 0-1,1 0 1,-1 0 0,0 0 0,0 0-1,0-1 1,6-3 47,0-8-7,-2 1-101,0-1 0,-1 0 0,3-15 0,-5 17-137,1 1 1,0-1-1,0 1 0,1-1 1,1 1-1,5-11 1,-9 19 191,1 0 0,0 1 1,-1-1-1,1 0 0,-1 0 0,1 0 1,0 0-1,0 1 0,-1-1 0,1 0 1,0 1-1,0-1 0,0 1 0,0-1 1,0 1-1,0-1 0,-1 1 0,1 0 1,0-1-1,0 1 0,1 0 0,-1 0 1,0-1-1,0 1 0,0 0 0,0 0 0,0 0 1,0 1-1,0-1 0,0 0 0,0 0 1,0 0-1,0 1 0,0-1 0,0 1 1,0-1-1,0 1 0,0-1 0,1 1 1,0 1 42,1 0 0,-1 0 1,1 0-1,-1 1 1,0-1-1,0 0 0,0 1 1,0 0-1,0-1 0,0 1 1,-1 0-1,2 3 1,-1 1 38,-1-1 0,0 0 0,-1 0 0,1 0 1,-1 1-1,-1-1 0,1 0 0,-3 12 0,0 2 195,3-15 26,2-13-174,2-2-190,2-1 1,-1 1 0,2 0-1,-1 1 1,1 0-1,10-10 1,2-4-493,-19 22 540,3-2-64,0-1 0,0 0 0,1 0 0,-1 1 0,7-5 0,-9 7 75,0 1-1,0-1 0,0 1 1,0-1-1,1 1 1,-1-1-1,0 1 0,0 0 1,1 0-1,-1-1 1,0 1-1,0 0 0,1 0 1,-1 0-1,0 0 0,0 1 1,1-1-1,-1 0 1,0 1-1,0-1 0,0 0 1,1 1-1,-1-1 1,0 1-1,0 0 0,1 0 1,3 2 61,-1 1-1,0-1 1,0 1 0,0 0-1,0 0 1,-1 0 0,0 1-1,0-1 1,0 1 0,0-1-1,-1 1 1,1 0 0,-1 0-1,-1 1 1,3 6 0,0 8 312,-1-1 1,1 37-1,-3-45-261,-1-4-129,1 0 0,0 1 0,0-1-1,4 10 1,1-3-242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0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4313,'0'0'14681,"4"8"-14730,-1 3 252,0 1 0,-1-1 0,0 1 0,-1 0 0,0 0 0,-1-1 0,-1 15-1,0-1 34,0 37 315,3-107-167,-3 23-312,1 9-37,0 0 0,3-23 0,-3 32-36,1 0 0,0 1 0,0-1 0,0 1 0,0 0 0,1-1 0,0 1 0,-1 0 0,1 0 0,0 0 0,1 0 0,-1 0 0,0 0 0,5-4 0,-1 3 0,-1 0 1,1 1-1,0-1 1,0 1-1,0 0 1,1 1-1,-1 0 1,1 0-1,-1 0 1,1 0-1,0 1 1,-1 0-1,13 1 1,-18 0 7,1 0 0,-1 0 0,0 0 1,1 0-1,-1 1 0,0-1 0,0 1 0,1-1 0,-1 1 0,0-1 0,0 1 1,0 0-1,0-1 0,0 1 0,0 0 0,2 1 0,-2 0 6,1 0 0,-1 0 0,0-1 1,0 1-1,0 0 0,0 0 0,0 0 0,0 1 0,0 1 0,0 2 47,0 1-1,0-1 1,0 1-1,-1 0 1,-1 11-1,-1-5 122,-1 0-1,-1 0 0,-6 17 1,-1 5 231,9-27-292,3-6 37,2-14-14,-1 0-231,1 0 0,1 0 0,0 0 0,1 0-1,0 0 1,0 1 0,2 0 0,-1 0 0,14-16 0,-16 22 38,0 1 1,0 1-1,1-1 1,-1 0-1,1 1 1,0 0-1,0 0 1,0 0-1,9-3 1,-5 3 47,-1 1 0,1-1 0,0 1 0,0 1 0,13-1 0,-21 2 11,0-1-1,0 1 1,0 0 0,0 0-1,0 0 1,0 0 0,0 0-1,-1 1 1,1-1 0,0 0 0,0 0-1,0 1 1,0-1 0,0 0-1,0 1 1,0-1 0,-1 1-1,1-1 1,0 1 0,0 0 0,-1-1-1,1 1 1,0 0 0,-1-1-1,1 1 1,1 2 0,-2-2-1,0 0 1,1 1 0,-1-1 0,0 1-1,0-1 1,0 1 0,0-1-1,0 1 1,0-1 0,0 1-1,-1-1 1,1 1 0,-1-1-1,1 1 1,-1-1 0,-1 3 0,-4 9 15,-13 30 13,17-37-32,0 0 0,1 0 0,-1 0-1,1 0 1,0 8 0,1-13-8,0 0-1,0-1 1,0 1-1,0 0 0,0 0 1,0-1-1,0 1 1,0 0-1,0 0 1,0-1-1,1 1 0,-1 0 1,0-1-1,1 1 1,-1 0-1,0-1 1,1 1-1,-1-1 0,1 1 1,-1-1-1,1 1 1,0 0-1,0 0-53,0-1-1,0 1 1,1-1-1,-1 0 1,0 0-1,0 1 1,0-1-1,0 0 1,0 0 0,0 0-1,0 0 1,0 0-1,0 0 1,0 0-1,2-1 1,17-6-375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1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40 9546,'-6'-5'6012,"1"-4"-3519,-2-2-817,5 9-1592,1 1 1,-1 0-1,1-1 1,-1 1-1,1 0 1,-1 0-1,0 0 1,0 0-1,1 0 1,-1 1-1,0-1 1,0 1-1,0-1 1,0 1-1,0-1 1,0 1-1,0 0 1,0 0-1,0 0 0,0 0 1,0 0-1,0 1 1,0-1-1,0 1 1,0-1-1,1 1 1,-5 1-1,2 0-65,-1 1 0,1-1-1,0 1 1,-1 0 0,1 0 0,0 1-1,1-1 1,-1 1 0,-4 6-1,3-4 14,1 1 0,-1 0 0,1 0 0,1 0-1,-1 1 1,1-1 0,1 1 0,-3 11-1,4-16-12,0 0 0,1 1-1,0-1 1,0 0-1,0 1 1,0-1 0,0 1-1,1-1 1,-1 0-1,1 1 1,0-1-1,0 0 1,0 0 0,1 0-1,-1 0 1,1 0-1,0 0 1,-1 0 0,1 0-1,0 0 1,1-1-1,3 4 1,-4-4-8,1 0 0,0 0 1,0 0-1,0 0 0,1-1 0,-1 1 0,0-1 1,1 0-1,-1 0 0,0 0 0,1-1 1,-1 1-1,1-1 0,0 0 0,-1 0 1,1 0-1,-1 0 0,1-1 0,-1 1 0,1-1 1,4-2-1,-1 1 5,0 0 1,-1-1-1,1 0 0,-1 0 1,0-1-1,0 0 1,0 0-1,0 0 0,9-10 1,-11 9-7,-1 1 0,1-1 0,-1 0 1,0 0-1,0 0 0,-1-1 0,1 1 1,-1-1-1,2-10 0,-3 12-6,0 1 1,-1-1-1,1 1 1,-1-1-1,0 0 1,0 1-1,0-1 1,-1 1-1,1-1 1,-1 1-1,0-1 1,0 1-1,0-1 1,0 1-1,-1 0 0,1-1 1,-4-4-1,3 7-5,1-1 0,-1 0-1,0 1 1,0-1 0,1 1-1,-1-1 1,0 1 0,0 0-1,0 0 1,-1 0 0,1 0-1,0 0 1,0 1-1,0-1 1,-1 1 0,1-1-1,0 1 1,-1 0 0,1 0-1,0 0 1,-1 0 0,1 0-1,0 0 1,0 1 0,-1-1-1,-3 2 1,2-1-157,0 1 0,0 0 0,0-1 0,0 1-1,0 0 1,1 1 0,-1-1 0,1 1 0,-1 0 0,1 0 0,0 0 0,0 0 0,-3 5 0,5-6-216,-1 0 1,1 0-1,0 0 1,0 0-1,0 0 1,1 0 0,-1 1-1,0-1 1,1 0-1,-1 4 1,1 7-973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4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16 7170,'-2'-5'4257,"1"4"-3578,1 0 1,0 1-1,-1-1 1,1 0-1,0 0 1,-1 0-1,1 0 0,-1 1 1,1-1-1,-1 0 1,0 0-1,0 3-405,1 0 0,0 0 0,0 1 0,-1-1 0,2 4 1,3 27-154,9 39 0,-1-8-63,-10-52-49,15 78 59,-17-128-1874,1 33 1687,-1 0 0,0 0 0,1 0 0,2-7 0,-3 10 108,0 1 0,1-1-1,0 1 1,-1-1 0,1 1 0,0-1-1,0 1 1,0 0 0,0-1 0,0 1-1,0 0 1,0 0 0,0 0 0,1 0-1,-1 0 1,0 0 0,3-1 0,7-4-4,2 1-2,12-9-1,-22 12 39,0 0-1,0 0 0,0 0 0,-1-1 0,1 1 0,0-1 0,-1 0 0,0 0 1,3-3-1,-4 4 1,-1 0 1,1 1 0,0-1-1,-1 0 1,0 0 0,1 0-1,-1 0 1,0 1 0,0-1-1,0 0 1,0 0 0,0 0-1,0 0 1,0 0 0,-2-3-1,0-2 185,0 0 0,-6-10-1,7 16-147,1 0-36,0 1 0,0 0 0,0 0 0,0-1 0,0 1 0,-1 0 0,1 0 0,0-1 0,0 1 0,0 0 0,0 0 0,-1 0 0,1-1 0,0 1 0,0 0 0,-1 0 0,1 0 0,0 0 0,0-1 0,-1 1 0,1 0 0,0 0 0,0 0 0,-1 0-1,1 0 1,0 0 0,0 0 0,-1 0 0,1 0 0,0 0 0,-1 0 0,1 0 0,-1 0 0,0 1 24,0-1 0,0 0 1,1 1-1,-1 0 0,0-1 0,0 1 0,0-1 0,0 1 0,-1 1 0,-1 2 71,0 0 0,0 0 0,-2 5-1,2-3-69,0-1-1,1 1 1,0-1 0,0 1-1,0 0 1,1 0-1,0 0 1,0 0 0,1 0-1,-1 0 1,1 0-1,1 7 1,0-9-48,0 0 0,0 0 0,0 0 1,0 0-1,0 0 0,1 0 0,0 0 0,0 0 0,0 0 1,0-1-1,1 1 0,0-1 0,-1 0 0,1 0 1,0 0-1,0 0 0,7 4 0,-8-6-87,-1 1 1,1-1-1,0-1 0,-1 1 0,1 0 1,0 0-1,0-1 0,0 1 1,0-1-1,0 1 0,-1-1 0,1 0 1,3 0-1,12-3-342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1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103 278 7706,'2'-2'648,"-1"1"0,1-2 0,-1 1 0,0 0 0,1 0 0,-1 0 0,0 0 0,-1-1 0,1 1 0,0-1 0,-1 1 0,1-4 0,0 5-484,-1 0 1,0-1-1,0 1 0,0 0 0,0 0 0,0 0 1,0-1-1,-1 1 0,1 0 0,0 0 1,0 0-1,-1 0 0,1 0 0,-1 0 0,1 0 1,-1-1-1,1 1 0,-1 1 0,0-1 1,0 0-1,1 0 0,-1 0 0,0 0 0,0 0 1,0 1-1,0-1 0,0 0 0,-2 0 0,1 0-74,-1 0 0,0 0 0,1 0 0,-1 1 0,0-1 0,0 1 0,0 0 0,0 0 0,1 0 0,-1 0 0,0 1 0,0-1 0,0 1 0,0-1 0,1 1 0,-1 0 0,0 0 0,1 0 0,-1 0 0,1 1 0,-1-1 0,1 1 0,-3 2 0,2-2-83,0 1 0,0 0 0,0 0-1,1 0 1,-1 0 0,1 0 0,0 0 0,0 1-1,0-1 1,0 1 0,1 0 0,0-1-1,-1 1 1,1 0 0,0 0 0,0 5 0,1-5 10,0 1 0,0 0 0,0-1 0,0 1 0,1 0 1,0-1-1,0 1 0,0-1 0,0 1 0,1-1 1,0 1-1,3 5 0,-3-7-8,0-1 1,0 1-1,0-1 1,0 1-1,0-1 1,0 0-1,1 0 0,-1 0 1,1-1-1,-1 1 1,1 0-1,0-1 1,0 0-1,0 1 0,0-1 1,0 0-1,0-1 1,0 1-1,6 0 1,-6-1-3,1 0 1,0 0-1,0 0 1,0-1-1,0 1 1,-1-1-1,1 0 1,0-1-1,-1 1 1,1 0-1,-1-1 1,1 0 0,-1 0-1,0 0 1,1 0-1,-1 0 1,0-1-1,-1 1 1,1-1-1,4-6 1,-1 1 1,0 0 1,-1 0-1,0-1 0,-1 0 1,1 0-1,-2 0 1,4-11-1,-5 9-1,1 0 1,-2 0-1,1 0 0,-2-1 0,0-18 1,-11-57-17,5 47-34,5 29 26,0 3-5,0 1-1,0-1 1,-3-7 0,4 15 20,0-1 0,0 1-1,-1-1 1,1 1 0,0-1 0,0 1 0,0 0 0,0-1 0,-1 1 0,1-1 0,0 1 0,0 0-1,-1-1 1,1 1 0,0 0 0,0-1 0,-1 1 0,1 0 0,0-1 0,-1 1 0,1 0 0,-1 0-1,1 0 1,0-1 0,-1 1 0,1 0 0,-1 0 0,1 0 0,-1 0 0,1 0 0,0 0 0,-1 0 0,1-1-1,-1 1 1,1 1 0,-1-1 0,1 0 0,-1 0 0,1 0 0,-1 0 0,1 0 0,0 0 0,-1 0-1,1 1 1,-1-1 0,1 0 0,0 0 0,-1 1 0,0-1 0,-1 2 17,-1 1 0,1-1 1,-1 0-1,1 1 0,-4 4 0,5-3 11,-1-1-1,0 0 0,1 1 1,-1-1-1,1 0 1,0 1-1,0 0 0,0-1 1,1 1-1,-1 0 0,1-1 1,0 7-1,1 4 58,1-1-1,3 15 1,0-1 77,-2-5 0,14 72 399,-14-83-521,0-1 1,1 0 0,0 1 0,1-1 0,0-1-1,10 16 1,-13-23-56,0 1 0,0 0 0,0-1 0,1 1 0,-1-1 0,5 4 0,-5-6-39,-1 1-1,0-1 1,0 1-1,0-1 1,0 1 0,1-1-1,-1 1 1,0-1-1,0 0 1,1 0 0,-1 0-1,0 0 1,1 0-1,-1 0 1,0 0 0,0 0-1,1 0 1,-1 0-1,0-1 1,0 1 0,3-2-1,12-9-428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2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1 256 9538,'-1'1'12995,"7"1"-12247,5 3-1052,21 11 655,-30-15-327,0 0 1,0 0-1,1 0 0,-1-1 1,0 1-1,0-1 1,0 0-1,1 0 0,-1 0 1,0 0-1,0 0 1,1 0-1,-1 0 1,0-1-1,0 1 0,0-1 1,1 0-1,3-1 1,-4 0-15,1 1 0,0 0 0,0-1 1,-1 0-1,1 0 0,-1 0 0,0 0 0,1 0 1,-1 0-1,0 0 0,0-1 0,-1 1 0,1-1 0,0 0 1,-1 1-1,0-1 0,2-4 0,-2 5-8,-1 0 0,1 0 0,-1 0 0,1-1 0,-1 1-1,0 0 1,0 0 0,0 0 0,0 0 0,0-1 0,-1 1 0,1 0 0,-1 0-1,1 0 1,-1 0 0,0 0 0,0 0 0,0 0 0,0 0 0,0 0-1,0 0 1,-1 1 0,1-1 0,0 0 0,-3-1 0,3 2-5,0 0 0,0 0-1,0 1 1,1-1 0,-1 0 0,-1 1 0,1-1 0,0 1 0,0-1 0,0 1 0,0 0-1,0-1 1,0 1 0,0 0 0,-1 0 0,1 0 0,0 0 0,-2 0 0,2 0-1,-1 0 0,0 1 1,1-1-1,-1 1 1,0 0-1,1-1 0,-1 1 1,1 0-1,-1 0 0,1 0 1,-2 1-1,-2 3-2,1 0 1,-1 0-1,1 0 0,0 0 0,-4 8 0,4-6 17,0 0 0,0 0 0,1 1-1,0 0 1,0-1 0,1 1 0,0 0 0,-1 9-1,3-13 6,0 0 0,0-1 0,0 1-1,0 0 1,0-1 0,1 1 0,0 0-1,-1-1 1,1 1 0,1-1 0,-1 1 0,0-1-1,1 0 1,0 1 0,0-1 0,0 0-1,0 0 1,0 0 0,1 0 0,3 3 0,-2-3-2,1 1 1,0-1 0,0 0 0,0 0 0,0-1 0,0 1-1,0-1 1,1 0 0,-1-1 0,1 1 0,0-1 0,-1 0-1,1 0 1,0-1 0,0 0 0,0 0 0,-1 0 0,1-1-1,0 0 1,-1 0 0,7-2 0,-4 1-31,0-1-1,0 0 1,-1 0-1,1-1 1,-1 0-1,0 0 1,0 0 0,-1-1-1,1 0 1,-1-1-1,0 0 1,0 0-1,-1 0 1,6-8 0,-5 5-91,-1-1 1,0 0-1,0 0 1,-1 0-1,0 0 1,-1-1-1,0 0 1,-1 0-1,0 0 1,-1 0 0,0-13-1,-1 11 88,-1 0-1,0-1 0,-1 1 1,0 0-1,-1 0 1,-1 0-1,0 0 0,-11-22 1,13 30 17,-1 1 1,1 0 0,-1 0-1,0 0 1,0 0-1,0 1 1,-6-7-1,8 9 4,-1 0 0,1 1 0,0-1 0,0 0 0,0 1 0,0-1 0,-1 0 0,1 1 0,0 0 0,0-1 0,-1 1 0,1 0 0,0-1 0,-1 1 0,1 0 0,-1 0 0,1 0 0,0 0 0,-1 1 0,1-1 0,0 0 0,-1 0 0,1 1 0,0-1 0,0 1 0,-1-1-1,1 1 1,0 0 0,0-1 0,0 1 0,0 0 0,-2 1 0,-1 2 11,-1 1 0,1-1 0,0 1 0,0 0 0,0 0-1,-4 9 1,-15 35 176,20-40-97,-1 0 0,1 1 1,1-1-1,0 1 0,0 0 0,0 17 0,2-19-17,0 0-1,1 0 1,0 0-1,0 0 1,1 0 0,0 0-1,1 0 1,5 11-1,-3-9-16,0-1 0,0 1 0,1-1-1,0-1 1,1 1 0,0-1 0,0 0-1,14 10 1,-18-15-134,1 0 0,0 0 0,0-1 0,0 0 0,0 0 0,0 0 0,0 0 0,0 0 0,1-1 0,-1 0-1,1 0 1,-1 0 0,1-1 0,-1 1 0,1-1 0,-1 0 0,1 0 0,0-1 0,-1 1 0,1-1 0,-1 0 0,7-3 0,13-7-535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2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7 8018,'-4'-2'2743,"0"1"0,1 0 1,-8-1-1,8 2-2233,1 0 1,-1 0 0,0 0-1,0 0 1,1 0-1,-5 2 1,-7 2-123,0 2 1,0-1-1,0 2 1,1 0-1,-23 16 1,31-20-335,0 1 0,0 0 0,0 1 0,-5 5 0,9-9-46,0 0 0,0 0-1,1 0 1,-1 0 0,0 0 0,0 1-1,1-1 1,-1 0 0,0 0 0,1 1-1,0-1 1,-1 0 0,1 1 0,0-1 0,-1 0-1,1 1 1,0-1 0,0 1 0,0-1-1,0 0 1,0 1 0,1-1 0,-1 1 0,0-1-1,1 2 1,0-2-6,0 1 0,1-1 1,-1 0-1,0 1 0,0-1 0,1 0 0,-1 0 1,1 0-1,-1 0 0,1 0 0,0 0 0,-1-1 1,1 1-1,0 0 0,-1-1 0,1 1 0,0-1 1,0 0-1,2 1 0,6 0-48,0-1 1,12 0-1,-14 0-14,18-2-171,-17 2 105,0-1 0,0 1 0,0 0 0,0 1 0,17 3 0,-25-4 123,0 0-1,0 0 1,-1 1 0,1-1 0,0 0-1,0 1 1,0-1 0,0 1 0,-1-1 0,1 1-1,0 0 1,0-1 0,-1 1 0,1 0-1,0 0 1,-1-1 0,1 1 0,-1 0 0,1 0-1,0 1 1,-1 0 5,0-1 0,1 1-1,-1-1 1,0 0 0,0 1-1,0-1 1,0 1 0,0-1 0,-1 1-1,1-1 1,0 1 0,-1 1-1,-1 1 22,0 0-1,0 1 0,0-2 0,0 1 1,-1 0-1,0 0 0,1-1 0,-5 4 1,3-3 15,0-1 0,0 0 0,-1 0 1,1-1-1,0 1 0,-1-1 1,0 0-1,0 0 0,0-1 1,-7 2-1,-4 0 266,-32 1 0,44-4-251,-35 2 175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46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12 136,'-1'-1'112,"0"0"80,0 0 144,0 0 80,0 0 96,0 1-32,0 0-7,0 0-25,0 0-56,1-1-16,0 0-120,0 0-48,-1 0-96,0 0-104,1 0-968,0 0 704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54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0 3561,'-5'3'12580,"5"-3"-12301,-2 0 1841,2 0-1628,6 3-332,-1-1-1,1 0 1,0-1-1,0 1 1,-1-1 0,1 0-1,0-1 1,7 0-1,2 0 53,-13 0-171,0 0 0,0 0 0,1 0-1,-1 0 1,0 0 0,5 1 0,-6 0-32,0-1-1,-1 1 0,1-1 1,0 1-1,0-1 0,-1 1 1,1-1-1,-1 1 0,1 0 1,0-1-1,-1 1 0,1 0 1,-1-1-1,1 1 0,-1 0 1,0 0-1,1 0 0,-1-1 1,0 1-1,0 0 0,1 1 1,2 10 97,-2-7-16,0 0 0,0 0 0,1 0 0,2 4 0,-4-6-34,1-1-1,0 1 1,-1-1 0,1 1-1,-1 0 1,0-1 0,0 1-1,0-1 1,0 1 0,0 0-1,-1-1 1,1 1 0,-1-1-1,-1 4 1,-2 18 280,-2 38 272,-1 5-68,8 2-106,0 29-69,-2 16 123,2-52-353,-4 16 30,-1 11-50,2-80-87,2-8-2,2-1-9,2-1-18,33-5 34,-36 6-25,-1 0 32,-11 1 0,8-1-40,0 1 1,1 0-1,-1 0 1,0 0-1,1 1 1,-1-1-1,1 1 1,0-1-1,-1 1 1,1 0-1,0 0 1,0 0-1,0 0 1,0 0-1,-1 3 1,0 0 0,0 0 0,0 0 0,1 0 0,0 0 0,0 0 0,0 1 0,-1 9 0,-3 40 0,6-47 5,0-1 0,0 1 0,0 0 0,3 12 1,-1-11 1,0 1 1,0 11 0,-2-17-7,0-1-1,0 1 1,0 0 0,0-1-1,-1 1 1,0 0 0,0-1-1,-2 7 1,2-6 0,0 0 1,0 0 0,1 0-1,-1 1 1,1-1-1,0 0 1,0 0-1,1 8 1,0 5-2,-2 32 13,0-27-8,1 0-1,4 36 1,-3-46-5,-1-1 0,-1 22 1,1 13 2,1-33 0,-1 0 0,-1 1 0,0-1 0,-1 0 0,-3 15 0,4-26-3,1 0 1,-1-1 0,0 1-1,0-1 1,0 1 0,0-1-1,0 1 1,0-1 0,0 0-1,0 0 1,0 1 0,-1-1-1,1 0 1,0 0 0,-1 0-1,1 0 1,-1-1 0,1 1-1,-1 0 1,0 0 0,1-1-1,-1 1 1,0-1 0,1 0-1,-1 1 1,0-1 0,-2 0-1,-5 0 13,-1 0 0,1-1-1,-17-2 1,24 2-13,-48-8-47,49 9 19,0 0 0,0 0 0,0 0 1,0 0-1,1 0 0,-1-1 0,0 1 0,0 0 1,0-1-1,0 1 0,1-1 0,-1 1 1,0-1-1,0 1 0,1-1 0,-1 0 0,0 1 1,1-1-1,-1 0 0,1 1 0,-1-1 1,1 0-1,-1 0 0,1 1 0,0-1 1,-1-2-1,-2-11-259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59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43 10274,'-4'-7'4825,"1"-1"-1856,1-1-601,2 0-983,0 2-377,-2 4-672,1 3-160,2 7-392,4 7-536,4 6-1577,3 3 1481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5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1 486 5937,'0'0'136,"0"0"0,2 0 3129,-2-1-3129,0 1 0,0 0 0,0 0 0,0 0 0,0 0 0,0 0 0,0 0 0,0 0 0,0 0 0,0 0 0,0-1 0,-1 0 3129,1 1-3129,0 0 0,0-1 0,0 1 0,9 1 932,-7 0-749,6 0 81,0 0-1,-1 0 1,14 5-1,-13-3-180,5 2 465,19 9 0,-22-9-147,18 7 1,-24-11-408,1 0-1,-1 0 1,0 0 0,0-1-1,1 1 1,-1-1-1,0 0 1,5-1 0,6-2 151,1-1 0,-1 0 0,0-2 0,23-10 0,-22 8-99,1 2 0,0 0-1,20-5 1,-26 8-50,1 0 1,0 0-1,-1-2 1,1 1-1,-1-2 0,0 1 1,-1-2-1,11-7 1,6-7 248,36-37 1,-34 29-251,-15 17-71,0 1 0,1 1 0,1 0 0,26-13 0,-26 15-32,-5 2-9,0-1 0,0 1-1,-1-2 1,0 0 0,-1 0 0,1-1 0,-2 0-1,13-15 1,-14 14-10,2 0-1,-1 1 0,1 0 0,19-15 1,38-23 16,-48 36-24,-17 10-59,1-1-1,-1 1 0,1 0 1,-1 0-1,1-1 0,-1 1 0,0-1 1,0 1-1,2-4 0,-2 4-196,-1 0 0,0 0 0,1 0 0,-1 0-1,0 0 1,0 0 0,0 0 0,0 0 0,1 0 0,-1 0-1,-1 0 1,1 0 0,0 0 0,-2-2-861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6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22 3641,'5'-2'3129,"-3"2"-2394,0 0 1,0-1-1,-1 1 0,1-1 1,0 1-1,-1-1 1,1 0-1,-1 1 1,1-1-1,-1 0 1,3-2-1,-4 3-620,0 0-1,1-1 0,-1 1 1,0 0-1,0 0 0,0 0 1,0-1-1,0 1 1,1 0-1,-1 0 0,0 0 1,0-1-1,0 1 0,0 0 1,0 0-1,0-1 0,0 1 1,0 0-1,0 0 0,0-1 1,0 1-1,0 0 0,0 0 1,0 0-1,0-1 0,0 1 1,0 0-1,0 0 1,0-1-1,-1 1 0,1 0 1,0-1-1,0 1-50,0 0-1,-1 0 1,1 0 0,0-1-1,-1 1 1,1 0 0,0 0-1,-1 0 1,1-1 0,0 1-1,-1 0 1,1 0 0,0 0-1,-1 0 1,1 0 0,0 0-1,-1 0 1,1 0 0,-1 0-1,1 0 1,0 0 0,-1 0-1,1 0 1,0 0 0,-1 1 0,-5 1-51,0 0 1,0 0 0,0 1 0,-6 4 0,3-2-1,-5 2 14,2 2 0,-1-1-1,1 1 1,0 1 0,-18 20-1,25-25-20,1 0-1,-6 9 1,3-3 11,7-11-17,0 0 0,0 0 1,0 0-1,0 0 0,0 0 1,0 0-1,0 0 0,0 1 0,0-1 1,0 0-1,0 0 0,0 0 1,0 0-1,0 0 0,0 0 1,0 0-1,0 0 0,-1 0 1,1 0-1,0 0 0,0 0 1,0 0-1,0 0 0,0 0 1,0 0-1,0 0 0,0 0 1,0 0-1,0 0 0,0 0 1,0 0-1,-1 0 0,1 0 1,0 0-1,0 0 0,0 0 1,0 0-1,0 0 0,0 0 1,0 0-1,0 0 0,0 0 1,0 0-1,0 0 0,0 0 1,0 0-1,0-1 0,-1 1 1,1 0-1,0 0 0,0 0 1,0 0-1,0 0 0,0 0 0,0 0 1,0 0-1,0 0 0,0 0 1,0 0-1,0 0 0,0-1 1,0 1-1,0 0 0,0 0 1,0 0-1,0 0 0,0 0 1,-1-11 6,0 7-6,1 1-1,1-1 1,-1 1-1,2-8 1,-2 11-1,0 0 0,0 0 0,0-1 0,0 1 0,0 0 1,0 0-1,0 0 0,0-1 0,0 1 0,0 0 1,0 0-1,0 0 0,1 0 0,-1 0 0,0-1 0,0 1 1,0 0-1,0 0 0,0 0 0,1 0 0,-1 0 0,0 0 1,0 0-1,0 0 0,0-1 0,1 1 0,-1 0 1,0 0-1,0 0 0,0 0 0,0 0 0,1 0 0,-1 0 1,0 0-1,0 0 0,0 0 0,1 0 0,-1 0 0,0 0 1,0 0-1,0 0 0,0 1 0,1-1 0,-1 0 1,0 0-1,0 0 0,0 0 0,0 0 0,1 0 0,-1 0 1,0 0-1,0 1 0,0-1 0,0 0 0,1 1 1,-1-1 0,1 0 0,-1 1 0,0-1 0,1 1-1,-1-1 1,0 1 0,1 0 0,-1-1 0,0 1 0,0-1-1,0 1 1,0 0 0,1-1 0,-1 1 0,0 1 0,-2 3 16,-2-4 20,0-1-29,3 1-7,1 0-1,-1 1 1,1-1 0,-1 1-1,1-1 1,0 1-1,-1-1 1,1 3 0,0-2 1,-1 6 11,1-1-1,0 1 1,1 0-1,-1-1 0,4 13 1,-3-17 12,0 1 0,1 0 0,-1 0 0,1 0 0,0-1 0,0 1 0,0-1 0,1 1-1,-1-1 1,5 5 0,2 0 136,21 16-1,-16-14-64,25 26 116,4 2-62,-40-37-136,0 1 0,-1 0-1,1-1 1,5 2-1,-7-2-8,-1-1 0,1 0 0,0 0 1,0 0-1,-1 1 0,1-1 0,0 0 0,0 0 0,-1 0 0,1 0 0,1-1 1,-2 1-3,0 0 0,1 0 0,-1 0 0,0 0 1,1 0-1,-1-1 0,0 1 0,0 0 1,1 0-1,-1-1 0,0 1 0,0 0 0,1 0 1,-1-1-1,0 1 0,0 0 0,0 0 1,0-1-1,1 1 0,-1 0 0,0-1 0,0 1 1,0 0-1,0-1 0,0 1 0,0-1 1,0 0 93,0-1 1,0 1 0,0 0-1,0-1 1,-1 1 0,1-1 0,-1 1-1,1 0 1,-1 0 0,1-1-1,-1 1 1,0 0 0,1 0 0,-1 0-1,0-1 1,0 1 0,0 0-1,0 0 1,0 0 0,0 1 0,-2-2-1,-12-9 812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7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5297,'0'0'7386,"0"-1"-5858,6 0-448,-1 1-168,-1 2-271,0 3-33,-3 18-16,27 26-96,-28-24-168,1 0-64,2-9-96,2 0-64,2-13 2953,0-5-2273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7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9 8442,'-1'-5'4233,"-3"1"-1297,1 4-1623,0 0 79,6 10-5457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4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8282,'-3'0'4593,"0"2"-896,1 2-2033,0 4-440,3 3-688,0 1-128,3 5-152,2 1-24,1-3-55,0 0 39,0-6-857,0-5-679,0-7 840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7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16 7362,'-23'-7'6158,"19"5"-5719,-1 1 1,1-1-1,-1 1 1,-8-1-1,11 2-424,0 0-1,0 0 0,-1 0 0,1 1 1,0-1-1,0 1 0,0-1 0,0 1 1,0 0-1,0 0 0,0 0 0,0 0 0,-4 2 1,2 0-7,0 1 0,0-1 0,0 1 0,1 0 0,-1 0 0,-4 8 0,7-11-6,-1 1-1,1 0 1,0 0 0,0 0-1,0 0 1,1 0-1,-1 0 1,0 0-1,1 1 1,-1-1 0,1 0-1,0 0 1,0 0-1,0 0 1,0 1 0,0-1-1,0 0 1,1 4-1,0-4 0,0-1-1,0 1 1,0-1-1,0 0 1,0 0-1,0 1 1,1-1-1,-1 0 0,0 0 1,1 0-1,-1 0 1,0 0-1,1-1 1,-1 1-1,1 0 1,-1-1-1,1 1 1,0-1-1,-1 1 0,3-1 1,5 2 2,0-1 1,13 0-1,-19-1 0,10 0-1,-5 0 3,0 0 1,10 2-1,-16-2-4,0 1 1,0-1-1,-1 1 0,1-1 1,0 1-1,-1-1 1,1 1-1,0 0 1,-1 0-1,1 0 1,-1 0-1,0 0 1,1 0-1,-1 0 1,2 3-1,-2-4 1,-1 1-1,1 0 1,-1-1-1,0 1 1,1-1-1,-1 1 1,0 0-1,1-1 1,-1 1-1,0 0 1,0-1-1,0 1 1,0 0-1,0-1 0,0 1 1,0 0-1,0-1 1,0 1-1,0 0 1,0-1-1,0 1 1,0 0-1,-1 1 1,0-1 3,1 0 0,-1 0 1,0 0-1,0 0 0,0 0 0,1-1 1,-1 1-1,0 0 0,0 0 1,0-1-1,-1 1 0,0 0 0,-3 1 27,1 0-1,-1 0 0,0 0 0,0-1 0,-7 1 0,-2-1 179,-26-1-1,9-2-86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8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46 141 4857,'-30'-18'2226,"17"8"148,11 7-1000,3 7 3034,-1-2-3425,1 7-640,0 0-1,1 0 1,1 0-1,-1 0 0,5 8 1,-1-2 5,8 24 154,-12-32-367,-1-12-29,-1-13 9,-4-10-41,2 14-61,0 0 0,1-16 0,1 26-17,0-1 1,0 1 0,1 0 0,0 0 0,0 0 0,0 0-1,0 0 1,1 0 0,-1 0 0,1 1 0,4-8 0,-5 10 2,-1 0 1,1 1 0,-1-1-1,1 0 1,0 0 0,0 0 0,-1 1-1,1-1 1,0 0 0,0 1 0,0-1-1,0 0 1,0 1 0,0-1 0,0 1-1,0 0 1,0-1 0,0 1 0,0 0-1,0 0 1,0 0 0,0-1 0,0 1-1,0 0 1,1 0 0,-1 1 0,0-1-1,0 0 1,0 0 0,0 0 0,0 1-1,0-1 1,0 1 0,0-1 0,0 1-1,2 0 1,0 1 2,0 1 0,-1-1-1,1 1 1,0-1 0,-1 1 0,1 0-1,-1 0 1,0 0 0,3 6 0,-2-4 3,0 0 34,0 0 0,-1 0 0,0 0-1,0 1 1,0-1 0,-1 1 0,2 8 0,-2-9 118,-1 0 1,0 0 0,0 0-1,0 0 1,-1 0 0,1 0-1,-3 6 1,2-6 348,2-7-230,4-10-72,-1-14-102,-3 17-90,1-1 1,0 1 0,0 0-1,1-1 1,7-15-1,-4 14-7,0 0 0,16-19-1,-18 25-1,0 0-1,1 1 1,-1 0 0,1 0-1,0 0 1,0 0-1,11-5 1,-15 8-3,0 1 0,0 0 1,0-1-1,0 1 0,0 0 0,0-1 1,0 1-1,0 0 0,0 0 0,1 0 1,-1 0-1,0 0 0,0 0 0,0 0 1,0 1-1,0-1 0,0 0 1,0 0-1,0 1 0,0-1 0,0 1 1,0-1-1,0 1 0,0 0 0,0-1 1,0 1-1,0 0 0,0-1 0,0 1 1,-1 0-1,1 0 0,0 0 0,-1 0 1,1 0-1,-1 0 0,1 1 1,2 3 11,-1 0 0,0 0 1,0 1-1,0-1 0,1 10 1,-2-5 70,0 0 0,-1 0 1,-1 18-1,0-16 110,1 21 0,0-33-190,0 1-1,0-1 1,0 0 0,0 0 0,0 1 0,0-1 0,0 0 0,0 1 0,0-1 0,0 0 0,0 1 0,0-1 0,0 0 0,0 0-1,1 1 1,-1-1 0,0 0 0,0 0 0,0 1 0,0-1 0,1 0 0,-1 0 0,0 1 0,0-1 0,1 0 0,-1 0 0,0 0-1,0 0 1,1 1 0,-1-1 0,1 0-31,0 0 0,-1 0 0,1 0 0,-1-1 0,1 1-1,0 0 1,-1 0 0,1 0 0,-1-1 0,1 1 0,-1 0 0,1-1 0,-1 1-1,1-1 1,3-2-388,-1 0 0,0 0-1,4-5 1,3-7-367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9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33 9482,'-7'-28'3922,"4"23"-1834,0 5-1016,0 5 72,3-5-974,0 2 19,-1-1 0,1 1 0,0-1 0,0 1-1,-1-1 1,1 1 0,0 0 0,0-1 0,0 1-1,1 1 1,-1 5 242,3 14 744,6 31 1,-7-48-1103,-1 0 0,0 0-1,1-1 1,0 1 0,0 0 0,0-1 0,1 1 0,-1-1 0,1 0 0,0 0-1,1 0 1,2 3 0,-4-5-61,0 0-1,1-1 1,-1 1-1,0-1 1,0 0-1,1 0 1,-1 1 0,0-1-1,1-1 1,-1 1-1,1 0 1,0-1-1,-1 1 1,1-1 0,-1 0-1,1 0 1,0 0-1,-1 0 1,1 0-1,-1-1 1,1 1-1,0-1 1,-1 1 0,3-2-1,1-1 4,0 0 0,-1 0 0,1-1 0,-1 0-1,0 0 1,0 0 0,0 0 0,6-9 0,-4 6-9,-2 2-11,0-1-1,0 0 0,-1 0 1,6-10-1,-8 14 1,-1 0 0,0-1-1,0 1 1,0 0 0,0-1 0,-1 1 0,1-1 0,-1 1-1,1-1 1,-1 1 0,0-1 0,0 1 0,0-1-1,0 1 1,-1-1 0,1 1 0,-1-3 0,0 4 4,1 1 0,0-1 0,0 1 0,0-1 1,0 1-1,-1-1 0,1 1 0,0 0 0,-1-1 0,1 1 1,0-1-1,-1 1 0,1 0 0,0-1 0,-1 1 0,1 0 1,-1-1-1,1 1 0,-1 0 1,1 0-1,0 0 0,0 0 1,-1 0-1,1 0 0,0 0 1,-1 0-1,1 0 1,0 0-1,0 0 0,-1 0 1,1 0-1,0 0 1,0 1-1,-1-1 0,1 0 1,0 0-1,0 0 0,-1 0 1,1 0-1,0 1 1,-2 1-2,1-1 0,0 1 0,-1 0 1,1 0-1,0-1 0,-2 5 0,-54 139 34,46-112 120,2 1 1,-8 50 0,16-74 2,0 1 1,1 14 0,1-15-19,6 21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4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81 6649,'31'-25'3250,"-29"24"-2908,-1-1 0,0 1 0,1-1 0,-1 0 0,0 0 0,0 0 0,0 1 0,0-1 0,0 0 0,0 0 0,0 0 0,-1-1 0,1 1-1,-1 0 1,0 0 0,1 0 0,-1-4 0,0 4 105,0 2-381,0 0 0,0 0 0,0 0 0,0-1 0,0 1 0,0 0 0,0 0 0,0 0 0,0 0 0,0-1 0,0 1 0,0 0 0,0 0 0,0 0 0,0-1 0,0 1 0,-1 0 0,1 0 0,0 0 0,0 0-1,0-1 1,0 1 0,0 0 0,0 0 0,0 0 0,-1 0 0,1 0 0,0 0 0,0-1 0,0 1 0,0 0 0,-1 0 0,1 0 0,0 0 0,0 0 0,0 0 0,0 0 0,-1 0 0,1 0 0,0 0 0,0 0 0,0 0 0,-1 0 0,1 0 0,0 0 0,0 0 0,0 0 0,0 0 0,-1 0 0,1 0 0,0 0 0,0 0 0,-14 7 1278,6-3-859,-22 3 322,21-5-688,1 0 0,-12 4 0,17-4-113,0-1 1,0 1-1,0-1 0,0 1 1,1 0-1,-1 0 0,1 0 1,-1 0-1,1 1 1,-3 2-1,2-1-2,1 0 0,-1 0 0,1 1 0,0-1 0,0 1 0,0-1 0,0 1 0,1 0 0,0 0 0,0-1 1,0 1-1,1 6 0,-1-8 1,1 0 0,1-1-1,-1 1 1,0-1 0,1 1 0,-1 0 0,1-1 0,0 1 0,0-1 0,0 1 0,0-1 0,0 1 0,0-1 0,1 0 0,-1 0 0,1 0-1,0 0 1,-1 0 0,1 0 0,0 0 0,0 0 0,0-1 0,0 1 0,3 1 0,1 0 6,0-1 1,0 0-1,1 0 1,-1 0-1,0-1 1,1 0-1,-1 0 1,1-1-1,-1 1 1,13-2-1,-15 0-4,1 1 1,-1-1-1,1 0 0,-1 0 0,0 0 0,1-1 0,-1 1 1,0-1-1,0 0 0,0 0 0,0-1 0,0 1 0,0-1 1,-1 0-1,1 0 0,3-4 0,-6 4-2,1 1 0,-1-1 1,1 0-1,-1 1 0,0-1 0,0 0 1,0 0-1,-1 0 0,2-6 0,-2 2 6,1 1-1,-1-1 0,-1-9 0,-1 2-1,0 1-1,-1-1 0,-1 1 0,-6-17 1,6 21-8,2 7-1,1 4-1,3 23-3,4 3 13,-3-7 152,12 33 0,-14-49-132,1 0 0,1 0-1,-1 1 1,1-1 0,0-1 0,0 1 0,0 0 0,1-1 0,0 1-1,-1-1 1,6 4 0,-7-7 26,-1 0 1,0 0-1,1 0 0,-1 0 0,1 0 0,-1-1 0,1 1 0,0 0 1,-1-1-1,1 0 0,-1 1 0,1-1 0,0 0 0,-1 1 1,1-1-1,0 0 0,0 0 0,-1-1 0,1 1 0,0 0 1,-1 0-1,1-1 0,-1 1 0,3-2 0,13-6 623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4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11 8346,'-3'-2'13957,"-6"-4"-12220,5 5-1708,1 1-1,0-1 1,0 1 0,0 0 0,-1 0 0,1 0 0,0 0 0,0 1-1,-1-1 1,1 1 0,0 0 0,0 0 0,0 0 0,0 0-1,-5 3 1,7-3-26,0 0 0,-1 0 0,1 0 0,0 0 1,0 0-1,0 0 0,0 1 0,0-1 0,0 0 0,0 1 0,0-1 0,-1 4 0,-4 17 18,5-19-18,0 4 3,0-1 0,0 0 0,1 1 0,0-1 0,0 0 0,0 1 0,1-1 0,0 0 0,3 12 0,-3-16-4,0 1 0,0-1 0,0 1 0,0-1 0,1 0 0,-1 1 0,1-1 0,0 0 0,-1 0 0,1 0 0,0 0 0,0 0 0,0-1 0,0 1 0,1-1 0,-1 1 0,0-1 0,1 0 0,-1 0 0,1 0 0,-1 0 0,1 0 0,-1-1 0,1 1 0,4 0 0,2-1-70,-1 0-1,0 0 0,0-1 0,1 0 1,-1-1-1,0 0 0,0 0 0,0 0 1,0-1-1,-1-1 0,9-3 0,-5 0-631,0 1 0,-1-1 0,0-1 0,0 0 0,0 0 0,12-15 0,-7 1-439,-12 17 962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5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56 8546,'-3'-4'1231,"0"1"1,1-1 0,-1 0-1,-3-8 1,4 9-589,0-1 0,0 1 0,0-1 0,0 1 0,-1 0 0,-3-4 0,6 7-608,0 0 0,0 0 0,-1-1 0,1 1 0,0 0 0,0 0 0,0 0 0,-1 0 0,1 0-1,0 0 1,0 0 0,0 0 0,-1 0 0,1 0 0,0 0 0,0 0 0,0 0 0,-1 0-1,1 0 1,0 0 0,0 0 0,-1 0 0,1 0 0,0 0 0,0 0 0,0 0 0,-1 1 0,1-1-1,0 0 1,0 0 0,0 0 0,0 0 0,-1 0 0,1 1 0,0-1 0,0 0 0,0 0 0,0 0-1,0 0 1,0 1 0,0-1 0,-1 0 0,1 0 0,0 0 0,0 1 0,0-1 0,0 0 0,0 0-1,0 0 1,0 1 0,-3 11 563,3-2-358,-1 1 1,2 0-1,0 0 0,0-1 0,4 16 0,0 3 0,-4-22-195,18 108 508,-12-79-416,15 40 1,-15-54-108,-5-12-235,2-1 0,8 19 0,-9-23-890,-3-8-680,1 0 1104,1-7-728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5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5769,'4'-5'4065,"-4"2"496,3-2-1960,9 0-1185,2 0-504,6 1-512,-1 1-176,-1 0-104,2 3-104,-3 0-1048,4 2-592,0 4 904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5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40 8314,'-1'0'340,"1"-1"0,-1 1 1,1-1-1,0 1 0,-1 0 1,1-1-1,-1 1 0,0-1 1,1 1-1,-1 0 0,1 0 1,-1-1-1,1 1 0,-1 0 1,0 0-1,1 0 0,-1 0 0,0-1 1,1 1-1,-1 0 0,0 0 1,1 0-1,-1 1 0,0-1 1,1 0-1,-2 0 0,1 1-129,1-1 0,-1 1 0,1 0-1,-1-1 1,1 1 0,-1 0 0,1 0 0,-1-1-1,1 1 1,0 0 0,-1 0 0,1 0-1,0 0 1,0 0 0,-1-1 0,1 3 0,0 3 59,-1 1 0,1 0 0,1-1 1,0 8-1,0-9-178,0 1 1,1-1 0,-1 1-1,1-1 1,0 0-1,0 0 1,1 1 0,0-1-1,0-1 1,0 1-1,0 0 1,7 6-1,-7-9-79,-1 0-1,1 0 0,-1 0 0,1 0 1,-1 0-1,1-1 0,0 1 0,0-1 1,0 0-1,0 0 0,0 0 0,0 0 1,0-1-1,0 1 0,0-1 0,0 0 1,0 1-1,1-1 0,-1-1 0,0 1 1,0 0-1,0-1 0,0 0 0,4-1 0,-3 0-30,0 1-1,-1-1 1,1 0 0,-1 0-1,1-1 1,-1 1-1,0-1 1,0 1-1,0-1 1,0 0-1,0 0 1,-1-1-1,1 1 1,-1 0-1,0-1 1,0 0-1,0 1 1,2-9-1,1-3-125,-1 0 0,-1 0-1,2-24 1,-4 30 119,1-16-18,-5 39 130,2 0 66,0 0 0,2 0 0,-1 1 0,6 24 0,-5-34-128,1 0 0,0 0 0,-1 0-1,2 0 1,-1-1 0,0 1 0,4 4 0,-4-6-29,0-1-1,1 1 1,-1-1-1,1 0 1,-1 1 0,1-1-1,0 0 1,-1 0-1,1-1 1,0 1-1,7 2 1,-8-4-178,1 1 0,-1 0 0,1-1 0,-1 0 0,1 1 0,-1-1 0,1 0 0,0 0 0,-1-1 1,1 1-1,3-1 0,12-7-643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6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113 276 9338,'0'0'173,"-12"-18"6383,-3 0-3557,14 16-2828,-1 0 0,0 0 0,0 0 0,0 1 0,0-1 0,0 1 0,0-1-1,-1 1 1,1 0 0,0 0 0,-1 0 0,1 0 0,-1 0 0,-4 0 0,6 1-129,0 0 0,0 0 0,0 0 0,0 0-1,0 0 1,0 1 0,0-1 0,0 0 0,0 0 0,0 1 0,0-1 0,1 1 0,-1-1-1,0 1 1,0-1 0,0 1 0,1 0 0,-2 1 0,0 0 9,0 0 0,0 0 0,1 1 0,-1-1 0,-1 3 0,0 5 4,-1-1 1,1 0 0,1 1 0,0 0 0,0-1 0,1 1-1,0 11 1,0-19-49,1 0-1,0 1 0,0-1 0,0 1 1,1-1-1,-1 0 0,0 1 1,1-1-1,0 0 0,-1 1 1,1-1-1,0 0 0,0 0 0,2 3 1,-1-3-4,-1 0 0,1-1 0,-1 1 0,1-1 1,0 1-1,0-1 0,0 0 0,0 0 0,0 0 1,0 0-1,0 0 0,0 0 0,0 0 0,0-1 0,4 1 1,-3 0-12,0-1 0,-1 0 0,1 1 0,0-1 0,0-1 0,0 1 0,-1 0 0,1-1 0,0 1 0,-1-1 0,1 0 0,0 0-1,-1 0 1,1 0 0,-1 0 0,3-2 0,-2 1-79,0 0-1,0-1 1,-1 1-1,1-1 1,-1 1-1,0-1 1,0 0 0,0 0-1,0 0 1,0 0-1,-1 0 1,3-5-1,-2 1-30,4-6-248,-1-1 1,-1 0-1,0 0 0,-1 0 0,1-19 1,-4 33 368,0-1 0,1 1 0,-1-1 0,0 1 1,0-1-1,0 1 0,-1-1 0,1 1 1,0-1-1,0 0 0,0 1 0,0-1 0,0 1 1,-1-1-1,1 1 0,-1-1 0,1 1 2,0 0 0,0 0-1,0 0 1,-1-1 0,1 1-1,0 0 1,0 0-1,0 0 1,0 0 0,-1 0-1,1 0 1,0 0 0,0 0-1,0 0 1,-1 0 0,1 0-1,0 1 1,0-1 0,0 0-1,-1 0 1,1 0-1,0 0 1,0 0 0,0 0-1,0 0 1,-1 0 0,1 0-1,0 1 1,0-1 0,-2 2 42,1-1 1,-1 1 0,1 0 0,-1 0-1,1-1 1,0 1 0,-2 4 0,1 0 87,0-1 0,1 1 0,0 0 0,0 0 1,0 0-1,0-1 0,1 1 0,0 0 1,0 0-1,1 0 0,0 0 0,0 0 0,0 0 1,4 10-1,-3-11-86,0-1 0,0 1 0,0-1 0,0 0 0,1 0 0,-1 0 0,1 0 0,0 0 0,0 0 1,1-1-1,-1 1 0,1-1 0,0 0 0,0 0 0,0 0 0,0-1 0,0 0 0,9 4 0,-11-5-42,0-1-1,1 1 0,-1-1 1,0 1-1,1-1 0,-1 0 1,0 0-1,1 0 0,-1 0 1,0-1-1,1 1 0,-1-1 1,5-1-1,-4 1 1,0-1 0,0 1-1,0-1 1,-1 0 0,1 0 0,0 0 0,-1 0 0,5-5-1,0-3 6,0 0 0,0 0 0,-1-1 0,6-13 0,-11 20-11,8-14 6,-1 0-1,-1-1 1,6-27 0,-11 36-5,0 0 1,-1 0-1,-1 0 1,1 0-1,-1 0 1,-1 0-1,0 0 1,-4-17-1,2 15 0,0 0 1,-1 0-1,-1 1 0,1-1 0,-2 1 0,-7-13 0,12 23-2,0 0 0,0 0 0,0 0 0,0 0 0,0 0-1,0 0 1,0 0 0,0 0 0,0 0 0,-1 0 0,1 0 0,0 1 0,-2-1 0,2 0 0,0 1 1,0 0 0,0 0 0,1 0 0,-1 0-1,0 0 1,0 0 0,0 0 0,1 0-1,-1 0 1,0 1 0,0-1 0,0 0 0,1 0-1,-1 1 1,0-1 0,-1 1 0,-1 2 13,1-1 0,-1 1 0,1 0 0,-1 0 0,1-1 0,0 1 0,0 1 0,0-1 0,-1 4 0,-4 8 99,1-1-1,1 1 0,0-1 0,1 2 0,1-1 0,0 0 0,1 1 0,1-1 1,0 1-1,1-1 0,1 1 0,5 27 0,-5-36-39,1 0 1,1 0-1,-1 0 1,1 0-1,0 0 0,8 12 1,-8-15 77,0 0 1,1 0-1,-1-1 1,1 1-1,0-1 1,-1 1-1,2-1 0,-1 0 1,0-1-1,1 1 1,6 2-1,1-1 101,0 0-1,13 1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7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6457,'2'-14'1432,"0"7"-113,-1 0-1,4-10 0,-1 11 852,-3 6-2124,-1 0 1,0 0-1,0 0 0,0 0 0,0 0 1,0 0-1,0 0 0,0 0 1,1 0-1,-1 0 0,0 0 0,0 0 1,0 0-1,0 0 0,0 0 1,0 0-1,0 0 0,0 0 0,0 0 1,1 1-1,-1-1 0,0 0 0,0 0 1,0 0-1,0 0 0,0 0 1,0 0-1,0 0 0,0 0 0,0 1 1,0-1-1,0 0 0,0 0 1,0 0-1,3 16 1249,8 75 735,2 29-583,-13-115-1379,0-3-12,0 0-1,0 1 1,1-1-1,-1 1 1,0-1 0,2 4-1,-2-6-52,0 0 0,0 0 0,0 0 0,0 0-1,0 0 1,0 0 0,0 0 0,0 0 0,0 0 0,0 0 0,0 0-1,0 0 1,0 0 0,0 0 0,0 0 0,0 1 0,0-1-1,1 0 1,-1 0 0,0 0 0,0 0 0,0 0 0,0 0 0,0 0-1,0 0 1,0 0 0,0 0 0,0 0 0,0 0 0,0 0 0,0 0-1,0 0 1,0 0 0,0 0 0,0 0 0,0 0 0,0 0 0,0 0-1,0 0 1,0 0 0,0 0 0,0 0 0,0 0 0,0-1 0,0 1-1,1 0 1,-1 0 0,0 0 0,0 0 0,0 0 0,0 0 0,0 0-1,0 0 1,0 0 0,0 0 0,0 0 0,0 0 0,0 0-1,0 0 1,0 0 0,0 0 0,0 0 0,0 0 0,0 0 0,0 0-1,0 0 1,2-6 71,1-7-9,1-36 34,2-12-81,-5 53-19,1 1 1,0-1-1,0 1 1,1-1 0,5-10-1,8-11-5,-15 29 5,0-1 1,-1 0-1,1 0 1,0 1-1,-1-1 1,1 0 0,0 1-1,0-1 1,0 1-1,0-1 1,0 1-1,0 0 1,-1-1 0,3 1-1,13-3 1,-8 2 8,-8 0-6,1 1 1,0 0-1,0 0 1,0 0 0,0 0-1,0 0 1,0 0-1,-1 0 1,1 0-1,0 0 1,0 1-1,0-1 1,0 0-1,0 1 1,-1-1-1,1 0 1,0 1-1,0-1 1,0 1 0,-1-1-1,1 1 1,0-1-1,-1 1 1,1 0-1,-1-1 1,1 1-1,0 0 1,-1-1-1,0 1 1,1 0-1,0 1 1,0 2 23,1-1 1,-1 1-1,0 0 0,-1 0 1,1 0-1,0 4 0,-1 18 546,-4 47-1,1-31 99,2-32-436,1-12 17,2-17-67,0-3-206,2 0 0,0 1 1,2 0-1,9-27 0,-13 44-1,0 0 1,0 0-1,0 0 1,0 1-1,0-1 1,1 1-1,0-1 1,4-4-1,-5 7 20,-1-1 0,1 1 0,0 0 0,-1 0-1,1 0 1,0 0 0,0 0 0,0 0 0,-1 0-1,1 0 1,0 1 0,0-1 0,0 1 0,0 0 0,0 0-1,0-1 1,0 1 0,0 0 0,1 1 0,1-1-1,-2 1 7,0-1 0,0 1 0,-1 0-1,1-1 1,0 1 0,0 0-1,-1 0 1,1 0 0,-1 0 0,1 0-1,-1 1 1,1-1 0,-1 0 0,0 1-1,0-1 1,0 1 0,0 0-1,0-1 1,0 1 0,0 0 0,0-1-1,0 4 1,1 1 6,-2 1 0,1 0 0,-1-1 0,0 12 0,-6 29 42,2-24-20,4-19-26,-2 10 30,-1 22 1,3-35-41,0 0-1,0 0 1,0 0 0,0 0 0,1 0 0,-1 0-1,0 0 1,0 0 0,1 0 0,-1-1 0,0 1-1,1 0 1,-1 0 0,1 0 0,-1 0 0,1-1-1,0 3 1,0-3-27,0 0 0,0 0 0,-1 1 0,1-1-1,0 0 1,0 0 0,0 0 0,-1 0 0,1 1-1,0-1 1,0 0 0,0-1 0,0 1 0,-1 0 0,1 0-1,0 0 1,0 0 0,0-1 0,-1 1 0,1 0 0,0-1-1,1 0 1,17-11-289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4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7 8650,'-4'-1'5393,"0"0"-360,2 0-3040,0-1-561,2 1-1064,-1 1-312,5 8-256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7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38 8730,'-9'-6'7703,"-3"1"-5434,-12 0-1393,23 5-843,-2-1 74,0 1 0,0-1 0,0 1 0,0 0 0,-1 0 0,1 1 0,0-1 0,0 1 0,0-1 0,0 1 0,0 0 0,0 0 0,0 0 0,0 1 0,0-1 0,0 1 0,0 0 0,1-1 0,-1 1 0,1 0 0,-1 1 0,-2 3 0,0 0 52,0 0 1,1 1 0,0-1 0,0 1-1,1 0 1,-1 1 0,2-1-1,-3 9 1,3-12-116,2-1 1,-1 0-1,0 1 0,1-1 0,0 1 0,-1-1 1,1 1-1,1-1 0,-1 1 0,0-1 1,2 6-1,-1-7-35,0-1 1,0 1-1,-1 0 1,1 0-1,0-1 1,1 1-1,-1-1 0,0 1 1,0-1-1,1 0 1,-1 1-1,1-1 1,-1 0-1,1 0 1,-1 0-1,1 0 0,0 0 1,-1 0-1,1 0 1,0-1-1,0 1 1,0-1-1,2 1 1,2 0 0,0 0 0,1-1 0,-1 0 0,0 0 0,1 0 0,-1-1 0,0 0 0,0 0 0,10-3 0,-9 1-1,1 0-1,-1 0 1,0 0-1,0-1 1,0 0 0,-1 0-1,9-9 1,-12 11-5,0-1 0,0 0 0,-1-1 0,1 1 0,-1 0 0,0-1 0,0 1 0,0-1 0,0 0 0,1-5 0,-2 6-1,0 0 1,-1-1 0,1 1-1,-1 0 1,0 0-1,0 0 1,0 0-1,0-1 1,0 1-1,-1 0 1,1 0 0,-1 0-1,0 0 1,-1-3-1,0 2 2,0 0-1,-1 0 1,1 1-1,-1-1 1,1 1-1,-1 0 1,0 0-1,-1 0 1,1 0-1,0 0 1,-1 1-1,0 0 1,1-1-1,-8-2 1,6 3-15,1 1 1,0-1-1,-1 1 1,1 0 0,-1 0-1,1 0 1,-1 1-1,0 0 1,1 0 0,-1 0-1,0 0 1,1 0 0,-8 3-1,10-3-50,0 1 0,0 0 0,1 0 0,-1 0 0,0 0 1,1 0-1,-1 0 0,0 1 0,1-1 0,0 1 0,-1-1 0,1 1 0,0-1 0,-2 3 0,3-3-93,-1 0 0,0 0-1,1 0 1,-1 1 0,1-1 0,-1 0 0,1 0 0,0 1-1,0-1 1,-1 0 0,1 0 0,0 1 0,0-1 0,0 0-1,0 1 1,0-1 0,1 0 0,-1 1 0,0-1-1,1 0 1,-1 0 0,1 3 0,1-3-120,-1 1 1,0 0-1,0-1 0,1 1 1,-1-1-1,3 3 1,14 7-959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8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159 303 8402,'1'-1'523,"0"-1"1,-1 1-1,1 0 0,0-1 1,-1 0-1,1 1 1,-1-1-1,1 1 1,-1-1-1,0 0 0,0 1 1,1-1-1,-1 0 1,0 1-1,-1-1 1,1-2-1,-1 2-234,0 0 0,1 0 0,-1 0 0,0 0 0,0 0-1,-1 0 1,1 0 0,0 0 0,0 0 0,-1 1 0,-1-3 0,-1 1-72,-1-1 1,1 1-1,-1 0 1,0 0-1,0 0 0,0 1 1,0-1-1,-11-2 1,11 4-129,-1-1 0,1 1 0,-1 1 0,1-1 0,-8 1 0,11 0-79,0 0 0,-1 1 0,1-1 0,0 0-1,0 1 1,-1 0 0,1 0 0,0-1 0,0 1 0,0 0-1,0 1 1,0-1 0,0 0 0,0 1 0,-2 1 0,2 0-5,0 0-1,0 0 1,0 0 0,0 1 0,0-1 0,1 0 0,0 1 0,-1-1 0,1 1 0,1-1-1,-1 1 1,0 0 0,1-1 0,0 1 0,0 5 0,0-3 12,1 1-1,-1-1 1,1 0 0,1 1 0,-1-1 0,1 0-1,0 0 1,3 7 0,-3-11-10,-1 1 0,1-1 0,0 1 1,0-1-1,0 0 0,0 0 0,0 1 0,0-1 0,1-1 0,-1 1 1,1 0-1,-1-1 0,1 1 0,-1-1 0,1 0 0,0 0 0,0 0 0,0 0 1,0 0-1,0-1 0,0 1 0,0-1 0,0 0 0,0 0 0,3 0 1,0 0-1,0-1 0,0 0 0,-1 0 1,1-1-1,-1 1 0,1-1 0,-1 0 1,1-1-1,-1 1 0,0-1 1,0 0-1,6-5 0,-7 4-4,1 0-1,-1-1 1,0 1-1,0-1 1,0 0-1,-1 0 1,0 0-1,0 0 1,0-1-1,-1 1 1,1-1-1,-1 0 1,-1 0-1,1 0 1,-1 0-1,0 0 1,0-7-1,0-7-20,0-1-1,-4-25 0,-9-41-125,10 69 100,1 13 33,-1-6-33,0 1-1,-4-17 0,5 26 43,1 0 0,0 0 0,-1 1 0,1-1 0,0 0 0,-1 0 0,1 1 0,-1-1 0,1 0 0,-1 1 0,1-1 0,-1 0 0,0 1 0,1-1 0,-1 1-1,-1-1 1,2 1 2,0 0-1,-1-1 1,1 1-1,-1 0 1,1 0-1,-1 0 1,1 0-1,-1 0 1,1 0-1,-1 0 1,1 0-1,-1 0 1,1 0-1,-1 1 1,1-1-1,-1 0 0,1 0 1,-1 0-1,1 1 1,-1-1-1,0 1 3,-1 0-1,1 1 0,-1-1 0,1 0 0,0 1 0,0-1 0,0 0 1,0 1-1,0 0 0,0-1 0,0 1 0,-1 2 0,1 1 4,0 0 0,0 0 0,0 0 0,1 0 0,-1 0 0,1 1 0,1-1 0,0 7 0,12 42 63,-8-34-27,5 23 49,17 55 89,-26-93-176,2 1 1,-1 0-1,0-1 0,1 0 0,5 7 0,-7-11-26,0 1 0,0-1 0,0 0 0,0 0 0,0 1 0,1-1 0,-1 0-1,0 0 1,1 0 0,-1 0 0,1-1 0,-1 1 0,1 0 0,0-1 0,-1 1-1,1-1 1,0 1 0,-1-1 0,1 0 0,0 0 0,2 1 0,10-4-120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8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13 346 5689,'0'-38'4134,"-2"27"-344,2 11-3653,0 0 0,-1-1 0,1 1 0,0 0 0,0 0 0,0 0 0,0-1 0,0 1 0,-1 0 0,1 0 0,0 0 0,0 0 0,0 0 0,-1-1 0,1 1 0,0 0 0,0 0 0,0 0 0,-1 0 0,1 0 0,0 0-1,0 0 1,-1 0 0,1 0-16,-1 0-1,1 0 1,0 0-1,0 0 0,-1 1 1,1-1-1,0 0 1,-1 0-1,1 0 0,0 0 1,0 1-1,-1-1 1,1 0-1,0 0 0,0 1 1,-1-1-1,1 0 1,0 0-1,0 1 1,0-1-1,0 0 0,0 1 1,-1-1-1,1 0 1,0 1-1,0-1 0,0 0 1,0 1-1,0-1 1,0 0-1,0 1 0,0 0 1,0 0-29,1 1 1,-1-1 0,1 1 0,-1-1-1,1 1 1,0-1 0,-1 1-1,1-1 1,0 1 0,0-1 0,0 0-1,0 1 1,0-1 0,0 0-1,0 0 1,1 0 0,-1 0-1,0 0 1,1 0 0,-1 0 0,3 1-1,3 1-1,0 0-1,1 0 1,8 1 0,-16-4-82,7 2 33,-1-1 1,1 0-1,-1 0 1,11 0-1,-13-1-32,-1-1-1,0 1 1,0 0-1,1-1 1,-1 0 0,0 0-1,0 0 1,0 0-1,0 0 1,0-1-1,5-2 1,-4 1-1,0-1 1,0 1 0,0-1 0,0 1 0,0-1-1,-1 0 1,4-5 0,-6 7-11,-1 0 1,1 1-1,0-1 1,0 0-1,-1 0 1,1 1-1,-1-1 1,1 0-1,-1 0 1,0 0-1,0 0 0,0 0 1,0 0-1,0 1 1,0-1-1,-1 0 1,1 0-1,-1 0 1,1 0-1,-1 1 1,1-1-1,-1 0 1,-2-3-1,1 1-4,-1 0 0,0-1 0,0 1 0,0 0 0,-7-6 0,8 9 3,1 0 0,0 0 1,-1 0-1,1 0 0,0 0 1,-1 0-1,1 1 0,-1-1 1,1 1-1,-1-1 0,1 1 1,-1-1-1,0 1 0,1 0 0,-1 0 1,0 0-1,1 0 0,-1 0 1,1 0-1,-1 0 0,0 1 1,1-1-1,-3 1 0,1 1 4,-1 0-1,1 0 1,0 0-1,-1 0 1,1 0-1,0 1 1,1 0-1,-1 0 1,0 0-1,1 0 1,0 0 0,-1 0-1,1 0 1,0 1-1,1-1 1,-3 8-1,1-4 32,0 1 1,1 0-1,0 0 0,0 0 1,1 0-1,0 1 0,1 8 0,0-11-2,1 0 0,0-1 0,0 1 1,0 0-1,1-1 0,0 1 0,0-1 0,0 0 0,1 0 0,0 0 0,0 0 0,0 0 0,0 0 0,1-1 0,0 0 0,0 1 0,0-1 0,0-1 0,1 1 0,0-1 0,-1 1 0,8 2 0,-8-4-21,-1-1 0,1 0 0,-1 0 0,1-1-1,0 1 1,-1 0 0,1-1 0,-1 0 0,1 0 0,0 0 0,-1-1 0,1 1 0,0-1-1,-1 0 1,1 0 0,-1 0 0,1 0 0,-1-1 0,0 1 0,6-4 0,-1 0-3,-1-1 0,1 1 0,-1-1 0,-1 0 0,1-1 0,-1 0 0,7-8 0,-1-3-30,-1-1-1,0 0 1,-1 0-1,-1-1 1,-1-1-1,-1 1 1,-1-1-1,-1 0 1,4-24-1,-8 34 24,0 1 1,-1 0-1,0-1 0,-1 1 0,0-1 0,-1 1 1,-2-12-1,2 17-1,1 1 0,0 0 1,-1-1-1,0 1 0,0 0 0,0 0 0,-1 0 1,1 0-1,-1 0 0,0 1 0,0-1 0,-1 1 1,1 0-1,0 0 0,-1 0 0,0 0 1,0 0-1,-5-2 0,8 5 0,-1-1 0,1 1 0,-1-1 0,1 1 0,-1 0 0,0-1 0,1 1 0,-1 0 0,0 0 0,1 0 0,-1 0 0,0 1 0,1-1 0,-1 0 0,1 1 0,-1-1 0,1 1 0,-1-1 0,1 1 0,-1 0 0,1 0 0,-1-1-1,1 1 1,0 0 0,-1 0 0,1 1 0,0-1 0,0 0 0,-2 2 0,0 2 4,-1 0 0,1 0 0,0 0 0,0 1 0,0-1-1,-3 11 1,1 1 36,1 1 0,1-1 0,0 0 0,1 1 0,1 0-1,1-1 1,2 21 0,0-18 32,1 0 1,0-1-1,2 1 1,1-1-1,0 0 1,10 20-1,-11-30 4,0 0 0,0 0 0,0-1 0,1 0 0,1 0 0,8 8 0,-10-11 119,0-1-1,0 0 0,1 0 0,0 0 1,-1 0-1,1-1 0,1 0 0,-1-1 1,13 5-1,-11-6 9,1 0 0,0 0 0,10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9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5 3393,'0'0'8452,"0"-1"-8262,0 1 0,0 0 0,-1-1-1,1 1 1,0 0 0,-1 0 0,1-1 0,-1 1-1,1 0 1,0 0 0,-1-1 0,1 1 0,-1 0-1,1 0 1,0 0 0,-1 0 0,1 0 0,-1 0-1,-5 0-126,0 1-1,0 0 1,1 0 0,-1 0-1,1 1 1,-1 0-1,-6 4 1,7-5-42,-1 2-2,-1 0 1,1 1-1,0-1 1,0 1 0,-8 6-1,14-9-18,-1-1-1,0 1 1,1-1 0,-1 1-1,1 0 1,-1-1 0,1 1-1,-1 0 1,1 0 0,-1 0-1,1-1 1,0 1 0,-1 0-1,1 0 1,0 0 0,0 0-1,-1 0 1,1-1 0,0 1-1,0 0 1,0 0 0,0 0-1,0 0 1,1 0-1,-1 0 1,0 0 0,1 1-1,-1-1 1,0 0-1,1 0 0,0 1 1,-1-1-1,1 0 1,0 0-1,0 0 1,-1 0-1,1 0 0,0 0 1,0 0-1,0 0 1,0 0-1,0-1 1,1 1-1,0 0 0,17 4 3,-4-2 2,-2 1 2,0 0-1,0 1 0,22 11 1,-34-15-6,0-1-1,0 1 1,0-1 0,0 1 0,0 0 0,-1-1-1,1 1 1,0 0 0,-1 0 0,1 0 0,0-1-1,-1 1 1,1 0 0,-1 0 0,1 0 0,-1 0-1,0 0 1,1 1 0,-1 0 2,0-1-1,0 0 0,0 1 1,0-1-1,-1 0 1,1 1-1,0-1 1,-1 0-1,1 0 0,-1 1 1,1-1-1,-1 0 1,0 2-1,-3 2 55,0 0 0,0 0-1,0 0 1,-10 8 0,6-5 59,6-7-158,0 1 0,0 0 0,0-1 0,0 0-1,0 1 1,0-1 0,0 0 0,0 0 0,0 0 0,-1 0 0,1 0-1,0-1 1,-1 1 0,1-1 0,-1 0 0,1 1 0,0-1 0,-1 0-1,1-1 1,-1 1 0,1 0 0,-1-1 0,1 1 0,0-1-1,-1 1 1,1-1 0,0 0 0,0 0 0,-1 0 0,1-1 0,0 1-1,-3-3 1,-2-5-594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0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9578,'-5'6'4089,"0"7"-2305,2 0-367,0 9-705,2 3-128,1-1-264,2 1-80,6-3-48,1-3-168,5-9-1120,0-6 832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0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12 9650,'0'-8'4057,"-7"5"-2457,1 3-600,-2 7-711,1 2-457,7 4-1113,3 2-687,6 0 1024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1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53 7714,'0'-3'6552,"-1"-3"-4004,-5-5-327,4 8-2059,1 1 0,-1 0 0,0-1 0,0 1 0,-1 0 0,1 0 0,0 0 0,-1 0 0,1 1 0,-1-1 0,1 1 0,-1-1 0,0 1 0,0 0 0,-3-1 0,4 2-151,1-1 0,-1 1 0,0-1 0,0 1 1,0 0-1,0 0 0,0 0 0,0 0 0,0 0 0,0 1 1,0-1-1,0 0 0,0 1 0,0 0 0,0-1 0,0 1 1,1 0-1,-1 0 0,0 0 0,0 0 0,1 0 0,-1 0 1,1 1-1,-2 1 0,-1 1-1,1 0 0,0 0 0,0 0 0,1 1 0,-1 0 0,1-1 0,0 1 0,0 0 0,1 0 0,-2 7 0,2-9-3,1-1 0,0 1 0,0-1 0,-1 1 0,1-1 0,1 1 0,-1-1 0,0 1 0,1 0 0,-1-1 0,1 1 0,0-1 0,0 0 1,0 1-1,0-1 0,0 0 0,0 1 0,1-1 0,-1 0 0,1 0 0,-1 0 0,5 3 0,-3-3 0,0 1-1,0-1 1,0 0-1,1-1 1,-1 1-1,1-1 1,-1 1-1,1-1 1,0 0-1,0 0 1,-1 0-1,1-1 1,0 0-1,0 1 1,0-1-1,0-1 1,-1 1-1,1 0 1,0-1-1,0 0 1,0 0 0,-1 0-1,1 0 1,-1-1-1,1 1 1,5-4-1,-6 3-15,0-1 1,0 1-1,-1-1 0,1 1 1,0-1-1,-1 0 0,0 0 1,1 0-1,-1 0 0,0 0 1,-1-1-1,1 1 0,1-6 1,-1 6-22,-1 0 1,0 0 0,0 0-1,-1 0 1,1-1 0,0 1-1,-1 0 1,0 0 0,0 0-1,0 0 1,-1-5 0,-7 24-39,8-12 65,-1 0 0,0-1 1,1 1-1,-1 0 1,1 0-1,0 0 1,2 8-1,0 0 1,5 14 1,0 1 1,-6-19 4,0 1-1,0 0 1,0 0 0,-1 0 0,-1 0 0,0 0 0,0-1-1,0 1 1,-4 11 0,3-15 11,1 1 0,-2-1 0,1 1 0,-1-1 0,1 0 0,-1 1 0,-1-2 0,1 1 0,-1 0 1,0-1-1,0 1 0,0-1 0,0 0 0,-10 6 0,11-8-6,1-1 0,-1 0 0,0 1 1,0-1-1,0 0 0,0-1 0,-1 1 0,1 0 1,0-1-1,0 0 0,0 0 0,0 0 0,-1 0 1,1 0-1,0-1 0,0 1 0,0-1 0,0 0 1,0 0-1,0 0 0,0 0 0,0-1 0,0 1 1,0-1-1,1 1 0,-1-1 0,0 0 0,1 0 1,-5-5-1,3 2-75,0 0 0,-1 0-1,1 0 1,-3-8 0,5 10-160,0 0-1,1-1 1,-1 1-1,1-1 1,0 1 0,0-1-1,0 1 1,0-7-1,1 9 142,0 0 0,0 0 0,0-1-1,0 1 1,1 0 0,-1 0 0,0 0 0,1 0-1,0-2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1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57 8370,'-2'-3'1208,"1"2"-610,0 0 0,0 0 0,0 0 0,0 0 1,0 0-1,0 0 0,0 1 0,0-1 0,-2 0 0,3 1-535,0 0 1,-1-1-1,1 1 0,0 1 0,0-1 1,0 0-1,0 0 0,-1 0 1,1 0-1,0 0 0,0 0 0,0 0 1,0 0-1,-1 0 0,1 0 0,0 0 1,0 0-1,0 0 0,0 0 1,0 1-1,0-1 0,-1 0 0,1 0 1,0 0-1,0 0 0,0 0 0,0 0 1,0 1-1,0-1 0,0 0 1,-2 11 567,2 3-114,3 21 1,0 10 306,-2-38-571,-1-7-251,0 0 1,0 0 0,0 0 0,0 0 0,0 0 0,0 0 0,0 0-1,0 0 1,0 0 0,0 0 0,0 0 0,0 0 0,0 0 0,0 0-1,0 0 1,0 0 0,0 0 0,0 0 0,0 0 0,0 0-1,0 0 1,0 0 0,0 0 0,0 0 0,0 0 0,0 0 0,0 0-1,0 0 1,0 0 0,0 0 0,0 0 0,0 0 0,0 0 0,1 0-1,-1 0 1,0 0 0,0 0 0,0 0 0,0 0 0,0-1 0,0 1-1,0 1 1,0-1 0,0 0 0,0 0 0,0 0 0,0 0-1,0 0 1,0 0 0,0 0 0,0 0 0,0 0 0,0 0 0,0 0-1,0 0 1,0 0 0,0 0 0,0 0 0,0 0 0,0 0 0,0 0-1,5-16 128,-2 3-222,0 3 51,3-9-169,9-24-1,-12 38 205,0-1 0,0 1 0,1 0 0,7-10 1,-9 13 9,0 0 0,0 0 1,0 0-1,1 0 0,-1 0 1,0 1-1,1-1 0,-1 1 1,1 0-1,-1-1 0,1 1 1,4-1-1,-6 2-4,-1 0 0,1 0 0,-1 0 0,1 0 0,-1 0 0,1 0 0,-1 0 0,0 0 0,1 0 0,-1 1 0,1-1 0,-1 0 0,1 0 0,-1 0 0,0 1 0,1-1 0,-1 0 1,1 0-1,-1 1 0,0-1 0,1 0 0,-1 1 0,1 0 0,0 0 1,0 1-1,0-1 1,-1 0 0,1 1-1,0-1 1,0 2-1,1 5 11,-1-1 1,1 9-1,-1-11 2,2 41 127,-3-30-11,2 1-1,2 16 0,-4-32-99,0-1-21,0 1 0,0-1 0,0 0-1,0 0 1,1 1 0,-1-1 0,0 0 0,0 1-1,0-1 1,0 0 0,0 0 0,0 1 0,0-1-1,0 0 1,1 0 0,-1 1 0,0-1 0,0 0-1,0 0 1,0 0 0,1 1 0,-1-1 0,0 0-1,0 0 1,1 0 0,-1 0 0,0 1 0,0-1-1,1 0 1,-1 0 0,4-1 65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1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5 217 9162,'1'0'4425,"-1"4"-1729,0 13-1127,0 2-537,-1 10-400,0-1-176,-1-2-216,1-3-88,2-7 128,2-2-336,1-10 88</inkml:trace>
  <inkml:trace contextRef="#ctx0" brushRef="#br0" timeOffset="1">50 3 9154,'-6'-2'4193,"-6"1"-1689,3 1-1631,4 4-649,5 8-184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2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63 10210,'-20'-53'8081,"19"53"-8018,1-1 1,0 0 0,0 1 0,0-1 0,-1 1-1,1-1 1,0 1 0,0-1 0,-1 1-1,1 0 1,0-1 0,-1 1 0,1-1 0,-1 1-1,1 0 1,-1-1 0,1 1 0,-1 0 0,1-1-1,-1 1 1,1 0 0,-1 0 0,0-1 0,0 1-14,1 0 0,-1 0 1,0 1-1,1-1 1,-1 0-1,1 0 1,-1 0-1,0 1 0,1-1 1,-1 0-1,1 1 1,-1-1-1,1 1 1,-1-1-1,1 0 0,0 1 1,-2 0-1,0 2 62,0 1 0,0-1 1,0 1-1,0-1 0,-2 6 0,-4 16 74,2-1 0,1 1 0,0 0 0,2 0 0,1 0 0,2 46 0,3-28-148,3-1 0,1 1 1,15 48-1,-13-51-1116,-9-35-627,-2-8-104,-5-11-940,7 14 2638,-12-25-2709,-20-52-2876,28 68 5851,2-1 0,-1 0 0,1 1 0,1-1 1,-1 0-1,2-13 0,0 20 604,0 1-1,0-1 1,1 0 0,-1 1-1,1-1 1,0 0-1,1-2 1,-2 4-612,1 0 1,-1 1-1,0-1 1,0 1-1,1-1 0,-1 1 1,0-1-1,1 1 1,-1-1-1,1 1 0,-1-1 1,1 1-1,-1 0 1,1-1-1,-1 1 1,1 0-1,-1-1 0,1 1 1,-1 0-1,1 0 1,0 0-1,-1-1 0,1 1 1,-1 0-1,1 0 1,0 0-1,-1 0 0,1 0 1,0 0-1,-1 0 1,1 0-1,-1 0 0,1 0 1,0 1-1,-1-1 1,1 0-1,-1 0 0,1 1 1,0-1-1,23 12-1216,-3-7 618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5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23 10498,'-2'1'6766,"2"-1"-6667,-1 6 2337,1 5-1608,0-4-747,0-1 0,1 1 0,-1-1 0,1 1 0,1-1 0,-1 1 1,1-1-1,0 0 0,1 0 0,-1 0 0,1 0 0,1 0 0,6 9 0,-10-15-59,0 1 1,1-1-1,-1 1 1,1-1-1,-1 1 1,1-1-1,-1 1 1,1-1-1,-1 0 1,1 1-1,0-1 1,-1 0-1,1 0 1,0 1-1,0-1-15,-1 0 1,0 0-1,1 0 0,-1 0 1,0 0-1,1 0 0,-1-1 1,0 1-1,1 0 0,-1 0 0,0 0 1,0 0-1,1 0 0,-1 0 1,0-1-1,1 1 0,-1 0 0,0 0 1,0-1-1,1 1 0,0-2-52,1 0 0,-1-1 0,0 1 0,0 0 0,0-1 0,1-2 0,0-1-305,6-16-646,-4 10-196,10-19 1,-8 20 715,-3 5 395,-1 1 0,1 0 0,0 0 0,1 0 0,-1 1 0,5-5 0,-6 8 1184,-1 4-376,-4 7 226,3-9-711,-2 7-4,1 0 1,0 0-1,1 0 1,0 0 0,0 0-1,1 0 1,0 0-1,0 0 1,1 0 0,0 0-1,4 10 1,-6-17-220,7 12-590,-6-13 442,-1 1 1,0-1-1,1 0 1,-1 1-1,1-1 1,-1 1-1,1-1 1,-1 0 0,0 0-1,1 1 1,-1-1-1,1 0 1,-1 0-1,1 0 1,-1 1-1,1-1 1,0 0-1,-1 0 1,1 0-1,-1 0 1,1 0-1,-1 0 1,1 0-1,-1 0 1,1 0-1,10-5-1219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2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33 173 7482,'-3'-2'4449,"-3"2"-681,-1 9-1359,1 3-545,-1 7-767,3 2-305,4 0-432,2 4-120,5-3-120,1 0-40,1-4-200,1-4-472,-2-14 3104,0-7-2080</inkml:trace>
  <inkml:trace contextRef="#ctx0" brushRef="#br0" timeOffset="1">48 33 8306,'-7'-13'5057,"3"6"-48,0-2-2729,3 6-1199,1 2-497,3 1 2945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2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21 7338,'-6'-4'8685,"-2"0"-4014,2 1-4353,0 1 0,0 0 0,0 1 0,0-1 1,0 1-1,-8 0 0,11 1-277,0 0-1,1 1 1,-1 0 0,1 0-1,-1-1 1,0 2 0,1-1-1,-1 0 1,1 0-1,0 1 1,0-1 0,-1 1-1,1 0 1,0 0 0,0 0-1,-2 3 1,0 0 85,0 0 0,0 0 0,1 1 0,0-1 0,-5 12 0,7-14-101,0-1 0,0 0 0,1 1 0,-1-1 0,1 1 0,0 0 0,-1-1 0,1 1 0,0-1 0,1 1 0,-1-1 0,0 1 0,1-1 1,-1 1-1,1-1 0,0 1 0,0-1 0,0 0 0,0 1 0,0-1 0,1 0 0,-1 0 0,0 0 0,1 0 0,0 0 0,0 0 0,-1 0 0,1 0 0,0-1 0,0 1 0,4 1 0,1 2-59,1-1-1,-1 0 0,1-1 1,0 1-1,1-1 0,-1-1 1,17 4-1,-19-6-376,-1 1 0,1-1 0,-1 0 1,1 0-1,-1 0 0,1-1 0,-1 1 0,1-1 0,-1-1 0,0 1 1,1-1-1,-1 0 0,8-5 0,10-9-4143,4-2 2067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3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26 9906,'-2'-4'9001,"-3"-3"-4302,3 7-4623,0-1 0,-1 0 0,1 0-1,0 1 1,0-1 0,0 1 0,-1 0-1,1 0 1,0 0 0,0 0 0,-1 0-1,1 0 1,0 0 0,-3 1 0,1 0-38,0 0-9,1-1 0,-1 1 0,0 0-1,0 0 1,1 0 0,-1 0 0,1 1 0,-1 0-1,1 0 1,0 0 0,-4 2 0,3 0 11,0-1 0,0 1 1,0 1-1,0-1 0,1 0 1,-1 1-1,1 0 1,0 0-1,-2 5 0,4-8-30,0 0 1,0 0-1,1 0 0,-1 1 0,0-1 0,1 0 0,0 0 1,0 1-1,-1-1 0,1 0 0,1 0 0,-1 1 1,0-1-1,0 0 0,1 0 0,-1 1 0,1-1 0,0 0 1,0 0-1,0 0 0,0 0 0,0 0 0,0 0 0,0 0 1,2 2-1,-1-3-7,0 1 0,0 0 0,0 0 1,0-1-1,0 1 0,1-1 0,-1 0 0,0 0 0,1 1 1,-1-1-1,1-1 0,-1 1 0,1 0 0,0-1 1,-1 1-1,1-1 0,4 0 0,0 0-62,1-1 0,-1 0 0,0 0 0,0-1 0,8-2-1,-12 3-26,1 0-1,-1-1 0,0 1 1,0-1-1,0 0 0,0 0 1,0 0-1,0 0 0,0 0 1,-1-1-1,1 1 0,-1-1 1,0 0-1,0 0 0,0 0 0,0 0 1,0 0-1,0 0 0,-1 0 1,0-1-1,2-5 0,-2 4 49,0 0 0,0 0 0,-1 0 0,1 0 0,-1 0 0,-1 0 0,1 0 0,-1 0 0,1 0 0,-1 1 0,-1-1 0,1 0 0,-1 0 0,0 1 0,-3-6 0,5 10 43,0-1 0,0 1 0,0 0 0,0-1 0,0 1 0,0 0 0,-1-1 0,1 1 0,0 0 0,0 0 0,-1-1 0,1 1 0,0 0 0,0 0 0,-1 0 0,1-1 0,0 1 0,0 0 0,-1 0 0,1 0 0,0 0 0,-1-1 0,1 1 0,0 0 0,-1 0 0,1 0 0,0 0 0,-1 0 0,0 0 11,1 1 0,-1-1 0,1 0-1,-1 1 1,1-1 0,-1 0 0,1 1 0,0-1-1,-1 1 1,1-1 0,0 0 0,-1 1 0,1-1 0,0 1-1,-1 0 1,0 3 90,-1 1 1,1-1-1,-1 7 0,1-6-79,1-1 1,0 1-1,0 0 1,0 0-1,1-1 0,-1 1 1,1 0-1,0-1 1,1 1-1,-1-1 0,1 1 1,0-1-1,0 0 1,0 0-1,1 0 0,-1 0 1,1 0-1,0 0 1,0-1-1,0 1 0,1-1 1,-1 0-1,6 4 1,-7-6-56,-1 0 1,1 0 0,-1-1 0,1 1-1,-1-1 1,1 1 0,0-1-1,-1 1 1,1-1 0,0 0 0,-1 0-1,1 0 1,0 0 0,-1 0 0,1 0-1,0 0 1,1-1 0,11-4-188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3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51 9082,'-1'10'9156,"-5"7"-6199,1-3-2205,-1 13-316,4-16-385,-1 1 1,0-1-1,-6 13 1,9-23-49,0 0 0,-1 0 0,1 0 0,-1 0 1,1 0-1,-1-1 0,0 1 0,1 0 0,-1 0 0,0-1 0,1 1 1,-2 0-1,2-1-1,-1 1 0,1-1 0,0 0 0,0 0 0,-1 0 0,1 0 0,0 0 0,0 0 0,0 0 0,-1 0 0,1 0 0,0 0 0,0 0 1,-1 0-1,1 0 0,0 0 0,0 0 0,-1 0 0,1-1 0,0 1 0,0 0 0,0 0 0,-1 0 0,1 0 0,0 0 0,0 0 0,0-1 0,-1 1 0,1 0 0,0 0 1,-1-2 4,0 0 1,0 1 0,0-1-1,0 0 1,1 0 0,-1 1-1,1-1 1,-1 0 0,1 0 0,-1-2-1,1-8-191,-1 0-1,2 1 1,0-1-1,0 0 1,1 1-1,0-1 1,1 1-1,4-12 1,-5 20 161,-1 0 0,0 0 1,1 0-1,0 1 0,0-1 1,0 1-1,0-1 0,0 1 1,0 0-1,0 0 0,1 0 1,-1 0-1,1 0 0,-1 0 1,1 1-1,0-1 0,0 1 1,5-2-1,-4 2 62,0 0 0,1 0 0,-1 0-1,1 0 1,-1 1 0,0 0 0,1 0 0,-1 0 0,1 0 0,-1 1 0,1 0 0,6 2 0,-9-2-10,0-1 0,-1 1 0,1 0 0,-1 0 0,1 0 0,-1 0 0,0 1 0,1-1 0,-1 0 0,0 0-1,0 1 1,0-1 0,0 1 0,0-1 0,0 1 0,0 0 0,0-1 0,0 4 0,1 0-5,-1 0 0,0 1 0,0-1 0,0 0 0,0 7 0,-2 0 0,-3 21 1,3-25-50,0-1 0,0 1 0,1-1 0,-1 0 0,2 1 0,-1-1 1,3 11-1,-1-13-2572,-1-5 1277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4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 10226,'-5'-6'5145,"1"4"-1432,1 2-2113,1 2 33,2-1-1385,3 25-200,4 42-16,-6-16-8,3 4 0,2 3 0,3 0-8,0-13-152,-1-5-280,-3-21-897,0-5-2895,-2-10 2839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4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1 310 9802,'0'0'4673,"2"-5"-1936,6-2-625,4 0-1136,2 1-392,3 0-456,2 3-63,2 1-634,1 0-527,-2 0 672</inkml:trace>
  <inkml:trace contextRef="#ctx0" brushRef="#br0" timeOffset="1">276 30 10842,'-2'-4'1591,"0"1"-1,0-1 1,0 0 0,0-1-1,-1-3 1,2 7-46,-1 3-785,-1 9-307,3-8-253,-7 21 26,2 0 0,0 0 0,2 1 0,1-1 0,1 1 0,3 38 0,-1-51-219,1 0 1,1 0-1,0-1 0,0 1 0,1-1 0,10 19 0,-10-23-31,0 0 0,1 0 0,0 0 0,1 0-1,-1-1 1,1 0 0,1 0 0,-1-1 0,1 1 0,10 5 0,-12-8-169,1 0 0,-1-1-1,8 3 1,14 0-244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6 8746,'-6'-2'1477,"5"1"-764,-1 1-1,1-1 0,0 1 0,0 0 0,-1-1 0,1 1 1,-1 0-1,0 0 0,1 0-514,0 0 0,1 0 0,-1 0 0,1 1 0,-1-1 0,1 0 0,-1 1 0,1-1 0,-1 0 1,1 1-1,-1-1 0,1 0 0,-1 1 0,1-1 0,-1 1 0,1-1 0,0 1 0,-1-1 0,1 1 0,0-1 0,-1 1 0,1 1 1,-2 1 16,1 0 1,0 0 0,0 1-1,1-1 1,-1 0 0,0 1-1,1-1 1,0 1 0,0-1 0,0 1-1,0-1 1,2 5 0,-1-3-108,0 0 0,0 0 0,1-1 1,0 1-1,0 0 0,0-1 0,1 0 1,4 6-1,-5-6-96,1-1 0,1 1-1,-1-1 1,0 0 0,1 1 0,0-2 0,0 1 0,8 4 0,-10-6 2,1 1 1,0-1-1,0 0 0,1 0 1,-1-1-1,0 1 1,0-1-1,0 1 1,0-1-1,1 0 1,-1 0-1,0 0 1,5-2-1,-6 2-25,1-1-1,-1 0 1,0 0-1,1 0 1,-1 0 0,0 0-1,0-1 1,0 1-1,0-1 1,0 1-1,0-1 1,-1 0 0,4-3-1,0-2-196,0 0 0,5-12 0,-3 7-109,1-2-116,-4 9 174,-1-1-1,0 0 1,0 1-1,2-10 1,-4 15 255,-1 0 0,0 0 0,0 0 1,0 0-1,0 0 0,0 0 0,0 0 0,0-1 1,0 1-1,0 0 0,0 0 0,0 0 0,0 0 1,0 0-1,0 0 0,0 0 0,0 0 0,0-1 1,0 1-1,0 0 0,0 0 0,0 0 0,0 0 1,0 0-1,0 0 0,0 0 0,0 0 0,0 0 1,0-1-1,0 1 0,0 0 0,0 0 0,0 0 1,0 0-1,0 0 0,-1 0 0,1 0 0,0 0 1,0 0-1,0 0 0,0 0 0,0 0 0,0 0 1,0 0-1,0-1 0,0 1 0,0 0 0,-1 0 1,1 0-1,0 0 0,0 0 0,0 0 0,0 0 1,0 0-1,0 0 0,0 0 0,0 0 0,-1 0 1,-5 3-4,1 2 69,-1 0-1,1 0 1,0 0-1,1 0 1,-1 1 0,1-1-1,-7 13 1,-19 48 561,23-50-500,-14 34 250,-49 126 864,54-119 88,9 4-619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5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6305,'1'-6'466,"0"0"382,0 0 1,1 0-1,0 0 0,0 0 1,1 1-1,5-11 0,-8 16-807,0 0 0,0 0-1,0 0 1,0 0-1,0 1 1,0-1-1,0 0 1,0 0 0,0 0-1,0 0 1,0 0-1,0 0 1,0 0 0,0 0-1,0 0 1,0 0-1,0 0 1,0 0-1,0 0 1,0 1 0,1-1-1,-1 0 1,0 0-1,0 0 1,0 0 0,0 0-1,0 0 1,0 0-1,0 0 1,0 0 0,0 0-1,0 0 1,0 0-1,0 0 1,0 0-1,1 0 1,-1 0 0,0 0-1,0 0 1,0 0-1,0 0 1,0 0 0,0 0-1,0 0 1,0 0-1,0 0 1,0 0-1,0 0 1,0 0 0,1 0-1,-1 0 1,0 0-1,0 0 1,0 0 0,0 0-1,0-1 1,0 1-1,0 0 1,0 0-1,0 0 1,0 0 0,0 8 101,0-6 76,6 91 2328,-1 21-1083,-12-11-740,5-93-619,2-10-101,0 0 1,0 0-1,0 0 0,0 0 0,0 0 0,0 0 0,0 0 1,0 0-1,0 0 0,0 0 0,0 0 0,0 0 0,0 0 1,0 0-1,0 0 0,0 0 0,0-1 0,0 1 0,-1 0 1,1 0-1,0 0 0,0 0 0,0 0 0,0 0 0,0 0 1,0 0-1,0 0 0,0 0 0,0 0 0,0 0 0,0 0 0,0 0 1,0 0-1,0 0 0,0 0 0,0 0 0,0 0 0,0 0 1,0 0-1,0 0 0,0 0 0,0 0 0,0 0 0,0 0 1,0 0-1,0 0 0,0 0 0,-1 0 0,1 0 0,0 0 1,0 0-1,0 0 0,0 0 0,0 0 0,0 0 0,0 0 1,0 1-1,0-18 209,2 7-190,0 0 1,1 0 0,0 0-1,0 1 1,1-1-1,7-10 1,-3 5-13,2 0-1,19-23 0,-27 36-8,3-4 2,0 1 0,8-8 1,-12 12-4,0 0-1,1 0 1,-1 0 0,1 0 0,-1 1 0,0-1-1,1 0 1,-1 1 0,1-1 0,0 1 0,-1-1-1,1 1 1,-1 0 0,1-1 0,0 1 0,-1 0-1,3 0 1,-3 1-2,0-1 1,0 1-1,0-1 0,0 1 1,0-1-1,0 1 0,0-1 0,0 1 1,-1 0-1,1-1 0,0 1 1,0 0-1,-1 0 0,1 0 0,0 0 1,-1-1-1,1 1 0,-1 0 1,1 0-1,-1 0 0,1 0 0,-1 0 1,1 2-1,0 4 12,1 0 0,0 11 0,-2-11 14,2 4 103,-2 2-1,1-1 0,-2 0 0,1 0 0,-2 0 0,-4 19 0,5-27-70,0 0-1,-1 0 0,1-1 1,-1 1-1,0 0 1,-1-1-1,1 1 0,0-1 1,-6 6-1,5-7-27,1 0 0,-1 0 0,1 0 0,-1 0 0,0 0-1,0-1 1,0 0 0,0 1 0,0-1 0,-1 0 0,1-1 0,0 1 0,-7 0 0,7-1-19,0 0 1,0 0 0,0 0 0,0-1 0,0 1 0,1-1 0,-1 0 0,0 0 0,0 0 0,0 0 0,1 0 0,-1-1 0,0 1-1,1-1 1,-1 1 0,1-1 0,0 0 0,-1 0 0,1 0 0,0-1 0,-3-3 0,2 1-221,0 0 1,0 0-1,0 0 1,1 0-1,0 0 1,0-1-1,0 1 0,0-1 1,1 1-1,-1-10 1,1-2-572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6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61 8258,'0'0'495,"-1"0"1,1 0-1,0 0 1,-1 0-1,1 0 1,0 0-1,-4 2 5450,4-1-5449,-1-1-365,1 0 1,0 1-1,0-1 0,-1 1 1,1-1-1,0 1 0,0-1 1,0 0-1,0 1 0,0-1 1,0 1-1,0-1 0,0 1 1,0 0-1,0 0-149,0 0 0,0 1 0,1-1 0,-1 0 0,0 0 0,1 0 0,-1 0 0,1 0 0,0 0 0,-1 0 0,1 0 0,0 0 0,0 0-1,-1 0 1,1 0 0,0 0 0,2 1 0,2 2 46,0-1 0,1 1-1,8 3 1,-13-6-21,1-1 0,-1 0 1,0 1-1,1-1 0,-1 0 0,1 0 1,-1 0-1,0 0 0,1 0 0,-1 0 1,0 0-1,1 0 0,-1-1 0,1 1 1,-1 0-1,0-1 0,0 1 0,1-1 1,-1 0-1,0 1 0,3-3 0,-2 1 17,1-1 0,0 1 0,0-1 0,-1 0 0,4-5 0,-4 5-9,0 0 1,-1 1 0,1-1 0,-1 0 0,0 0-1,0 0 1,0 0 0,1-5 0,-2 7-12,0-1-1,0 1 1,0 0 0,0-1 0,0 1-1,0 0 1,0-1 0,-1 1 0,1 0 0,-1-1-1,1 1 1,-1 0 0,1-1 0,-1 1 0,1 0-1,-1 0 1,0 0 0,0 0 0,0 0-1,0 0 1,-1-2 0,-2 0 1,1 1-1,-1 0 1,1-1 0,-1 1-1,0 1 1,0-1 0,0 0-1,0 1 1,0 0 0,-4-1-1,6 2-5,0-1 0,0 1-1,0 0 1,0 0 0,0 0 0,-1 0-1,1 0 1,0 0 0,0 1-1,0-1 1,0 1 0,0 0-1,0-1 1,0 1 0,0 0 0,1 0-1,-1 0 1,0 0 0,0 0-1,1 1 1,-1-1 0,-1 2-1,-1 2 24,0 1-1,1-1 1,0 0 0,0 1-1,1 0 1,-1 0-1,1 0 1,-2 11-1,2-8 119,1 1-1,0-1 1,0 1-1,1-1 1,1 12-1,-1-17-67,1 0 0,0 1 1,0-1-1,0 0 0,0 0 0,4 6 0,-4-8-55,0-1 1,-1 1-1,1-1 1,1 1-1,-1-1 1,0 0 0,0 0-1,0 1 1,1-1-1,-1 0 1,1 0-1,-1 0 1,1 0-1,-1 0 1,1-1-1,-1 1 1,1 0-1,3 0 1,0 0-18,0-1-1,-1 0 1,1 0 0,0 0 0,0-1 0,-1 1-1,1-1 1,0 0 0,-1-1 0,6-1 0,2-2-255,1 0 0,14-10 0,16-13-755,-4-5 370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6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35 5945,'-1'-6'1136,"1"1"617,-1 0 1,0 0-1,-3-7 1,4 12-1696,0 0-1,0 0 1,0 0 0,0 0-1,0 0 1,0 0 0,0 0-1,-1-1 1,1 1-1,0 0 1,0 0 0,0 0-1,0 0 1,0 0 0,0 0-1,0 0 1,-1 0 0,1 0-1,0 0 1,0 0 0,0 0-1,0-1 1,0 1 0,-1 0-1,1 0 1,0 0-1,0 0 1,0 0 0,0 0-1,0 0 1,-1 0 0,1 1-1,0-1 1,0 0 0,0 0-1,0 0 1,0 0 0,0 0-1,-1 0 1,1 0-1,0 0 1,0 0 0,0 0-1,0 0 1,0 0 0,0 1-1,0-1 1,0 0 0,-1 0-1,1 0 1,0 0 0,0 0-1,0 0 1,0 0 0,0 1-1,0-1 1,0 0-1,0 0 1,0 0 0,0 0-1,0 1 1,-4 7 802,1 4-359,1 1-1,0-1 1,1 0-1,0 20 1,1-13-151,0 232 1037,0-244-1374,0 1-19,0 1-1,0-1 0,1 0 1,1 1-1,2 11 0,-3-20-32,-1 1 0,0 0 0,1 0 0,-1 0 0,0 0 0,1-1-1,-1 1 1,1 0 0,-1 0 0,1-1 0,0 1 0,-1 0 0,1-1 0,0 1 0,-1-1 0,2 2-1,-2-2 2,0 0 0,1 0 0,-1 0 0,0 0 0,0 0 0,0 0 0,1 0-1,-1 0 1,0 0 0,0 0 0,1 0 0,-1 0 0,0 0 0,0-1 0,0 1 0,1 0-1,-1 0 1,0 0 0,0 0 0,0 0 0,0 0 0,1 0 0,-1 0 0,0-1-1,0 1 1,0 0 0,5-10-1290,-3-12 404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5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18 8138,'0'-1'408,"0"0"489,0-1 0,-1 1 0,1-1 0,0 1 0,-1-1 1,1 1-1,-2-2 0,2 3-736,0-1 0,0 1 1,0 0-1,-1-1 0,1 1 1,0 0-1,-1 0 0,1 0 0,0-1 1,-1 1-1,1 0 0,0 0 0,-1 0 1,1 0-1,0 0 0,-1-1 0,1 1 1,0 0-1,-1 0 0,1 0 1,0 0-1,-1 0 0,1 0 0,0 0 1,-1 0-1,1 0 0,-1 0 0,1 1 1,0-1-1,-1 0 0,1 0 1,0 0-1,-1 0 0,1 0 0,-1 1 1,-1 1 122,-1-1 0,0 1 0,1 0 0,-1-1 0,1 1 0,0 1 0,-1-1 0,1 0 0,-3 5 0,4-5-241,-1 0 0,1-1 0,0 1 0,1 0-1,-1 0 1,0 0 0,1 0 0,-1 0 0,1 0 0,-1 0-1,1 0 1,0 0 0,0 0 0,0 1 0,0 3 0,1-5-48,-1-1 0,0 1 0,0 0 0,1 0 0,-1 0 0,1 0 0,-1-1 0,1 1 0,-1 0 0,1 0 0,-1-1 0,1 1 0,0 0 0,-1-1 0,1 1 0,0-1 0,-1 1 0,1-1 0,0 1 0,0-1 0,0 1 0,0-1 0,-1 0 0,3 1 0,2 0-182,-1 0 0,1-1 0,8 1 0,0 0-382,-13-1 531,6 0-253,-1 1 0,0 0 0,0 0 0,6 3 0,-10-4 279,0 0-1,0 1 0,0-1 1,0 1-1,0-1 1,-1 1-1,1-1 1,0 1-1,0-1 0,-1 1 1,1 0-1,0-1 1,-1 1-1,1 0 0,0 0 1,-1 0-1,1 0 1,-1-1-1,1 1 0,-1 0 1,0 0-1,1 0 1,-1 0-1,0 0 1,0 0-1,0 0 0,0 0 1,0 0-1,0 0 1,0 1-1,-1 2 42,1 0 0,-2-1 0,1 1 1,0-1-1,-1 1 0,1-1 0,-1 0 0,0 0 0,0 0 1,-1 0-1,1 0 0,-1 0 0,1 0 0,-1-1 0,-5 4 1,2 0 446,-2-2 1,1 1 0,0-1 0,-1 0 0,-15 5-1,-12-1 601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7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5881,'0'-1'8202,"6"-1"-6298,-6 1-503,0 0-801,5 0-424,13 0-1464,28 1 968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7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7202,'-7'6'2346,"6"-4"-1800,-1-1 1,0 1-1,1-1 1,-1 1-1,1-1 1,-1 1-1,1 0 1,0 0-1,0 0 1,0 0 0,-1 2-1,-2 11 235,1 0-1,1 0 1,0 17 0,2 47 300,1-43-565,-7 99 189,6-122-658,0-11-27,0 0-1,0 0 0,0 0 0,0 0 1,0 0-1,-1 0 0,1 0 0,0 0 1,-1 0-1,0 2 0,-2-12-28,0-10-333,1 1 0,0 0-1,1-23 1,1 36 414,1 0-1,-1 0 1,0 1-1,2-7 0,-2 9-48,1 0-1,-1 0 1,1 0-1,-1 0 0,1 0 1,-1 0-1,1 0 0,-1 0 1,1 0-1,0 0 0,-1 0 1,1 0-1,0 1 0,0-1 1,0 0-1,0 1 0,0-1 1,0 0-1,1 0 1,0 1-5,0 0 0,1 0 0,-1 0 0,0 0 0,0 1 0,0-1 0,0 1 0,1 0 0,-1-1 1,0 1-1,0 0 0,3 2 0,2 0-5,2 0-225,1 0 0,-1 0 0,12 1 0,-17-4-50,1 1 1,-1-1-1,0 0 0,1-1 1,-1 1-1,0-1 1,0 1-1,0-1 1,8-3-1,6-4-247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7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64 6281,'-41'1'8309,"40"-1"-8108,1 0 0,-1-1 0,1 1 1,-1 1-1,0-1 0,1 0 0,-1 0 1,0 0-1,1 0 0,-1 0 0,0 0 1,1 1-1,-1-1 0,1 0 0,-1 1 0,1-1 1,-1 0-1,1 1 0,-1-1 0,0 1 1,1 0-143,-1-1 0,1 1 0,0-1-1,0 0 1,0 1 0,0-1 0,0 1 0,0-1 0,0 0 0,0 1 0,1-1 0,-1 1 0,0-1 0,0 1 0,0-1 0,0 0 0,0 1 0,1-1 0,-1 0 0,0 1 0,0-1 0,1 1 0,1 1-36,0 1 1,0-1-1,1 0 0,-1 0 1,5 4-1,-3-5-12,-1 1-1,1 0 1,0-1 0,-1 0-1,1 0 1,0 0-1,0 0 1,0 0-1,0-1 1,0 0-1,0 0 1,0 0-1,0 0 1,0-1 0,0 1-1,-1-1 1,1 0-1,0 0 1,0-1-1,-1 1 1,1-1-1,0 0 1,-1 0 0,0 0-1,1 0 1,-1 0-1,0-1 1,0 0-1,0 1 1,-1-1-1,1 0 1,3-5-1,-5 6-4,-1 0-1,1 1 1,-1-1-1,1 1 1,-1-1 0,0 0-1,1 1 1,-1-1-1,0 0 1,0 1-1,0-1 1,0 0-1,-1 1 1,1-1-1,0 0 1,-1 1-1,1-1 1,-1 1-1,1-1 1,-1 1-1,0-1 1,0 1-1,0-1 1,1 1-1,-1-1 1,-1 1-1,1 0 1,0 0-1,-3-3 1,3 3-5,-1-1 1,0 1 0,0-1-1,0 1 1,0-1-1,-1 1 1,1 0 0,0 0-1,0 0 1,-1 0-1,1 1 1,-1-1-1,1 1 1,0-1 0,-1 1-1,1 0 1,-1 0-1,1 0 1,-1 0 0,-3 1-1,2 0 11,0 1 0,0 0 0,0 0 1,0 0-1,1 0 0,-1 1 0,0 0 0,1 0 0,0 0 0,0 0 0,0 0 0,0 0 1,-4 7-1,4-5 46,0 0 0,0 0 0,0 0 0,1 0 0,0 1 0,0-1 0,1 1 0,-1-1 0,1 1 0,0 7 0,1-9-49,-1 0 0,2-1 1,-1 1-1,0 0 0,1 0 0,0 0 0,0 0 0,0-1 0,0 1 0,0 0 0,1-1 0,0 1 0,0-1 0,0 1 0,0-1 1,0 0-1,1 0 0,-1 0 0,1 0 0,0 0 0,0-1 0,0 1 0,0-1 0,0 0 0,0 0 0,1 0 0,-1 0 0,1-1 0,0 1 1,-1-1-1,1 0 0,0 0 0,0 0 0,-1-1 0,6 1 0,3-1-396,0 0 1,1 0-1,15-3 0,5-5-184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8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42 217 4193,'0'0'352,"-1"0"1,1 0 0,-1 0-1,1 0 1,-1-1-1,0 1 1,1 0-1,0 0 1,-1-1 0,1 1-1,-1 0 1,1-1-1,-1 1 1,1-1-1,0 1 1,-1 0 0,0-2-1,-8-11 2785,4 7-1808,3 3-803,0 0 1,1 0 0,-1 0 0,1 0 0,0-1 0,-1 1-1,1 0 1,0-5 0,-4-28 2309,4 33-2681,1-1-46,0 1-1,0 0 1,0-1 0,1 1 0,-1-1-1,1 1 1,0 0 0,0-1 0,0 1 0,0 0-1,1 0 1,-1 0 0,1 0 0,0 0-1,0 0 1,0 0 0,2-2 0,4-4-11,1 1 0,-1 0 0,18-11 0,-23 17 8,0 0 1,0 0-1,0 1 0,1-1 1,-1 1-1,0 0 1,1 0-1,-1 0 1,1 0-1,-1 0 1,1 1-1,-1 0 0,1-1 1,0 1-1,6 1 1,20 5 605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0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16 4705,'6'-16'9393,"-6"18"-8737,5 104 1788,-21 89-761,8-126-1549,8-67-133,-1 10-290,-1 0 0,2 1 0,0-1-1,0 0 1,4 20 0,1-21-348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0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22 8730,'-2'-8'3937,"5"3"-1857,1 0-327,4 2-673,3 3-248,1 2-400,2 1-96,2 0-112,2 0-40,3-5-1312,1-3 872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0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48 7314,'-2'-10'4313,"0"7"-3455,2 0-1,-1 0 1,0 0-1,0-5 1,1 8-780,0-1-1,0 0 1,0 0 0,0 0 0,0 1 0,0-1-1,0 0 1,1 0 0,-1 0 0,0 1-1,0-1 1,1 0 0,-1 1 0,1-1 0,-1 0-1,0 1 1,1-1 0,0 0 0,-1 1-1,1-1 1,-1 1 0,2-2 0,-2 2-65,0 0 1,0 0 0,0 0-1,0 0 1,1 0-1,-1 0 1,0 0 0,0 0-1,0-1 1,0 1-1,0 0 1,1 0 0,-1 0-1,0 0 1,0 0 0,0 0-1,0 0 1,0 0-1,1 0 1,-1 0 0,0 0-1,0 0 1,0 0-1,0 0 1,1 0 0,-1 0-1,0 1 1,0-1-1,0 0 1,0 0 0,0 0-1,1 0 1,-1 0-1,0 0 1,2 7 254,-1 10 11,-10 84 193,3-52-359,-4 23 29,-3 40 112,13-98-190,1-11 32,1-7-53,1-7 0,0-5-32,2 0 0,0 1-1,0 0 1,2 0 0,0 0 0,0 1 0,1-1 0,18-21 0,6-4 36,-32 50-5,0-1 0,0 0 0,-3 10 0,-6 64 237,8-77-249,1 1 1,0-1 0,0 1 0,0 0 0,1-1-1,0 1 1,1-1 0,3 12 0,-4-15-51,0-1 0,1 1-1,-1 0 1,1-1 0,0 1 0,-1-1 0,1 1 0,0-1 0,3 3 0,-3-4-50,0 0-1,-1 0 1,1 0-1,0 0 1,0 0-1,-1 0 1,1 0-1,0-1 1,0 1 0,0-1-1,0 1 1,0-1-1,0 0 1,0 0-1,3 0 1,-2 0-197,1 0-1,-1-1 1,1 0 0,5-1 0,17-10-512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1.2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9 6801,'-16'-7'9482,"14"6"-9185,0 1 0,0 0 1,0-1-1,0 1 0,0 0 0,0 0 0,0 0 1,0 1-1,0-1 0,-3 1 0,-1 1-13,-1 0-1,1 0 1,0 0-1,0 1 1,0 0 0,1 0-1,-1 1 1,-8 6-1,11-7-210,1-1 0,-1 1 0,0-1-1,1 1 1,0 0 0,0 0 0,0 0-1,0 0 1,0 0 0,1 1 0,-1-1 0,1 1-1,0-1 1,0 1 0,0-1 0,1 1 0,-1 4-1,1-7-57,0 1 0,0 0-1,0 0 1,0 0 0,0 0-1,1-1 1,-1 1 0,1 0-1,-1-1 1,1 1 0,0 0-1,0-1 1,0 1 0,0-1-1,0 1 1,0-1 0,1 2-1,0-1-4,0 0-1,0-1 0,0 1 1,1-1-1,-1 1 0,0-1 1,1 0-1,-1 0 0,1 0 1,4 1-1,-2-1-5,0 0 1,1-1-1,-1 1 0,0-1 1,1 0-1,-1-1 0,0 1 1,1-1-1,-1 0 0,0 0 1,6-3-1,-8 3-13,-1 0 1,0 0-1,1 0 0,-1 0 1,0-1-1,0 1 0,1-1 1,-1 1-1,0-1 0,-1 0 0,1 0 1,0 0-1,-1 0 0,1 0 1,-1 0-1,1-1 0,1-3 1,-2 3-9,-1 1 0,1-1 0,-1 0 0,0 0 0,1 0 0,-1 1 0,-1-1 0,1 0 0,0 0 0,-1 1 0,1-1 1,-1 0-1,0 0 0,0 1 0,0-1 0,-2-3 0,1 1 5,-1 0-1,0 0 1,-4-5 0,7 10 11,0 0 0,-1 0 0,1 0 0,0 0 0,0-1 1,0 1-1,0 0 0,0 0 0,0 0 0,0 0 0,0 0 0,0-1 1,0 1-1,-1 0 0,1 0 0,0 0 0,0 0 0,0 0 1,0 0-1,0 0 0,-1 0 0,1-1 0,0 1 0,0 0 0,0 0 1,0 0-1,-1 0 0,1 0 0,0 0 0,0 0 0,0 0 0,0 0 1,-1 0-1,1 0 0,0 0 0,0 0 0,0 0 0,0 0 1,-1 0-1,1 1 0,0-1 0,0 0 0,0 0 0,0 0 0,0 0 1,-1 0-1,1 0 0,0 0 0,0 0 0,0 1 0,0-1 0,0 0 1,0 0-1,0 0 0,-1 0 0,1 0 0,0 1 0,-2 9-11,2-8 12,-2 8 39,1 0-1,0 1 0,1-1 1,0 0-1,3 20 0,-2-27-46,-1 0 0,1 0 0,0 0 0,0-1 0,1 1 1,-1 0-1,0 0 0,1-1 0,0 1 0,3 3 0,-4-4-64,1-1 1,0 0 0,-1 1-1,1-1 1,0 0 0,0 0-1,0 0 1,0 0-1,0 0 1,0 0 0,0-1-1,1 1 1,-1-1 0,0 0-1,0 1 1,3-1-1,13-1-1651,0-5 595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1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59 4937,'-5'7'4688,"4"-7"-4301,1 1 0,-1-1 0,1 1 0,0-1 1,-1 1-1,1-1 0,-1 1 0,1 0 0,0-1 0,0 1 0,-1-1 0,1 1 0,0 0 0,0-1 0,0 1 0,-1 0 0,1-1 0,0 1 0,0 0 0,0-1 0,1 2 0,-1-1 262,0 2-59,4 16-472,-2-10-84,0 1 0,-1 0 0,0 0 0,0 0-1,-1 10 1,-2-6 48,1-13 1,2-9-22,1-7-295,0 0 0,1 0 1,11-27-1,-10 32 55,0 1 0,1-1-1,0 1 1,0 0 0,1 1-1,12-14 1,-17 21 213,0-1 0,0 1 0,1 0 0,-1 0 1,1 0-1,-1-1 0,1 1 0,0 1 0,-1-1 0,1 0 1,0 0-1,-1 1 0,5-2 0,-5 2 36,0 0-1,1 0 1,-1 0 0,0 0-1,1 1 1,-1-1 0,0 0-1,0 1 1,1-1 0,-1 1-1,0-1 1,0 1-1,1-1 1,-1 1 0,0 0-1,0 0 1,0 0 0,0 0-1,1 1 1,1 0-40,-1 1 0,0-1 0,1 1-1,-1 0 1,0 0 0,-1-1 0,1 1 0,-1 0 0,1 0 0,-1 1 0,0-1 0,0 0 0,0 0-1,0 1 1,-1-1 0,1 0 0,-1 1 0,0 5 0,-2 3 22,1-1 1,-2 1-1,-6 20 1,0 0 306,9-30-294,-1 0 0,1 0 0,-1 0 0,1 0 0,0 0 0,0 4 0,1-4-23,-1 0 1,1 0-1,0 0 0,0 0 0,1 3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2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8754,'4'-1'649,"-3"1"-412,1 0 1,-1 0-1,0-1 1,1 1-1,-1 0 0,0-1 1,0 1-1,1-1 1,-1 1-1,0-1 0,0 1 1,0-1-1,0 0 1,0 0-1,0 1 0,0-1 1,0 0-1,0 0 1,0 0-1,0 0 0,0 0 1,0-2-1,3-3 699,2-6 2185,-10 40-1633,-1 37 0,4-36-1037,-7 35-1,6-48-215,2-13-69,4-10-68,-3 0-77,1 1 0,-1-1 0,0 0 0,-1 0 0,1 1 0,-2-15 1,0 14-17,1-1 0,0 0 0,1 0 0,0 0 0,1-8 0,20-41 21,-22 55-25,1 1 0,-1 0 0,1 0 0,0-1 0,0 1 0,-1 0 0,1 0-1,0 0 1,0 0 0,0 0 0,0 0 0,0 1 0,0-1 0,0 0 0,1 0 0,-1 1 0,0-1 0,0 0 0,1 1 0,-1 0 0,0-1 0,0 1 0,1 0 0,-1-1 0,0 1 0,2 0 0,-2 0 0,0 0 0,0 0 0,0 0-1,0 0 1,0 0 0,0 1 0,0-1 0,0 0 0,0 0 0,0 1-1,0-1 1,0 1 0,0-1 0,0 1 0,0-1 0,0 1 0,-1 0 0,1-1-1,0 1 1,0 0 0,-1-1 0,1 1 0,0 0 0,-1 0 0,1 0-1,-1 0 1,1 0 0,-1 0 0,0-1 0,1 1 0,-1 0 0,0 0-1,0 0 1,1 0 0,-1 2 0,0 3 3,-1-1 0,1 1 0,-1 0 0,0 0 0,-3 8 0,3-9 11,-1 0 0,1 0 0,0 0-1,1 0 1,-1 0 0,1 0 0,0 0 0,1 6-1,-1-2 127,-1-9-36,0-4-40,1 4-60,0-1 0,-1 0 0,1 1 0,0-1 0,0 1 1,0-1-1,1 0 0,-1 1 0,0-1 0,0 1 0,0-1 0,0 1 0,0-1 0,1 0 0,-1 1 0,0-1 0,1 1 0,-1-1 0,2-3 6,1-3-7,1 0-1,-1 0 1,1 0 0,1 0 0,5-7-1,-3 5 0,0 0 0,-1 1 1,2 0-1,-1 0 0,15-11 0,-22 19-2,1-1 0,0 1-1,-1-1 1,1 1 0,0-1-1,-1 1 1,1 0 0,0-1-1,0 1 1,-1 0 0,1 0 0,0-1-1,1 1 1,-1 0 0,-1 0 0,0 0 0,0 0 0,1 0 0,-1 1 0,0-1 0,1 0 0,-1 0 0,0 0 0,0 0 0,1 0-1,-1 1 1,0-1 0,0 0 0,1 0 0,-1 1 0,0-1 0,0 0 0,0 0 0,0 0 0,1 1 0,-1-1 0,0 0 0,0 1 0,1 2 7,-1 0 1,1-1-1,-1 1 1,0 0-1,1 0 0,-2 3 1,1 0 5,7 70 165,-4-42-114,-3-31-97,1 1 62,-1 0 1,1 0-1,-1-1 1,1 1-1,2 5 0,-3-8-68,1-1 1,-1 1-1,0 0 0,1 0 0,-1-1 0,1 1 0,0 0 0,-1-1 0,1 1 1,-1 0-1,1-1 0,0 1 0,0-1 0,-1 1 0,1-1 0,0 1 0,0-1 0,-1 0 1,1 1-1,0-1 0,0 0 0,0 0 0,0 0 0,0 0 0,-1 1 0,1-1 0,0 0 1,2-1-1,14-2-1560,4-4 608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6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9610,'0'0'4937,"3"2"-3442,47 24 1894,-50-26-3363,6 3 83,0 0 0,0 1-1,0-1 1,0 1-1,-1 1 1,0-1 0,0 1-1,0 0 1,-1 0-1,7 10 1,-6-8-50,0 2 0,-1-1-1,0 1 1,-1-1 0,0 1-1,0 0 1,2 14 0,-2 1 68,0 0 0,-2 41 0,-10 50 380,-35 149-10,44-264-510,-2 9-1062,0 0 0,0 11 0,2-8-230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3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8 6961,'-6'-7'6084,"6"7"-5918,-1 0-1,1 0 0,0 0 0,0 0 0,0 0 0,-1 0 0,1 0 1,0 0-1,0 0 0,-1 0 0,1 0 0,0 0 0,0 0 0,-1 0 1,1 0-1,0 0 0,0 0 0,0 0 0,-1 0 0,1 0 1,0 0-1,0 1 0,0-1 0,-1 0 0,1 0 0,0 0 0,0 0 1,0 1-1,-1-1 0,1 1 221,-1-1-1,0 1 1,1 0 0,-1 0-1,1 0 1,0-1 0,-1 1 0,1 0-1,-1 1 1,-1 19 200,1-15-128,0 2-282,1-3-55,-1 0 0,1 0 0,0 0 0,0 0 0,1 0 0,-1 0 0,1 0 0,3 9 0,-4-12-82,1 1 0,1-1 0,-1 1-1,0-1 1,1 1 0,-1-1 0,1 1-1,0-1 1,-1 0 0,1 0-1,0 0 1,0 0 0,1 0 0,-1-1-1,0 1 1,1-1 0,-1 1 0,1-1-1,-1 0 1,1 0 0,0 0-1,-1 0 1,1 0 0,0-1 0,-1 1-1,4-1 1,2 0-21,0 0 0,0-1 0,0 0-1,0 0 1,-1-1 0,1 1 0,-1-2 0,1 1 0,11-7-1,-13 6-15,0 0-1,0-1 0,-1 0 0,1 0 1,-1-1-1,0 1 0,0-1 0,-1 0 1,1-1-1,-1 1 0,6-10 0,19-41-1,-29 54-7,-1 3 3,-4 5-1,-46 88 19,34-60 22,12-23 35,-68 142 155,61-125 285,2 0 0,1 1-1,-8 48 1,11-36 148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4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 5585,'2'-8'5941,"-2"8"-5814,0 0 1,0 0 0,0 0 0,1 0-1,-1 0 1,0 0 0,0 0 0,0 0-1,0 0 1,1 0 0,-1 0-1,0 0 1,0 0 0,0 1 0,0-1-1,0 0 1,1 0 0,-1 0 0,0 0-1,0 0 1,0 1 0,0-1-1,0 0 1,0 0 0,0 0 0,0 1-1,10 19 1090,-10-20-1274,6 15 338,-1 0 1,-1 0-1,0 0 0,-1 0 0,-1 1 0,0 0 1,-1 30-1,-1-35-123,0-4 61,-3-13-67,-3-16-89,2 0-1,0 0 0,0-33 1,4 51-62,0 0 0,0 0 1,0 0-1,1 0 0,0 0 1,0 0-1,0 0 0,0 0 1,1 1-1,2-5 0,-2 3 36,1 0-1,1 0 0,-1 0 0,1 0 0,0 0 1,5-3-1,-8 7-20,0 0-1,0 0 1,0 0 0,1 0 0,-1 0-1,1 0 1,-1 0 0,0 1 0,1-1-1,-1 0 1,1 1 0,0 0-1,-1-1 1,1 1 0,-1 0 0,1 0-1,-1 0 1,1 0 0,0 0 0,-1 0-1,1 0 1,-1 0 0,1 1 0,0-1-1,-1 1 1,1-1 0,-1 1 0,1 0-1,-1-1 1,0 1 0,1 0 0,-1 0-1,0 0 1,1 0 0,1 2 0,2 3-346,0-1 1,7 13-1,1 0-1002,2-2 523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5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30 5593,'3'-5'2103,"1"2"0,0-1-1,5-4 1,-8 7-1792,1 0-1,-1 0 1,0 0-1,1 0 1,-1 0-1,1 1 1,-1-1-1,1 1 1,-1-1-1,1 1 1,-1-1-1,1 1 1,-1 0-1,1 0 1,2 0-1,-4 0-274,0 0 0,1 0 0,-1 0 0,0 0 0,0 0 0,0 0 0,0 0 0,0 0 0,0 0 0,1 0 0,-1 1 0,0-1 0,0 0 0,0 0 0,0 0 0,0 0 0,0 0 0,0 0 0,0 0 0,0 1 0,0-1 0,0 0 0,0 0 0,0 0 0,0 0 0,1 0 0,-1 0 0,0 1 0,0-1 0,0 0 0,0 0 0,0 0-1,-1 0 1,1 0 0,0 0 0,0 1 0,0-1 0,0 0 0,0 0 0,0 1 14,0-1 0,0 0 0,0 1 0,-1-1 0,1 0 0,0 1 0,0-1 0,-1 0 0,1 1 0,0-1 0,0 0 0,-1 1 0,1-1 0,0 0 0,-1 0 0,1 1 0,-3 0 4,1-1 0,0 1 1,0-1-1,0 0 0,0 0 1,0 1-1,-1-1 1,1-1-1,0 1 0,0 0 1,0 0-1,0-1 1,0 1-1,-3-2 0,2 1-42,1 1 0,-1-1 0,0 0-1,0 1 1,0 0 0,0 0 0,0 0 0,0 0-1,-4 1 1,5-1-9,0 1 0,0 0 0,0-1-1,0 1 1,1 0 0,-1 0 0,0 0 0,1 1 0,-1-1-1,0 0 1,1 1 0,-1-1 0,1 1 0,-2 1 0,1 0-2,1 0 1,-1 0 0,1 0 0,0 0 0,-1 0 0,1 1 0,1-1 0,-2 5 0,1-3 2,1-1-1,0 1 0,0 0 1,0 0-1,0 0 0,1 0 1,0 0-1,0 0 0,0 0 0,1 0 1,3 8-1,-4-10 2,1-1-1,0 1 1,-1-1 0,1 0-1,0 1 1,0-1 0,1 0-1,-1 0 1,0 0 0,5 2-1,-5-3 1,0 0-1,0 0 0,0 0 0,-1-1 1,1 1-1,0-1 0,0 1 0,0-1 1,0 0-1,0 1 0,0-1 0,0 0 1,0-1-1,0 1 0,0 0 1,0 0-1,3-2 0,-2 1 3,1-1 0,-1 0 1,0 0-1,0 0 0,0 0 0,0 0 0,0-1 0,-1 1 0,1-1 1,-1 0-1,1 0 0,2-4 0,-2 1 0,0 1 1,0-1-1,0 0 0,-1 1 1,0-1-1,2-9 0,-3 13-5,-1 0 1,1 0-1,-1 0 0,0 0 1,0 0-1,0 0 0,0 0 0,-1 1 1,1-1-1,0 0 0,-1 0 0,1 0 1,-1 0-1,0 1 0,1-1 1,-2-2-1,1 4-2,1 0 0,0 0 0,0 0 0,0 0 0,0-1 0,0 1 0,0 0 0,0 0-1,0 0 1,0 0 0,0 0 0,0 0 0,0 0 0,0 0 0,0 0 0,0-1 0,-1 1 0,1 0 0,0 0 0,0 0 0,0 0 0,0 0 0,0 0 0,0 0 0,0 0 0,-1 0 0,1 0 0,0 0 0,0 0 0,0 0 0,0 0 0,0 0-1,0 0 1,0 0 0,-1 0 0,1 0 0,0 0 0,0 0 0,0 0 0,0 0 0,0 0 0,0 0 0,0 0 0,-1 0 0,1 0 0,0 0 0,0 0 0,0 0 0,0 1 0,0-1 0,0 0 0,0 0 0,0 0 0,0 0 0,-1 0-1,0 8-3,0 7-68,1 0 0,3 21 0,-3-32 189,1 0 0,-1 0 1,1-1-1,0 1 1,1 0-1,-1 0 0,1-1 1,-1 1-1,1-1 1,0 1-1,1-1 0,-1 0 1,0 0-1,5 5 0,9 1 674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5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72 9258,'-10'-9'4077,"10"9"-3982,0 0-1,0 0 1,-1-1 0,1 1-1,0 0 1,0 0 0,-1 0-1,1 0 1,0 0 0,0 0-1,-1 0 1,1 0 0,0 0-1,0 0 1,0 0 0,-1 0 0,1 0-1,0 0 1,0 0 0,-1 0-1,1 0 1,0 1 0,0-1-1,0 0 1,-1 0 0,1 0-1,0 0 1,0 0 0,0 0-1,-1 1 1,1-1 0,0 0 0,0 0-1,0 0 1,0 1 0,-4 6 1238,3-3-1007,0-1-1,0 1 0,1 0 1,0 0-1,0 0 0,0 8 1,0-6-154,1-1 1,-2 10-1,-10 26 437,8-36-453,2-10-81,0-9-22,2 3-41,0 1 0,1 0 1,0 0-1,5-12 0,-2 8-8,-4 8-2,1 0 0,1 0 0,-1 1 0,1-1 0,0 1 0,1 0 0,4-7 0,-5 9 2,0 0 0,0 0 0,0 1 1,0-1-1,0 0 0,0 1 0,1 0 1,-1 0-1,1 0 0,-1 1 0,1-1 0,5-1 1,-8 3 7,0 0 1,0 0-1,0 0 1,0 0 0,0 0-1,0 0 1,-1 0-1,1 0 1,0 0-1,0 0 1,0 1-1,0-1 1,0 0 0,-1 1-1,1-1 1,0 1-1,0-1 1,-1 1-1,1-1 1,0 1 0,0-1-1,-1 1 1,2 1-1,-1-1 11,0 1-1,1 0 0,-1 0 1,0 0-1,0 0 0,0 0 1,0 0-1,0 4 0,1 4-6,-1 0 0,0 0 0,-1 0-1,-2 18 1,0 1 3,2-16-12,-1-7 4,1-1 0,0 0 0,0 0-1,0 1 1,1-1 0,0 0-1,0 0 1,2 6 0,-3-10 45,0-1 0,1 1 0,-1 0 0,0-1 0,0 1 1,1-1-1,-1 1 0,0-1 0,1 1 0,-1-1 0,1 1 0,-1-1 0,1 1 1,-1-1-1,1 0 0,-1 1 0,1-1 0,-1 0 0,1 1 0,-1-1 0,1 0 0,-1 0 1,1 1-1,0-1 0,-1 0 0,1 0 0,0 0 0,-1 0 0,1 0 0,-1 0 1,1 0-1,0 0 0,-1 0 0,1 0 0,0 0 0,0-1 0,14-4 876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6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154 225 6697,'-2'-4'6389,"-5"-4"-3065,1 1-1679,-2-3-433,3 4-773,1 0 1,-1 0 0,0 1-1,0 0 1,-11-8 0,15 12-408,0 0-1,0 1 1,0-1 0,0 1 0,0-1 0,-1 1 0,1-1 0,0 1 0,0 0-1,0 0 1,-1-1 0,1 1 0,0 0 0,0 0 0,-1 0 0,1 0 0,-2 1-1,1 0-3,0-1-1,0 1 0,0 0 1,0 0-1,1 0 0,-1 0 0,0 0 1,1 0-1,-4 3 0,0 2 30,0 0 0,0 0 1,1 0-1,-6 10 0,8-11-22,-1 0 0,1 0 0,0 0 0,0 0 0,0 1-1,1-1 1,-1 1 0,2-1 0,-1 1 0,0-1 0,1 1 0,1 9 0,-1-13-27,1 1-1,-1 0 1,1 0 0,0-1 0,0 1 0,0-1-1,0 1 1,0-1 0,0 1 0,1-1 0,-1 1-1,1-1 1,0 0 0,0 0 0,0 0 0,0 0-1,0 0 1,0 0 0,0-1 0,1 1 0,-1-1-1,1 0 1,-1 1 0,1-1 0,-1 0 0,1 0-1,2 0 1,3 1 2,-1-1-1,0 0 1,1 0 0,-1-1-1,0 0 1,13-2 0,-14 1-5,-1 0 0,0 0 0,1 0 0,-1-1 0,0 0 0,0 0 0,0 0 1,0-1-1,8-5 0,-11 6-2,1-1 1,0 0-1,0 0 1,-1-1-1,0 1 1,1 0-1,-1-1 1,-1 1-1,1-1 1,0 0-1,-1 0 1,0 1-1,0-1 1,0 0-1,1-6 1,-1-7 9,0 0-1,-1-21 1,0 31-11,-7-143 22,7 147-27,0 0 0,0-1 0,-1 1 1,1 0-1,-2-4 0,2 7 3,0-1-1,0 1 1,0 0-1,0 0 0,0 0 1,0 0-1,0 0 1,0-1-1,0 1 1,-1 0-1,1 0 1,0 0-1,0 0 1,0 0-1,0 0 1,0 0-1,0-1 1,0 1-1,0 0 1,-1 0-1,1 0 1,0 0-1,0 0 1,0 0-1,0 0 1,0 0-1,0 0 1,-1 0-1,1 0 1,0 0-1,0 0 1,0 0-1,0 0 1,0 0-1,-1 0 1,1 0-1,0 0 1,0 0-1,0 0 1,-1 1-2,0-1 1,1 1 0,-1 0-1,0-1 1,1 1 0,-1 0-1,1 0 1,-1 0-1,1-1 1,-1 3 0,-2 4 3,0 1-1,1 0 1,0 0 0,0 0 0,1-1-1,-1 17 1,2-2 22,4 28 0,-3-37-13,0-1 1,2 0 0,0 1-1,0-1 1,1-1 0,0 1-1,7 12 1,9 11 195,-20-34-84,1 0 0,-1 0 0,1 0 0,-1-1-1,1 1 1,0 0 0,-1 0 0,1-1 0,0 1 0,0-1 0,1 2 0,15 4 640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6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52 9610,'1'-4'1336,"-1"0"0,1 0 0,-1 0-1,0 0 1,-1-7 0,1 10-1206,0 0 0,0 0 1,-1 0-1,1 0 0,0 0 0,-1 0 0,1 1 1,0-1-1,-1 0 0,1 0 0,-1 1 0,0-1 0,1 0 1,-1 1-1,0-1 0,1 0 0,-1 1 0,0-1 1,1 1-1,-1-1 0,0 1 0,0-1 0,0 1 0,0 0 1,1 0-1,-1-1 0,0 1 0,0 0 0,0 0 0,-2 0 1,-1-1 87,0 1 0,0 0 0,0 0 0,0 1 1,0-1-1,-7 3 0,8-3-165,1 1-1,0 0 1,0 0-1,0 0 1,0 0 0,0 1-1,0-1 1,0 1-1,0-1 1,0 1 0,1-1-1,-1 1 1,1 0 0,-2 2-1,1-1-25,0 1 0,0-1 0,0 1 0,0-1 0,1 1 0,0 0 0,-1 0 0,2-1 0,-1 1 0,0 0 0,1 0 0,-1 0 0,1 0 0,0 0 0,1 0 0,-1 0 0,1 0 1,0 0-1,-1-1 0,2 1 0,-1 0 0,3 6 0,1-1-12,1 0 0,0 0 0,0-1 0,1 0 1,0 0-1,0 0 0,1-1 0,0 0 0,9 6 1,-11-9-8,0-1 0,0 1 0,0-1 0,0-1 0,0 1 1,1-1-1,-1 0 0,13 1 0,-17-2-5,0-1-1,1 0 1,-1 0-1,0 0 1,1 0-1,-1 0 1,0 0-1,0-1 1,1 1-1,-1-1 1,0 1-1,0-1 1,0 0-1,0 0 1,0 0 0,0 0-1,0 0 1,0-1-1,0 1 1,0-1-1,-1 1 1,1-1-1,0 1 1,-1-1-1,0 0 1,1 0-1,-1 0 1,0 0-1,2-3 1,-2 2-2,0-1 0,0 0 0,-1 1-1,1-1 1,-1 0 0,0 0 0,1 1 0,-2-1 0,1 0 0,0 1 0,-1-1-1,0 0 1,0 1 0,0-1 0,0 1 0,0-1 0,-1 1 0,1-1-1,-3-3 1,-4-5-1,0 0 0,-1 0 0,-16-15 0,17 18-3,0 0-1,-1 1 1,0 0-1,0 0 1,-16-9-1,24 17-7,0-1 0,0 1 0,0-1-1,1 1 1,-1 0 0,0-1 0,0 1 0,0 0 0,0 0 0,0-1 0,0 1-1,0 0 1,0 0 0,0 0 0,0 0 0,0 0 0,0 1 0,0-1 0,0 0-1,1 0 1,-1 1 0,0-1 0,0 0 0,0 1 0,0-1 0,0 1 0,1-1-1,-1 1 1,0-1 0,0 1 0,1 0 0,-1-1 0,0 1 0,1 0 0,-1 0-1,1-1 1,-1 1 0,0 1 0,0 1-123,0-1 0,0 0 1,1 1-1,-1-1 0,1 1 0,-1-1 0,1 1 1,0-1-1,0 1 0,0 0 0,0-1 0,0 1 1,1 2-1,0-1-239,0-1 1,0 1 0,4 6-1,8 9-482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46 6561,'0'-1'-144,"3"-6"9628,-4 9-7080,-1 10-1650,0 0-1,0 0 1,0 16-1,0 3-423,2-23-246,-1 0 19,1 0 0,-3 8 0,4-40 152,2 12-241,0 0 0,1-1 0,0 2 0,9-18 0,-10 23-11,0 1 0,0-1 0,0 1-1,1 0 1,0 1 0,0-1 0,0 1 0,1-1-1,-1 1 1,1 0 0,7-4 0,10-3 81,-21 11-79,-1 0 0,0-1 1,1 1-1,-1 0 0,0 0 1,1 0-1,-1 0 0,0 0 1,1 0-1,-1 0 0,0 0 1,1 0-1,-1 0 0,0 0 1,1 0-1,-1 0 0,0 0 1,1 0-1,-1 0 0,0 1 1,1-1-1,-1 0 0,0 0 1,1 0-1,-1 0 0,0 1 1,0-1-1,1 0 0,-1 0 1,0 1-1,0-1 0,1 0 1,-1 0-1,0 1 0,0-1 1,0 0-1,0 1 0,1-1 1,-1 0-1,0 1 0,0-1 1,0 0-1,0 1 0,0-1 1,0 1-1,1 17 87,-1-16-73,-7 134 1340,7-129-1266,0-5-62,0-1 0,0 1 0,0 0 0,0 0 0,0-1 0,1 1 0,-1 0 0,1 0 0,-1-1 0,2 3 0,-2-3-24,0-1 0,0 0 0,0 1 1,1-1-1,-1 0 0,0 0 0,0 1 0,1-1 0,-1 0 0,0 0 1,0 0-1,1 1 0,-1-1 0,0 0 0,0 0 0,1 0 0,-1 0 1,0 0-1,1 0 0,-1 1 0,0-1 0,1 0 0,-1 0 0,1 0 1,0-1 0,-1 1-1,1 0 1,0 0 0,-1-1-1,1 1 1,0 0 0,-1-1-1,1 1 1,-1 0 0,1-1-1,-1 1 1,1-1 0,-1 1-1,2-2 1,3-5 27,0 0-1,7-13 1,0 0-35,-10 16-3,43-61-121,-31 44 99,-11 16 24,0 0 0,0 0 0,1 1 0,-1-1-1,1 1 1,7-7 0,-11 11 2,1 0-1,-1 0 1,0 0 0,1 0-1,-1 0 1,0 0 0,1-1 0,-1 1-1,0 0 1,1 0 0,-1 0-1,1 0 1,-1 0 0,0 0-1,1 0 1,-1 0 0,0 1 0,1-1-1,-1 0 1,0 0 0,1 0-1,-1 0 1,0 0 0,1 1-1,-1-1 1,0 0 0,1 0 0,-1 0-1,0 1 1,0-1 0,1 0-1,-1 1 1,8 10 18,-8-11-17,16 29 131,-1 0 1,14 40-1,-19-42 450,3 0-260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8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 5145,'2'-27'2551,"-2"26"-2395,0 1 0,0-1 0,1 1 0,-1-1 0,0 0 0,0 1 0,0-1 0,1 1 0,-1-1 0,0 0 0,1 1 0,-1-1 0,0 1 0,1-1 0,-1 1 0,1-1 0,-1 1-1,1 0 1,-1-1 0,1 1 0,0-1 0,-1 1-77,1 0-1,-1 0 0,0 0 1,0 0-1,1-1 0,-1 1 1,0 0-1,0 0 0,1 0 0,-1 0 1,0 0-1,0 0 0,1 0 1,-1 0-1,0 0 0,0 0 1,1 0-1,-1 0 0,0 1 1,0-1-1,0 0 0,1 0 1,-1 0-1,0 0 0,0 0 1,1 0-1,-1 0 0,0 1 1,0-1-1,0 0 0,0 0 0,1 0 1,-1 1-1,0-1 0,0 0 1,0 0-1,0 0 0,1 1 1,0 8 621,1 0-1,-1 0 1,0 16 0,-1-8-85,0-5-151,2 13 937,-3 30 0,-2-46-949,6-28-418,9-39 104,-9 50-122,-1 0-1,1-1 1,1 1 0,7-13 0,-8 16-15,0 0 0,1 0 1,0 0-1,0 1 1,0-1-1,7-5 1,-9 9-2,0-1 1,0 1 0,0 0 0,1 0-1,-1 0 1,0 0 0,1 0 0,-1 0 0,1 1-1,-1-1 1,1 1 0,-1 0 0,1 0-1,0 0 1,-1 0 0,1 0 0,4 1 0,-6-1 0,1 1 0,0-1 0,0 1 0,-1-1 0,1 1 0,-1-1 0,1 1 0,0 0 0,-1 0 0,1 0 1,-1 0-1,0 0 0,1 0 0,-1 0 0,0 1 0,0-1 0,0 0 0,1 1 0,-1-1 0,-1 1 0,1-1 0,0 1 1,1 2-1,-1-1 11,-1 0 1,1-1 0,-1 1 0,0 0 0,0 0 0,0 0-1,0 0 1,0 0 0,-1-1 0,1 1 0,-1 0-1,0 0 1,-1 4 0,-23 49 1299,36-75-1247,1-1 0,26-28 0,-35 44-64,1 1-1,-1-1 1,1 1-1,0 0 1,0 1 0,0-1-1,1 1 1,-1 0-1,6-2 1,-7 3-1,-1 0 0,0 0 0,1 0 0,-1 1 0,1-1 1,-1 1-1,1 0 0,-1 0 0,1 0 0,-1 0 0,1 0 0,-1 1 0,1-1 0,-1 1 0,1-1 1,-1 1-1,0 0 0,1 0 0,1 1 0,-3-1 0,0 0 0,-1-1 0,1 1 0,0-1 0,-1 1 0,1 0 0,-1-1 0,1 1 0,-1 0 0,1 0 0,-1 0 0,0-1 0,1 1 0,-1 0 0,0 0 0,0 0 0,0-1 0,0 1 0,0 0-1,1 0 1,-1 0 0,-1 0 0,1 0 0,0 0 0,0-1 0,0 2 0,-1 3 1,-1-1 0,1 0-1,-4 7 1,4-9 0,-3 7 4,-15 37 63,17-41-49,1 0 0,0 0 0,0 0-1,0 0 1,1 0 0,-1 0 0,2 8 0,-1-12-13,0 0 1,0-1 0,0 1 0,0 0-1,0 0 1,0 0 0,1 0 0,-1-1-1,0 1 1,1 0 0,-1 0 0,1 0-1,-1-1 1,1 1 0,-1 0 0,1-1-1,-1 1 1,1 0 0,0-1-1,-1 1 1,2 0 0,-1-1-58,0 1 0,1-1 0,-1 1 0,0-1 0,0 0 0,0 0 0,1 0 0,-1 0 0,0 0 0,0 0 0,1 0 0,-1 0 0,2 0 0,3-2-522,1 0 0,-1-1 0,1 1 0,7-5 0,-12 5 292,24-12-1083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8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20 5313,'0'0'591,"0"0"0,0-1 0,1 1 0,-1 0-1,0-1 1,0 1 0,0-1 0,0 1 0,0 0 0,1-1 0,-1 1 0,0-1-1,0 1 1,0-1 0,0 1 0,0 0 0,-1-1 0,1 0-351,0 1 1,0-1 0,0 1-1,0 0 1,0-1 0,-1 1-1,1 0 1,0-1 0,0 1-1,0 0 1,-1-1 0,1 1-1,0 0 1,0-1 0,-1 1-1,1 0 1,0-1 0,-1 1-1,1 0 1,0 0 0,-1 0-1,1-1 1,-1 1 0,1 0-1,-1 0 1,-5-1-188,0-1 1,0 2-1,0-1 0,0 1 1,-1 0-1,1 0 0,-7 1 1,10 0-40,0 0 0,0-1 0,0 1 0,0 0 0,1 1 0,-1-1 0,0 0 0,1 1 0,-1 0 0,1-1 0,-5 5 0,2-1 21,1 0 0,0-1 0,0 2 0,-3 5 0,3-5 18,1-1 0,1 1 0,-1 0 0,1 0 0,0 0 0,0 0 0,-2 11 0,4-15-40,0 0 1,0 0 0,0 0-1,0 0 1,0 0 0,0 0-1,0 0 1,0 0 0,1 0-1,-1 0 1,1-1 0,0 1-1,-1 0 1,1 0 0,0 0-1,0-1 1,0 1 0,0 0-1,0-1 1,1 1 0,-1-1-1,0 1 1,1-1-1,-1 0 1,1 0 0,-1 1-1,1-1 1,3 1 0,-1 0-2,1-1 1,0 1-1,0-1 1,-1-1-1,1 1 1,0-1-1,0 1 1,0-1-1,0-1 1,-1 1-1,1-1 1,0 0-1,6-2 1,-1 1 4,-1-1 1,1-1-1,-1 0 1,0 0-1,12-9 1,-17 10-10,0 1 0,-1-1 0,1 0 0,-1 0 1,1-1-1,-1 1 0,0-1 0,4-7 0,-6 9-5,0 0 0,0 0 0,0 0 0,-1 0 1,1 0-1,0 0 0,-1 0 0,0 0 0,0 0 0,0 0 0,1 0 0,-2-1 0,1 1 0,0 0 0,0 0 0,-1 0 0,1 0 0,-1 0 0,0 0 0,-1-4 0,0 3-16,0 0 1,0 0-1,0 0 0,-1 0 1,1 0-1,-1 1 0,0-1 1,0 1-1,0-1 0,0 1 1,-4-2-1,6 3-31,0 0 1,-1 0-1,1 1 1,0-1 0,0 1-1,-1-1 1,1 1-1,-1-1 1,1 1-1,0 0 1,-1 0-1,1 0 1,-1 0-1,1 0 1,0 0-1,-1 0 1,1 0-1,-1 0 1,1 1-1,0-1 1,-1 0-1,1 1 1,0 0-1,-1-1 1,1 1 0,0 0-1,0-1 1,0 1-1,-1 0 1,1 0-1,0 0 1,-1 1-1,1 0-82,-1 0-1,1 1 1,0-1-1,-1 0 1,1 1 0,0-1-1,1 1 1,-1-1-1,-1 6 1,2-7-128,0 1 0,0-1 0,0 1 0,0-1 0,0 1 0,0-1 0,0 1 0,0-1 0,1 0 0,-1 1 0,1-1 0,-1 1 0,1-1 0,-1 0 0,1 1 0,0-1 0,0 0 0,-1 0 0,3 2 0,9 7-1553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8.9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107 369 4865,'0'-1'1034,"1"0"1,-1 0-1,0 0 0,1 0 1,-1 0-1,0 0 0,1 0 1,-1 0-1,0 0 0,0 0 0,0 0 1,0-2-1,-3-10 2585,-5-1-3286,6 10-250,0 2-37,0-1 0,0 0-1,0 1 1,-4-3 0,6 4-32,-1 0 1,0 1-1,0-1 1,0 0-1,0 1 1,0-1-1,0 1 1,-1-1-1,1 1 1,0 0-1,0 0 1,0-1-1,0 1 1,0 0-1,-1 0 1,1 0-1,0 0 1,-1 0-1,-2 1 4,1 0 0,0 0 0,0 0 0,0 0 0,0 1 0,0-1 1,1 1-1,-1 0 0,0 0 0,1 0 0,-1 0 0,1 0 0,0 1 0,0-1 0,0 1 0,0-1 0,0 1 0,0 0 0,1 0 0,-1 0 0,1-1 0,0 2 0,0-1 0,-1 4 0,1-3 2,0-1-1,0 1 1,0-1 0,1 1-1,0 0 1,0-1-1,0 1 1,0-1-1,0 1 1,1-1 0,-1 1-1,1 0 1,0-1-1,0 0 1,1 1-1,-1-1 1,1 0-1,-1 0 1,1 1 0,0-1-1,4 5 1,-4-7-12,0 1 0,-1 0 0,1-1 1,0 0-1,0 1 0,0-1 0,0 0 0,0 0 1,0 0-1,0 0 0,1 0 0,-1 0 1,0-1-1,0 1 0,1-1 0,-1 0 0,0 1 1,1-1-1,-1 0 0,0 0 0,1-1 1,-1 1-1,0 0 0,1-1 0,-1 0 0,0 1 1,0-1-1,1 0 0,-1 0 0,0 0 1,0 0-1,0 0 0,0-1 0,-1 1 0,1-1 1,2-1-1,3-4 8,-1 0 1,1-1-1,-1 0 1,-1 0-1,1 0 1,-2 0 0,1-1-1,-1 0 1,4-12-1,-3 7-3,-2-1 0,0 0 0,0 0 0,-1 0 0,0-20 0,-2 0 1,0-137 33,0 168-45,0-1 0,0 1-1,-1 0 1,-1-7 0,2 10-1,0 1-1,0 0 1,0 0-1,0 0 0,0 0 1,0-1-1,0 1 1,-1 0-1,1 0 1,0 0-1,0 0 1,0 0-1,0-1 0,0 1 1,-1 0-1,1 0 1,0 0-1,0 0 1,0 0-1,-1 0 1,1 0-1,0 0 1,0 0-1,0-1 0,0 1 1,-1 0-1,1 0 1,0 0-1,0 0 1,0 0-1,-1 0 1,1 0-1,0 0 0,0 1 1,0-1-1,-1 0 1,1 0-1,0 0 1,0 0-1,0 0 1,-1 0-1,1 0 1,0 0-1,0 0 0,0 1 1,0-1-1,0 0 1,-1 0-1,1 0 1,0 0-1,0 0 1,0 1-1,0-1 0,-8 9 46,6-3-17,-1-1 1,1 1 0,0 0 0,0 0-1,1 0 1,0 0 0,0 0 0,0 0-1,1 6 1,-1 0 25,0 130 542,1-140-585,1 18 94,0-1-1,2 0 1,7 30 0,-8-41-86,1 0 1,0 0 0,0 0 0,0 0-1,1-1 1,1 1 0,-1-1 0,1 0-1,0 0 1,9 8 0,-12-13-76,0 0 0,0 0 0,0-1 0,1 1 0,-1 0-1,1-1 1,-1 0 0,1 1 0,0-1 0,-1 0 0,1 0 0,0-1 0,3 1 0,-5-1-133,1 0 1,0 0 0,0 0-1,0 0 1,0 0-1,0-1 1,-1 1 0,1-1-1,0 0 1,0 1 0,-1-1-1,1 0 1,0 0-1,-1 0 1,1 0 0,-1 0-1,1 0 1,-1-1-1,0 1 1,2-2 0,9-15-2982,-2-2 1248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6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33 3977,'-1'-3'434,"1"2"40,0-1 1,-1 1 0,1-1-1,-1 1 1,1-1 0,-1 1-1,0-1 1,1 1 0,-1 0-1,0 0 1,0-1 0,0 1-1,0 0 1,-1-1-1,1 9 5180,1 4-4691,2 2-574,0 1 0,1-1 1,6 17-1,18 40 580,-9-23-507,-17-45-442,0 1 0,0 0 0,0-1-1,0 1 1,3 3 0,-4-6-19,0 0 0,0 0-1,0 0 1,0 1 0,1-1 0,-1 0 0,0 0 0,0 0-1,0 0 1,0 0 0,0 0 0,0 0 0,0 0-1,0 0 1,0 0 0,0 0 0,0 0 0,0 0 0,0 0-1,0 0 1,1 0 0,-1 0 0,0 0 0,0 0 0,0 0-1,0 0 1,0 0 0,0 0 0,0 0 0,0 0 0,0 0-1,0 0 1,1 0 0,-1 0 0,0 0 0,0 0 0,0 0-1,0 0 1,0 0 0,0 0 0,0 0 0,0 0 0,0 0-1,0 0 1,0 0 0,0 0 0,0 0 0,1 0 0,-1 0-1,0 0 1,0 0 0,0-1 0,0 1 0,0 0 0,1-5-76,-1-5-353,-1 1 0,1 0 1,-5-18-1,-11-28-1001,-18-27 1625,31 77-101,-10-17 232,7 14 191,5 8 105,1 2 348,4 18-623,2-1 0,0 0 0,10 22 0,8 20-97,-16-32-170,-4-15-47,0-1 1,1 1-1,11 22 1,-15-35-31,0 1 0,-1-1 0,1 0 1,0 0-1,0 0 0,0 0 0,0 0 0,0 0 1,0 0-1,3 1 0,-4-1 1,1-1-1,0 0 1,-1 0 0,1 0-1,-1 0 1,1 1 0,0-1-1,-1 0 1,1 0 0,0 0-1,-1 0 1,1 0 0,0-1-1,-1 1 1,1 0 0,-1 0-1,1 0 1,0 0 0,-1-1-1,1 1 1,-1 0 0,1-1-1,-1 1 1,1 0 0,-1-1-1,2 0 1,1-3 44,1 0-1,-1 0 1,0 0 0,0 0 0,-1-1-1,1 1 1,-1-1 0,0 0-1,2-7 1,6-11 193,-5 12-103,1 1-1,0-1 0,1 1 0,0 0 0,0 1 0,1 0 1,1 0-1,-1 1 0,1-1 0,1 2 0,-1 0 1,15-8-1,-13 11-60,-7 5-325,-4-1 203,0 1 1,0-1-1,0 0 0,0 1 0,0-1 0,0 0 0,0 1 0,0-1 1,0 0-1,0 0 0,0 1 0,0-1 0,0 0 0,-1 0 0,1 1 1,0-1-1,0 0 0,0 0 0,-1 1 0,-3 5-320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9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18 346 8618,'3'-23'3769,"-3"23"-3672,0 0 0,0-1 0,0 1 0,0 0 0,0 0 0,0 0 0,-1 0 0,1-1 0,0 1 0,0 0 0,0 0 0,0 0 0,0 0 1,0-1-1,0 1 0,0 0 0,0 0 0,-1 0 0,1 0 0,0 0 0,0-1 0,0 1 0,0 0 0,-1 0 0,1 0 0,0 0 0,0 0 0,0 0 0,0 0 1,-1 0-1,1 0 0,0 0 0,0 0 0,0 0 0,-1 0 0,1 0 0,0 0 0,0 0 0,0 0 0,-1 0 0,1 0 0,0 0 0,0 0 0,0 0 0,0 0 1,-1 0-1,1 0 0,0 0 0,0 0 0,0 0 0,0 1 0,-1-1 0,1 0 0,0 0 0,0 0 0,-9 6 2476,9-5-2483,-1 0 0,1-1-1,-1 1 1,1 0 0,0-1-1,-1 1 1,1 0 0,0 0 0,0 0-1,0-1 1,-1 1 0,1 0 0,0 0-1,0 0 1,0 0 0,0-1 0,0 1-1,1 0 1,-1 0 0,0 0-1,0-1 1,0 1 0,1 0 0,-1 0-1,0-1 1,1 1 0,-1 0 0,1 0-1,-1-1 1,1 1 0,-1-1 0,1 1-1,0 0 1,1 1-48,-1-1-1,1 1 1,0-1 0,-1 0 0,1 1-1,0-1 1,0 0 0,0 0-1,0-1 1,0 1 0,4 1-1,-2-2-18,1 1 0,-1-1 0,1 0 0,0 0 0,-1-1-1,1 1 1,0-1 0,-1 0 0,1-1 0,-1 1 0,7-4-1,-6 3-13,0 0 0,0-1 0,-1 0 0,0 0 0,1 0 0,-1 0 0,0-1-1,-1 0 1,7-7 0,-9 9-6,0 0-1,0 1 0,0-1 1,0 0-1,-1 0 0,1 0 1,-1 0-1,1 0 0,-1 0 1,0 0-1,0 0 0,0 0 1,0 0-1,0 1 0,0-1 1,0 0-1,-1 0 0,1 0 1,-1 0-1,-1-3 1,1 3-3,0-1 0,0 1 0,0 0 1,0-1-1,-1 1 0,1 0 0,-1 0 1,0 0-1,1 0 0,-1 1 0,0-1 1,0 0-1,0 1 0,-5-3 1,6 3-3,0 1 1,0 0-1,0 0 1,0 0-1,0 0 1,0 0-1,0 0 1,0 0-1,0 0 1,-1 0 0,1 0-1,0 0 1,0 1-1,0-1 1,0 0-1,0 1 1,0-1-1,0 1 1,0-1-1,1 1 1,-1 0 0,0-1-1,0 1 1,0 0-1,-1 1 1,-3 3-5,1 1 0,-8 10 1,9-11 6,-3 2 1,-2 5 1,0 0 0,-12 22 0,19-30 7,-1-1-1,1 1 0,0-1 0,0 1 1,0-1-1,0 1 0,1 0 1,-1 0-1,1-1 0,0 1 1,0 0-1,0 0 0,1-1 1,-1 1-1,3 6 0,-2-7 3,1 0 1,-1-1-1,1 1 0,-1-1 0,1 1 0,0-1 0,0 1 1,1-1-1,-1 0 0,0 0 0,1 0 0,-1 0 0,1-1 1,-1 1-1,1-1 0,0 1 0,0-1 0,5 2 0,1-1 2,-1 0-1,0 0 1,1-1-1,-1 0 1,13 0-1,-13-2-6,1 1 0,-1-1 0,0 0 0,0 0 0,0-1 0,8-3 0,-11 3-4,0-1 1,0 1 0,0-1-1,-1 0 1,1 0 0,-1 0 0,1-1-1,-1 0 1,6-7 0,-1 0-3,-1 0 0,-1 0 0,0-1 0,-1 0 0,0 0 0,0-1 0,5-19 0,-5 10 4,-2-1 0,0 1 0,1-41 0,-5 52-3,1-56 7,-2 57-7,1 1 1,-2 0-1,1 0 1,-1 0 0,-4-9-1,6 16 6,-1 0-1,0 0 0,0 0 1,0 0-1,0 0 1,0 1-1,-1-1 0,1 1 1,0-1-1,-1 1 0,1-1 1,-4-1-1,4 2 7,0 0 0,0 1-1,0-1 1,0 1 0,0 0-1,0-1 1,-1 1 0,1 0-1,0 0 1,0 0 0,0 0-1,-1 0 1,1 0 0,0 0-1,0 0 1,0 0 0,-1 0-1,1 1 1,0-1 0,0 0-1,0 1 1,0-1 0,-1 2-1,-2 0 30,1 0-1,0 1 0,0-1 1,0 1-1,0 0 0,1 0 0,-1 0 1,1 0-1,0 0 0,0 0 0,0 1 1,0-1-1,-2 7 0,-2 6 156,-6 31 0,11-41-152,-5 25 196,2 1 1,1-1-1,1 33 1,3-45-127,0 0 1,1 0 0,1-1 0,1 1 0,0-1 0,13 33 0,-15-48-121,-1 0 1,0 0-1,1-1 0,-1 1 0,1-1 0,0 1 0,0-1 0,0 0 0,0 0 0,0 0 1,1 0-1,-1 0 0,1 0 0,-1-1 0,1 1 0,-1-1 0,1 1 0,0-1 0,0 0 1,0 0-1,0 0 0,0-1 0,0 1 0,0-1 0,0 0 0,0 1 0,0-1 0,5-1 0,-2 0-285,1-1-1,0 1 0,0-1 0,0 0 0,-1-1 0,0 0 0,1 0 0,-1 0 1,0-1-1,0 0 0,7-6 0,15-18-4228,-1-1 1960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40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63 8858,'0'0'377,"1"0"1,-1 0 0,0-1-1,1 1 1,-1 0-1,1-1 1,-1 1 0,0-1-1,0 1 1,1 0-1,-1-1 1,0 1 0,0-1-1,0 1 1,1-1-1,-1 1 1,0-1-1,0 0 1,3-5 1284,-2 4-1351,0 1-74,0-1 1,0 1-1,0-1 1,-1 0 0,1 1-1,0-1 1,0 1-1,0-3 1,-1 3-207,0 0 1,0 1-1,-1-1 1,1 0-1,0 0 0,0 0 1,0 1-1,0-1 1,-1 0-1,1 1 0,0-1 1,-1 0-1,1 1 1,0-1-1,-1 0 0,1 1 1,-1-1-1,1 0 1,-1 1-1,0-1 0,1 1 1,-1-1-1,-1 0 0,0 0-1,0-1-1,0 1 1,-1-1-1,1 1 1,0 0-1,-1 0 1,1 0-1,-1 0 1,0 1-1,1-1 1,-1 1-1,0-1 1,1 1-1,-1 0 1,0 0-1,1 0 1,-6 1-1,3 0-11,-1 1 0,1 0 0,0 0 0,0 0-1,0 1 1,0-1 0,-8 7 0,12-9-17,0 1 1,0 0-1,0-1 0,0 1 1,1 0-1,-1 0 0,0 0 1,0-1-1,1 1 0,-1 0 1,1 0-1,-1 0 0,1 0 1,-1 0-1,1 0 0,-1 2 1,1-2-2,0 0 1,0 0-1,0-1 1,0 1-1,0 0 1,0 0-1,1 0 1,-1 0-1,0-1 1,0 1-1,1 0 1,-1 0-1,1 0 1,-1-1-1,1 1 1,-1 0-1,1-1 1,-1 1 0,1 0-1,-1-1 1,1 1-1,1 0 1,8 7-16,1-1 0,0-1 1,17 8-1,-3-1-53,-22-12 62,32 20-78,-32-19 80,0 0-1,-1 0 0,1 0 0,0 0 0,-1 1 1,0-1-1,1 1 0,-1-1 0,2 5 1,-3-6 4,-1 0 0,0 0 0,0 0 0,1 0 1,-1 0-1,0 0 0,0 0 0,0 0 0,0 0 1,0-1-1,0 1 0,0 0 0,0 0 0,-1 0 1,1 0-1,0 0 0,-1 0 0,1 0 1,0 0-1,-1 0 0,1 0 0,-1-1 0,1 1 1,-1 0-1,0 0 0,0 0 0,-3 3 3,1-1-1,-1 0 0,0 0 1,-4 2-1,-1 1 66,0-1 0,0-1 0,-1 0-1,1 0 1,-16 4 0,22-7-211,-1 0-1,1-1 1,-1 1-1,0-1 1,1 0 0,-1 1-1,0-2 1,1 1-1,-1 0 1,1-1-1,-1 0 1,0 1 0,1-1-1,-1-1 1,1 1-1,0 0 1,-1-1 0,-4-3-1,1-4-1164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40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31 8754,'-3'1'1552,"-15"3"4834,18-4-6273,-1 0 0,1 0-1,-1 0 1,1 0 0,0 0 0,-1 0 0,1 0-1,0 0 1,-1 0 0,1 0 0,0 0 0,-1 0-1,1 0 1,0 0 0,-1 0 0,1 0 0,0 0-1,-1-1 1,1 1 0,0 0 0,-1 0 0,1 0-1,0-1 1,-1 1 0,1 0 0,0 0-1,0-1 1,-1 1 0,1 0 0,0 0 0,0-1-1,0 1 1,-1 0 0,1-1 0,0 1 0,0 0-1,0-1 1,0 1 0,0 0 0,0-1 0,0 0-61,0 0 0,0 1 1,0-1-1,1 0 1,-1 0-1,0 1 0,1-1 1,-1 0-1,1 1 1,-1-1-1,0 1 0,1-1 1,-1 0-1,1 1 1,0-1-1,-1 1 1,1-1-1,0 1 0,15-9 137,-12 8-183,0-1 0,1 1 1,-1 0-1,1 0 0,0 0 1,-1 1-1,1 0 0,0 0 0,-1 0 1,1 0-1,0 1 0,-1-1 1,1 1-1,-1 0 0,1 1 0,-1-1 1,1 1-1,-1 0 0,0 0 1,0 0-1,0 1 0,0-1 0,0 1 1,-1 0-1,1 0 0,-1 1 1,5 5-1,-4-5-6,-1 1 0,0-1 1,0 1-1,0 0 0,-1-1 1,0 1-1,0 0 0,3 10 0,-4-11 8,-1-1 0,1 1-1,-1 0 1,0-1 0,0 1-1,-1 0 1,1-1 0,-1 1-1,1-1 1,-1 1 0,0-1-1,-1 1 1,1-1 0,-3 5-1,0 0 149,-2 0 1,1 0-1,-1-1 0,-9 10 0,-31 25 1054,30-28-704,13-12-395,0 1 0,1 0 0,-1 0 0,0 0 0,1 0 0,0 0 0,-1 0 0,-2 7 0,5-10-105,0 1 1,0-1-1,0 1 1,0-1-1,0 1 0,0-1 1,0 1-1,0-1 1,0 1-1,0-1 1,0 1-1,0-1 1,0 1-1,0-1 1,0 0-1,0 1 1,1-1-1,-1 1 1,0-1-1,0 1 1,1-1-1,-1 0 1,0 1-1,0-1 0,1 1 1,-1-1-1,0 0 1,1 1-1,-1-1 1,1 0-1,-1 0 1,0 1-1,1-1 1,-1 0-1,1 0 1,-1 0-1,1 0 1,-1 1-1,1-1 1,0 0-1,2 1-68,0-1 0,0 1 0,1-1 0,3 0-1,-7 0 58,13-1-1139,1 0 0,19-5 0,-3 1-1917,-15 4 1215,-4 5 998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40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9 14187,'-12'0'6121,"4"-3"-3288,2 1-625,4 1-903,1 0-337,-1 1 1336,3-1-2024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37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725 58 2353,'0'-1'286,"0"0"1,0 0-1,1 0 1,-1 1-1,0-1 1,1 0-1,-1 0 1,1 1-1,-1-1 1,1 0-1,-1 1 1,1-1-1,-1 1 1,1-1-1,0 0 1,-1 1-1,2-1 1,-1 0 28,1 0-1,-1 0 1,0 0-1,0 0 1,0 0-1,-1 0 1,2-2-1,-1 3-186,-1 0-1,0 0 1,0-1-1,0 1 1,0 0-1,0-1 1,0 1-1,0 0 1,0 0-1,0-1 1,0 1-1,0 0 1,0-1-1,0 1 1,0 0 0,0-1-1,0 1 1,0 0-1,0-1 1,0 1-1,0 0 1,-1 0-1,1-1 1,0 1-1,0 0 1,0 0-1,0-1 1,-1 1-1,1 0 1,0 0-1,0-1 1,-1 1-1,1 0 1,0 0 0,0 0-1,-1 0 1,1-1-1,-1 1 1,-14-5 892,10 4-993,-3-2 106,2 2-26,1-1 0,-1 1 0,0 0 1,0 0-1,0 1 0,-9-1 0,-6 3 280,0 0 0,0 1 0,0 1 0,1 1 0,-22 8 0,0 1 49,24-9-332,0 2 0,-22 11 0,31-14-89,-9 6 31,0 0-1,0 1 0,1 0 0,-23 22 1,35-29-36,-72 76 120,67-68-117,1 0 0,0 1 0,1 0 0,1 0 0,-8 18 0,7-12 3,-16 38 39,13-32-30,3-8 7,-17 28 0,21-38-25,0 0-1,0 1 1,1-1-1,-3 10 1,-5 12 8,4-13 1,-7 23 0,12-32-9,0 0-1,1-1 1,0 1 0,0 0 0,0 0-1,2 11 1,11 49 47,-6-39-36,-2-8-6,5 21 9,-1-11-5,-6-19-11,1 1 1,8 16-1,-7-19-2,1-1-1,0 0 0,1 0 0,0-1 0,0 1 0,1-1 1,-1-1-1,2 1 0,-1-1 0,1-1 0,13 9 0,8 1 11,0-1 0,33 11-1,-33-15 5,-1-1 0,2-2 0,-1-1 0,1-1 0,36 1 0,-28-6 25,-1 0 0,1-3 1,66-13-1,69-13 56,-150 26-61,43-12 0,-54 11 13,0 0 0,0-1-1,-1-1 1,1 1 0,12-10 0,-12 6 12,0-1 0,-1 0 1,0-1-1,-1 0 0,0-1 0,-1 0 1,11-18-1,-3 1 48,-1-1 0,14-40 0,-13 23 37,-1 0 1,11-62-1,-22 82-99,-2 0 0,0-1 0,-2 0 0,-1 1 0,-6-46 0,3 52 8,-1 1 0,-1-1 0,-1 2 0,-16-39 0,17 47-24,-1 1 0,-1-1 0,0 1 0,0 0-1,-1 0 1,0 1 0,-1 0 0,0 1 0,-17-14-1,-1 5-21,-1 1 0,0 2 0,-1 0 0,-1 2 0,-54-15 0,65 22-25,0 1-1,-1 1 1,-32-2-1,40 5-29,0 1 0,0 0 0,0 0 0,0 1 0,0 1 0,0 0 0,-13 5 0,4 2-778,0 0-1,0 1 1,1 1 0,-29 24 0,14-7-453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38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47 3617,'5'-11'4995,"-5"9"-4529,1 1-1,0 0 0,-1 0 1,1-1-1,0 1 0,-1 0 1,0-1-1,1 1 1,-1 0-1,0-1 0,0 1 1,1-1-1,-1 1 0,0 0 1,0-1-1,-1-1 1,1 3-446,0-1 1,-1 1-1,1-1 1,0 1-1,-1 0 1,1-1-1,0 1 1,-1 0-1,1 0 1,-1-1-1,1 1 1,0 0 0,-1 0-1,1-1 1,-1 1-1,1 0 1,-2 0-1,1-1 23,-5 0-12,1 0 1,0 0-1,-1 0 1,1 1 0,0-1-1,-1 1 1,1 1-1,-1-1 1,-6 2 0,7-1 3,0 0 0,0 1 0,1 0 0,-1-1 0,0 2 0,1-1 0,-8 5 0,8-4-10,0-1-17,1 1 0,-1-1 0,1 1 0,0 0 0,0 0 0,0 0-1,0 0 1,1 0 0,0 1 0,-1-1 0,1 1 0,0 0 0,-2 5 0,2-3-16,1-1 1,0 1 0,0 0-1,0-1 1,0 1-1,1 0 1,0 0 0,0 0-1,1 6 1,0-5 0,1 1 0,0 0 1,0-1-1,0 1 1,1-1-1,0 0 0,0 0 1,1 0-1,0 0 0,1 0 1,-1-1-1,1 0 1,0 0-1,10 8 0,-10-9 14,1-2 1,0 1-1,0-1 0,1 0 0,-1 0 0,1 0 0,-1-1 0,1 0 0,0-1 0,0 1 0,0-1 0,0-1 0,0 1 0,12-2 0,-8 0 18,-1 0 0,0 0-1,0-2 1,0 1-1,0-1 1,-1 0 0,1-1-1,-1 0 1,14-9-1,-20 11-6,0 0 0,0-1-1,0 1 1,-1-1-1,1 1 1,-1-1 0,1 0-1,-1 0 1,0 0-1,0 0 1,0-1 0,-1 1-1,1 0 1,-1-1-1,2-6 1,-1 1 26,-1 1 0,0 0-1,-1 0 1,1-1 0,-2 1 0,0-9 0,0 13 3,0 0 1,1 0-1,-1 0 1,-1 0-1,1 0 1,-1 0-1,1 1 1,-1-1-1,0 0 1,0 1-1,-5-6 1,3 4 2,0 1 0,-1 0 0,1 1 0,0-1 0,-1 1 1,0 0-1,-9-4 0,3 2-9,0 1 1,-1 1-1,1 0 1,-1 0-1,0 1 1,0 1-1,-19-1 1,24 2-31,1 0 1,-1 1 0,1-1 0,-1 2-1,1-1 1,0 0 0,0 1 0,-12 5 0,15-5-13,-1 0 0,1 0 0,0 1 0,0-1 0,0 1 0,0-1 0,0 1 0,1 0 0,-1 0 0,1 1 0,-1-1 0,1 0 0,0 1 0,1-1 0,-3 7 0,2-5 9,0 1 0,1 0 0,0-1 1,0 1-1,0 0 0,1 0 0,-1 0 0,2 0 0,-1-1 0,2 12 0,-1-14-83,-1-1 1,1 0-1,0 0 0,0 0 1,-1 1-1,1-1 0,1 0 1,-1 0-1,0 0 0,0 0 1,1 0-1,-1-1 0,1 1 1,0 0-1,-1-1 0,1 1 1,0-1-1,0 0 0,0 1 1,0-1-1,0 0 0,0 0 1,0 0-1,1 0 0,-1-1 1,0 1-1,0-1 0,1 1 1,2-1-1,18 1-710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0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534 103 4609,'-2'-5'10148,"2"3"-9763,-1 1 1,1-1 0,-1 1-1,0 0 1,0-1-1,1 1 1,-1 0 0,0 0-1,0 0 1,0-1 0,-2 0-1,0 1-259,0-1 0,0 1-1,-1 0 1,1 0 0,-1 0-1,1 0 1,-1 1 0,-4-1 0,1 1 9,-1 0 1,-9 1 0,7 1 98,0 0 0,1 0 0,-17 7 0,-3 1 220,24-9-386,-24 6 303,1 2-1,1 0 0,-39 20 0,47-18-309,-1 1-1,1 1 0,-27 25 1,37-29-57,0-1 1,1 2 0,0-1 0,1 1 0,0 1 0,1-1 0,0 1 0,-6 15 0,3-2-10,2-1 1,0 1-1,-5 45 1,10-51-4,1 0 1,1 1-1,0-1 0,2 0 1,6 33-1,-1-25-4,1 1 0,1-1 0,2-1 0,0 0 0,2 0 0,1-1 0,1-1 0,0 0 0,34 36 0,-21-31 5,0-1 1,2-1-1,1-1 1,1-2-1,1-2 1,45 23-1,-60-35 12,0-1 0,1 0 0,0-2 0,0 0 0,1-1 0,-1-1 0,1-1 0,0 0 0,0-2 0,0 0 0,0-2 0,24-2-1,4-6 25,0-2 0,53-20 0,-78 23-5,0-1 1,0-1-1,42-26 0,-53 28-4,-1 0 0,-1 0 0,0-1 0,0 0 0,-1-1 0,0 0 0,0-1 0,-1 0 0,7-13 1,-5 5 15,-1-1 1,-1 0 0,-1-1 0,-1 0 0,7-37 0,-7 14 44,0-81-1,-6 97-37,-1 1 0,-2 0 1,-9-43-1,8 55-18,0 0 1,-2 0 0,0 1 0,0-1 0,-1 1-1,-1 1 1,-16-22 0,3 10 0,-1 0 1,-1 2-1,-35-28 1,-85-52-45,136 98 15,-16-10-50,-39-20 0,55 31 32,-1 1-1,0 0 1,1 1 0,-1-1 0,0 2 0,0-1-1,-1 1 1,1 0 0,-16 1 0,13 1-7,0 1 0,0 1 0,1-1 1,-1 2-1,1-1 0,-1 1 1,-14 9-1,8-3-509,0 1 1,1 1-1,-19 17 0,29-24-183,1 1-1,-6 6 0,-5 12-559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1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48 3737,'3'-25'2792,"-3"24"-2475,0 0 0,0 1-1,0-1 1,0 1-1,0-1 1,0 0 0,0 1-1,0-1 1,0 1 0,-1-1-1,1 1 1,0-1-1,0 0 1,-1 1 0,1-1-1,0 1 1,-1-1-1,1 1 1,0-1 0,-1 1-1,1 0 1,-1-1 0,1 1-1,-1-1 1,0 1-1,0-1 326,0 0 0,-1 1 0,1-1 0,-1 1 0,1 0 0,-4-1-1,3 1-1128,-7-2 743,0 1 1,0 0 0,-17 0 0,22 1-224,0 1 0,0 0 0,0-1 0,0 2 0,1-1 0,-1 0 1,0 1-1,0-1 0,1 1 0,-1 0 0,1 0 0,-5 4 0,3-2-15,-1-1-19,1 1 0,1 0 1,-1 0-1,1 0 0,-6 7 1,8-8-8,0 0 0,0 0 0,0-1 0,1 1 0,-1 1 0,1-1 0,0 0 1,0 0-1,0 0 0,1 1 0,-1 6 0,1-10-3,0 1 1,0 0-1,0 0 0,0 0 1,0-1-1,0 1 0,0 0 1,0 0-1,1-1 0,-1 1 1,0 0-1,1 0 0,-1-1 1,0 1-1,1 0 0,-1-1 1,1 1-1,-1 0 0,1-1 1,0 1-1,0 0 0,7 5-285,0 0-1,0 0 0,0-1 1,11 4-1,54 27-2124,81 26 0,-148-60 2662,0 0 1,13 1-1,-18-3-143,-1 0-1,1 0 1,0 0-1,0 0 0,0 0 1,0 0-1,-1 0 1,1 0-1,0 0 0,0 0 1,0-1-1,-1 1 1,1 0-1,0-1 0,1 0 1,-2 1 60,0-1 0,1 0 1,-1 0-1,0 0 0,1 0 1,-1 0-1,0 1 0,0-1 1,0 0-1,0 0 0,0 0 0,0 0 1,0 0-1,0 0 0,0 0 1,0 0-1,-1 1 0,1-1 1,0 0-1,0 0 0,-1 0 1,0-1-1,-3-12 290,-1-1 0,-1 1 1,0 0-1,-1 0 0,0 1 1,-14-19-1,11 17-431,-15-16 1,23 28-34,-1 1 1,0 0-1,1 0 1,-1 0 0,0 0-1,0 0 1,0 1-1,0-1 1,0 1 0,0-1-1,-1 1 1,1 1-1,0-1 1,-1 0 0,-4 0-1,-1 1-144,1 0 0,0 1 0,0 0 0,-13 3 0,-5 2-1054,3 2 503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2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475 210 4465,'0'-1'470,"0"1"-1,0-1 1,0 0 0,0 1 0,-1-1-1,1 1 1,0-1 0,0 0 0,0 1-1,0-1 1,-1 1 0,1-1-1,0 1 1,0-1 0,-1 1 0,1-1-1,-1 0 1,-10-5 1157,-3 0-607,-17-13 105,29 18-1007,1 0 1,-1 1-1,0-1 1,1 0-1,-1 1 1,0-1-1,0 1 1,0 0-1,1 0 1,-1-1-1,0 1 1,0 0-1,0 0 1,-2 1-1,-3 0 245,-8 0-66,0 1 0,0 1 1,1 0-1,-1 1 0,1 0 0,0 2 0,0-1 1,1 2-1,-17 9 0,2 3-182,0 1 0,-49 46 0,68-58-112,1 1 0,0 0 0,1 1 0,0 0 0,1 0 1,-1 0-1,2 1 0,0-1 0,0 2 0,1-1 0,0 0 0,1 1 0,0 0 1,1-1-1,0 1 0,1 0 0,1 0 0,-1 0 0,2 0 0,0 0 0,0 0 1,5 18-1,-2-18-2,0 0 1,1-1-1,0 0 1,1 0-1,0 0 1,1-1-1,0 0 0,10 12 1,11 8 8,35 29 0,-59-56-10,55 49 72,75 50 0,-122-94-61,-1-1 0,2 0 0,-1-1 0,1 0 0,0-1 0,0 0 0,0-1 0,1-1 0,19 3-1,7-4 15,0-2 0,0-1-1,53-9 1,-66 6 20,0-2-1,-1 0 1,0-2-1,-1 0 1,0-2-1,0-1 1,-1-1 0,0-1-1,37-27 1,-52 32 24,1 0 1,-1 0 0,-1 0 0,16-20-1,-20 21-14,1 0 0,-1-1 0,0 1 0,0-1 0,-1 0 0,0 0 0,0 0 0,1-9-1,2-24 230,-2-1-1,-1-57 0,-4 78-237,-1 0 1,0 1-1,-2-1 1,0 1-1,-1-1 1,-1 1-1,-1 1 0,-1-1 1,-10-17-1,5 14-2,-1 1 1,-1 0-1,-1 1 0,-1 1 0,-1 0 0,-34-29 0,34 35-5,-1 1 0,0 0 0,-39-18 0,-67-20 200,98 41-185,-49-10 0,62 18-59,-1 0 1,1 0 0,-1 1-1,0 1 1,-18 3 0,15 0-13,1 0 0,0 2 0,0 0 0,0 1 0,0 1-1,1 1 1,-28 17 0,21-10-13,2 1 0,0 1 0,1 1 0,-29 32 0,30-25-253,0 1 1,2 1-1,1 0 1,-13 31 0,15-27 496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3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39 4641,'42'13'3026,"-42"-13"-2676,1 1 0,0-1 1,0 0-1,0 0 0,0 1 0,0-1 0,0 0 1,0 0-1,0 0 0,1 0 0,-2-1-245,0 1-1,1 0 1,-1 0 0,0 0-1,0 0 1,0 0 0,0 0-1,0 0 1,0 0 0,1 0-1,-1 0 1,0-1-1,0 1 1,0 0 0,0 0-1,0 0 1,0 0 0,0 0-1,0 0 1,0-1 0,0 1-1,0 0 1,0 0 0,0 0-1,0 0 1,0 0 0,0-1-1,0 1 1,0 0-1,0 0 1,0 0 0,0 0-1,0 0 1,0 0 0,0-1-1,0 1 1,-1-2 647,1 0 0,-1 1 0,0-1 0,0 0 0,-3-2 0,3 2-1007,0 1 288,1 1 0,0-1 0,-1 1 1,1-1-1,0 1 0,-1-1 0,1 1 0,-1-1 0,1 1 0,-1 0 0,1-1 0,-1 1 0,0 0 1,1-1-1,-1 1 0,1 0 0,-1 0 0,0 0 0,-10-5 134,-23-13 59,31 17-221,0 0 1,0 1-1,1-1 0,-1 1 1,0-1-1,0 1 0,1 0 1,-1 0-1,0 0 1,0 1-1,0-1 0,1 1 1,-1 0-1,0-1 1,1 1-1,-1 0 0,0 0 1,1 1-1,-1-1 0,1 1 1,0-1-1,0 1 1,-1 0-1,1-1 0,-2 4 1,1-1-13,1-1 0,0 0 1,0 1-1,0-1 0,1 1 0,-1 0 1,1 0-1,0 0 0,0-1 1,0 1-1,0 5 0,0 1-6,1-1 0,0 0 0,2 17-1,-1-21 9,0 1 0,0-1-1,0 0 1,1 1-1,0-1 1,0 0 0,0 0-1,0 0 1,1 0-1,0-1 1,0 1-1,1-1 1,-1 1 0,1-1-1,0 0 1,7 5-1,-5-5 6,0-1 0,0 0 0,0-1 1,0 1-1,1-1 0,-1 0 0,1-1 0,11 2 0,-9-3 9,1 1 1,-1-1-1,0-1 1,0 1-1,17-5 1,-22 4 3,0 0 0,-1 0 0,1 0 0,-1-1 1,1 0-1,-1 1 0,0-1 0,1-1 0,4-3 0,-7 4 3,1 1 0,-1-1 0,1 0-1,-1 1 1,0-1 0,0 0 0,0 0-1,0 0 1,0 0 0,0 0 0,-1 0-1,1 0 1,-1 0 0,1 0 0,-1-1-1,0 1 1,0 0 0,0-3 0,-1-1 30,0 0 1,0 0 0,0 0 0,-1 1-1,0-1 1,-1 0 0,1 1 0,-1-1 0,0 1-1,0 0 1,-5-6 0,3 5-15,0 1 1,0-1 0,0 1-1,0 0 1,-1 1-1,0-1 1,0 1-1,0 0 1,-1 1-1,-8-4 1,6 3-48,0 1-1,1 0 1,-1 1 0,0 0 0,-1 0-1,1 1 1,-14 0 0,22 1-60,-1 0 0,0 0 0,1 0 1,-1 0-1,0 0 0,1 1 0,-1-1 0,1 0 0,-1 1 0,0 0 1,1-1-1,-1 1 0,1 0 0,-1 0 0,1-1 0,0 1 0,-1 0 1,1 0-1,0 1 0,-1-1 0,1 0 0,-1 2 0,1 0-40,-1 0 0,1 0 0,1 0-1,-2 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4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9570,'2'-5'7367,"1"15"-7332,0-2 85,0 0-113,1-1 1,1-1 0,-1 1 0,8 7 0,-11-12-5,9 14 30,-10-16-26,0 0 0,0 1 0,0-1 1,1 0-1,-1 1 0,0-1 0,0 1 0,0-1 0,0 0 1,0 1-1,1-1 0,-1 1 0,0-1 0,0 0 0,0 1 0,0-1 1,0 1-1,-1-1 0,1 0 0,0 1 0,0-1 0,0 1 1,0-1-1,0 0 0,0 1 0,-1-1 0,1 1 0,0-1 0,0 0 1,-1 1-1,1-1 0,0 0 0,0 0 0,-1 1 0,1-1 1,-1 1-1,1-2 27,-1 1 1,1 0 0,0-1-1,-1 1 1,1 0 0,0-1-1,-1 1 1,1 0-1,0-1 1,0 1 0,0 0-1,-1-1 1,1 1 0,0-1-1,0 1 1,0-1 0,0 0-1,-4-5-12,-9-13 13,12 18-14,1 0-1,-1 0 1,1 0 0,-1 1 0,1-1-1,-1 0 1,1 0 0,0 0 0,0 0-1,-1 0 1,1 0 0,0 0 0,0 0-1,0 0 1,0 0 0,0 0 0,0 0-1,0 0 1,0 0 0,1 0 0,-1 0-1,0 0 1,1 1 0,-1-1 0,1-2 0,1 1 69,0 0 0,0 0 0,0 0 0,0 0 0,0 0 0,4-3 0,6-5-51,-10 8-32,-1 0 0,1 0 0,0 0-1,0 1 1,0-1 0,0 0-1,1 1 1,-1-1 0,0 1 0,1 0-1,-1 0 1,1 0 0,-1 0-1,5 0 1,0 0 47,1 0 1,-1 1-1,14 0 0,-4 1 61,-15-1-107,0 0 13,0 1 0,0-1-1,-1-1 1,1 1-1,0 0 1,3-1-1,-5 1-10,0 0 0,1-1 0,-1 1 0,0 0 0,1 0 0,-1 0-1,0-1 1,1 1 0,-1 0 0,0-1 0,1 1 0,-1 0 0,0-1 0,0 1 0,0 0-1,1-1 1,-1 1 0,0-1 0,0 1 0,0 0 0,0-1 0,1 1 0,-1-1 0,0 1-1,0 0 1,0-1 0,0 1 0,0-1 0,0 1 0,0 0 0,0-1 0,-1 1 0,1-1-1,0 0 1,-1-2 37,0-1 0,0 0 1,-1 0-1,1 0 0,-1 1 0,-3-6 0,4 8-23,0-1 1,0 0-1,0 1 1,-1-1 0,1 1-1,0 0 1,-1-1-1,1 1 1,-1 0-1,1 0 1,-1 0-1,0 0 1,1 0 0,-1 0-1,0 1 1,-2-2-1,4 2-18,-1 1 1,1-1-1,-1 0 0,1 0 0,-1 0 0,1 0 1,-1 0-1,1 0 0,-1 1 0,1-1 0,0 0 1,-1 0-1,1 1 0,-1-1 0,1 0 0,0 0 0,-1 1 1,1-1-1,0 0 0,0 1 0,-1-1 0,1 1 1,0-1-1,0 0 0,-1 1 0,1-1 0,0 1 1,0-1-1,0 1 0,-5 18 17,4-13-10,-1-2-10,2 0 0,-1 0 0,0 0 0,1 0 0,0 0 0,0 0 0,0 0 0,0 0 0,1 0 0,0 0 0,1 5 0,-1-6-3,0-1 0,0 0 0,0 1 1,0-1-1,1 0 0,-1 0 0,1 0 0,-1 0 0,1 0 0,0-1 0,0 1 0,0 0 0,0-1 1,0 1-1,0-1 0,0 0 0,1 0 0,-1 0 0,3 2 0,0-2-76,0 0 0,-1 1 0,1-1 0,0-1 0,0 1-1,5-1 1,-7 0-305,0 0-1,-1 0 0,1-1 0,0 1 0,0-1 1,-1 0-1,1 1 0,0-1 0,-1-1 0,1 1 1,4-3-1,0-2-680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6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7017,'16'-23'3183,"-16"22"-2974,0 1 1,0-1-1,0 1 1,0-1 0,0 0-1,1 1 1,-1-1-1,0 1 1,0-1 0,0 1-1,0-1 1,-1 0 0,1 1-1,0-1 1,0 1-1,0-1 1,0 1-172,0 0 0,0 0-1,0 0 1,0-1 0,0 1 0,0 0 0,0 0-1,0 0 1,0 0 0,-1 0 0,1 0-1,0 0 1,0 0 0,0 0 0,0 0 0,0 0-1,0 0 1,0 0 0,0 0 0,0 0 0,0 0-1,0 0 1,0 0 0,0 0 0,0 0-1,0 0 1,0 0 0,0 0 0,0 0 0,0 0-1,0 0 1,0 0 0,0 0 0,0 0 0,0 0-1,0 0 1,-1 0 0,1 0 0,0 0-1,0 0 1,0 0 0,0 0 0,0 0 0,0 0-1,0 0 1,0 0 0,0 0 0,0 0 0,0 0-1,0 0 1,0 0 0,0 0 0,0 0-1,0 0 1,0 0 0,0 0 0,0 0 0,0 1-1,-2 5 1743,1 3-1651,-1 9 48,1 0-1,1 0 0,2 24 1,3 1 32,-2-23-120,-1-1 0,-1 1 0,-1 29 0,-1-46-60,1 0 1,0 0-1,0 1 0,0-1 1,0 0-1,0 0 0,1 0 1,0 4-1,2-9 74,-2 1-90,-1-1 0,1 1 1,0-1-1,-1 1 0,0-1 0,1 1 1,-1-1-1,0-3 0,2-5 12,-1 2-32,1 1-1,0 0 1,1 0 0,-1 0 0,1 0-1,1 0 1,6-10 0,-9 15 5,1 0 0,0 0 0,-1 0 0,1 0 0,0 1 0,0-1 0,0 1 0,0-1 0,0 1 0,1-1 0,-1 1 0,0 0 0,1 0 0,-1 0 1,0 1-1,1-1 0,-1 0 0,1 1 0,-1 0 0,1-1 0,0 1 0,-1 0 0,1 0 0,-1 1 0,1-1 0,2 1 0,0 0 0,-1 1 0,0-1 0,0 1 1,0 0-1,0 0 0,-1 1 0,1-1 0,-1 1 0,1 0 0,-1 0 0,0 0 0,5 5 0,-5-3 3,1 0-1,0 0 1,-1 0-1,0 0 0,-1 1 1,1-1-1,-1 1 0,3 9 1,-4-11 51,-1 0 0,0 1 1,1-1-1,-1 1 0,-1-1 0,1 0 0,-1 1 1,0-1-1,0 0 0,0 1 0,0-1 1,-1 0-1,0 0 0,1 0 0,-2 0 1,1 0-1,0-1 0,-1 1 0,1-1 0,-1 1 1,0-1-1,-1 0 0,1 0 0,-7 4 1,7-5-24,0 1 1,0-1-1,0-1 1,-1 1-1,1 0 1,0-1-1,-1 0 1,0 0-1,1 0 1,-1 0-1,0 0 1,1-1-1,-1 1 1,0-1-1,1 0 1,-1-1-1,0 1 1,0 0-1,1-1 1,-1 0-1,1 0 1,-1 0-1,1 0 1,-1-1-1,1 1 1,-1-1-1,1 0 1,0 0-1,-3-3 1,3 3-260,0-1 0,1 0 1,-1 0-1,1 0 0,0 0 1,0 0-1,0-1 0,-2-4 0,2 4-600,1-1-1,-1 1 1,1-1-1,0 1 0,0-1 1,0-5-1,1 7 407,1 0 0,-1 1-1,0-1 1,1 0 0,1-4-1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8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18 2769,'2'-5'7523,"0"-2"-2706,-2 7-4742,0 0 0,0-1 0,0 1 0,-1 0 0,1 0 0,0-1 0,0 1 0,-1 0 0,1 0 0,0-1 1,0 1-1,-1 0 0,1 0 0,0 0 0,0 0 0,-1-1 0,1 1 0,0 0 0,-1 0 0,1 0 0,0 0 0,-1 0 0,1 0 0,0 0 1,-1 0-1,1 0 0,-8-1-8,1 0 0,0 1 0,-1 0 0,1 1 0,-10 1 1,16-2-58,-6 1 5,-1 0-1,1 1 1,0 0 0,0 0-1,1 1 1,-1 0 0,0 0-1,1 1 1,0-1 0,0 1-1,0 1 1,-9 7 0,14-11-19,0 0 0,0 0 0,0 1 0,0-1 1,0 0-1,0 1 0,0-1 0,0 0 0,1 1 0,-2 1 0,2-2 2,0-1 0,0 1 0,0-1 0,0 1 0,0 0 0,0-1 0,1 1 0,-1 0 0,0-1 0,0 1 0,0-1 0,1 1 0,-1-1 0,0 1 0,1-1 0,-1 1 0,0-1 0,1 1 0,-1-1 0,0 1 0,1-1 0,-1 1 0,1-1 0,-1 0 0,1 1 0,-1-1 0,1 0 0,0 1 0,0-1 0,14 8-43,32 10-1,-19-8 16,-14-5 12,3 1-6,-2 0 0,28 16 1,-40-20 24,1 0 1,-1 1-1,0-1 1,0 1-1,0-1 0,0 1 1,-1 0-1,1 0 1,-1 0-1,0 0 1,0 1-1,0-1 1,0 0-1,0 1 1,-1-1-1,1 1 1,0 7-1,-1-9 6,-1 1-1,0 0 1,-1 0 0,1 0-1,0 0 1,-1-1 0,1 1-1,-1 0 1,0 0-1,0-1 1,0 1 0,0-1-1,-1 1 1,1-1 0,-1 1-1,1-1 1,-5 4 0,0 1 20,-1 0 0,0-1 0,0 0 1,-9 5-1,10-6 2,-1-1 0,1-1 0,-1 0 1,0 1-1,1-2 0,-1 1 0,-1-1 0,1 0 0,-10 1 0,13-3-48,1 0 0,-1 0 0,0 0-1,0 0 1,1 0 0,-1-1 0,0 0 0,1 0-1,-1 0 1,0 0 0,1 0 0,-1-1 0,1 0-1,0 1 1,0-1 0,-1-1 0,1 1 0,1 0-1,-1-1 1,-3-3 0,3 2-24,0 0-1,0 0 1,1 0-1,-3-7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13 5481,'-1'0'13170,"-7"-1"-11671,-64-10-572,69 11-921,-1-1 1,1 1 0,0 0 0,0 0 0,-1 1 0,1-1 0,0 1 0,0-1 0,-1 1 0,1 0 0,0 0 0,0 0 0,0 1 0,0-1 0,0 1 0,1 0-1,-1 0 1,-3 3 0,3-2-14,0 1-1,0-1 0,0 1 1,1 0-1,0 0 0,0 0 1,0 0-1,0 0 0,1 1 1,-1-1-1,1 0 0,0 6 1,0-9 5,0 6-6,-1 0-1,1 0 0,0 0 1,1 0-1,0 0 0,0 0 1,0 0-1,1 0 0,2 9 0,-2-12 7,0 0-1,0-1 1,1 1-1,-1-1 0,1 0 1,0 1-1,0-1 1,0 0-1,1 0 0,-1 0 1,1-1-1,-1 1 1,1 0-1,0-1 0,0 0 1,0 0-1,0 0 1,0 0-1,1 0 0,6 2 1,-2-1 3,0-1 0,0 0 1,0-1-1,0 0 0,0 0 1,1-1-1,-1 0 0,0 0 1,14-3-1,-19 2-1,1 0-1,-1 0 1,1 0 0,-1-1-1,0 1 1,1-1 0,-1 0-1,0 0 1,0 0-1,0 0 1,-1 0 0,1-1-1,3-4 1,-2 3 1,-1-1-1,0 1 1,0-1-1,0 0 1,-1 0-1,1 0 1,-1 0-1,2-10 1,-3 10 1,0 0 1,0 0-1,-1 0 0,1 0 1,-1 0-1,-1 0 0,1 0 1,-1 0-1,-1-8 0,1 10 2,0 0-1,-1 0 0,1 0 0,0 0 0,-1 0 0,0 0 0,1 1 0,-1-1 1,0 0-1,0 1 0,-1 0 0,1 0 0,0-1 0,-1 1 0,-4-2 1,6 3-8,0 0 1,0 1 0,0-1 0,0 1 0,0 0-1,-1-1 1,1 1 0,0 0 0,0-1 0,-1 1-1,-1 0 1,3 0 0,0 0 1,-1 0-1,1 0 1,-1 1-1,1-1 1,-1 0-1,1 0 0,0 0 1,-1 0-1,1 1 1,0-1-1,-1 0 0,1 0 1,0 1-1,-1-1 1,1 0-1,0 1 0,-1-1 1,1 0-1,0 1 1,0-1-1,-1 1 0,1-1 1,0 0-1,0 1 1,0-1-1,0 1 0,-1-1 1,1 0-1,0 1 1,0-1-1,0 1 0,0 0 1,0 6-1,0 1-1,0-1 1,1 1 0,0-1 0,0 0-1,1 1 1,0-1 0,3 8 0,0-2 14,1 0 0,0 0 1,12 16-1,-14-23-99,10 13 274,-13-18-370,0 0 0,0 0 0,0 0-1,0 0 1,0-1 0,0 1 0,0 0 0,0 0 0,1-1 0,-1 1 0,0-1 0,1 1 0,1 0 0,5-2-723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9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46 8386,'-3'1'7573,"4"4"-5117,4 9-3841,-1-6 2127,-1-1-715,1 2 18,0-1 0,-1 1 0,0 0 0,-1 0 0,1 0 1,0 14-1,-3-15 0,1-5-16,-1 0 0,0 0 0,0 0 1,0 0-1,0 0 0,-1 0 0,-1 6 0,2-9-25,0 0 0,0 0 0,0 1 0,0-1 0,0 0-1,0 0 1,0 0 0,0 0 0,0 0 0,0 0 0,0 0 0,0 0 0,-1 0-1,1 1 1,0-1 0,0 0 0,0 0 0,0 0 0,0 0 0,0 0-1,0 0 1,0 0 0,0 0 0,0 0 0,-1 0 0,1 0 0,0 0-1,0 0 1,0 0 0,0 0 0,0 0 0,0 0 0,0 0 0,0 0 0,-1 0-1,1 0 1,0 0 0,0 0 0,0 0 0,0 0 0,0 0 0,0 0-1,0 0 1,0 0 0,-1 0 0,1 0 0,0 0 0,0 0 0,0 0 0,0-1-1,0 1 1,0 0 0,0 0 0,0 0 0,0 0 0,0 0 0,0 0-1,0 0 1,0 0 0,-1 0 0,1 0 0,0-1 0,0 1 0,0 0-1,0 0 1,0 0 0,0 0 0,0 0 0,-1-4 30,-1 1 0,1-1 0,0 1 0,0-1-1,0 1 1,1-1 0,-1 0 0,1-4 0,0-3-5,1-18 0,1 21-36,-1-1 1,1 1 0,0 0-1,0 0 1,1 0 0,0 0-1,1 0 1,0 0 0,0 1-1,0 0 1,8-9 0,-10 14 6,-1 1 0,1 0 0,0 0 0,0 0 0,-1 0 1,1 0-1,0 0 0,0 0 0,0 0 0,0 1 0,0-1 0,0 1 0,0 0 1,0-1-1,0 1 0,0 0 0,0 0 0,0 0 0,0 1 0,0-1 1,3 1-1,-3-1 13,1 1 0,-1-1 0,0 1 0,0 0 0,0 0 0,0 0 0,0 0 1,0 0-1,0 0 0,0 1 0,0-1 0,0 1 0,-1-1 0,1 1 0,-1-1 0,1 1 1,-1 0-1,3 3 0,0 6 58,0 0-1,-1 1 1,0-1 0,-1 1 0,0-1 0,-1 1 0,0 15 0,-4-7 65,2-17-79,1 0-1,-1 0 1,1 1-1,0-1 1,0 0-1,0 5 1,0-8-48,1-1 1,-1 1 0,0 0 0,1 0 0,-1 0-1,0-1 1,0 1 0,1 0 0,-1 0 0,0-1-1,0 1 1,1 0 0,-1 0 0,0-1 0,0 1-1,0 0 1,1-1 0,-1 1 0,0 0 0,0-1-1,0 1 1,0-1 0,5-39-49,-1 24-211,0 0 0,1 0-1,14-29 1,-16 39 223,-1 1 1,1 0-1,7-8 0,-9 12 25,0 0-1,1-1 0,-1 1 0,1 0 1,-1 0-1,1 0 0,-1 0 0,1 0 1,-1 0-1,1 0 0,0 1 0,0-1 0,-1 1 1,1-1-1,3 1 0,-3-1 10,0 1-1,0 0 1,0 0-1,0 0 1,0 0 0,0 1-1,0-1 1,-1 0-1,1 1 1,0-1-1,0 1 1,0 0 0,1 1-1,-1-2 1,-1 1 1,0 0-1,0 0 0,0 0 1,0 0-1,0 0 0,0 1 1,0-1-1,0 0 0,-1 0 1,1 1-1,0-1 0,-1 0 1,1 1-1,-1-1 0,0 1 1,1 2-1,1 10 43,-1 1 1,-1-1-1,-1 1 0,-4 27 0,0 6 79,5-46-184,1 17-12,-1-18-185,0-1-1,0 1 1,0 0 0,0 0-1,0 0 1,1 0 0,-1 0-1,0-1 1,1 1-1,-1 0 1,1 0 0,-1-1-1,1 1 1,-1 0 0,1 0-1,-1-1 1,1 1 0,1 0-1,9 2-1651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50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68 7378,'0'2'9813,"2"8"-6788,4 13-3693,-1 8 862,3 61 0,-11 97 92,3-161-204,0-26-71,-1 15 87,-1-12-24,2-5-72,-1 0 0,1 0 0,0 0 0,0 0 0,0 0 1,0 0-1,0 0 0,0 0 0,0 0 0,-1 0 1,1 0-1,0 0 0,0 0 0,0 0 0,0 0 1,0 0-1,0 0 0,0 0 0,0 0 0,-1 0 1,1 0-1,0 0 0,0 0 0,0 0 0,0 0 1,0 0-1,0-1 0,0 1 0,0 0 0,0 0 0,0 0 1,-1 0-1,1 0 0,0 0 0,0 0 0,0 0 1,0 0-1,0-1 0,0 1 0,0 0 0,-3-5-63,0 0 1,0-1-1,0 1 0,1-1 0,0 0 0,-2-10 0,1 0-328,-2-23 0,1-2-305,5-78-1,0 106 812,1 0 0,0-1-1,1 2 1,0-1 0,1 0-1,0 1 1,1-1 0,1 1-1,0 1 1,8-13 0,-11 20-51,0 0 1,1 0 0,-1 0-1,1 0 1,0 1 0,0-1-1,0 1 1,1 0-1,-1 1 1,1-1 0,0 1-1,-1 0 1,9-3 0,-9 4-29,0 0 0,0 1 1,0-1-1,0 1 1,0-1-1,0 1 1,0 1-1,0-1 0,0 1 1,0-1-1,0 1 1,0 0-1,0 0 0,0 1 1,-1-1-1,1 1 1,6 4-1,-7-4-4,0 1 0,0 0 0,0 0 0,0 0 0,0 0 1,0 0-1,-1 1 0,0-1 0,0 1 0,0-1 0,0 1 0,0 0 0,-1 0 0,1 0 0,-1 0 0,0 0 0,-1 0 0,2 8 0,-2-3 33,0 0 0,0 1-1,0-1 1,-1 0 0,-1 0-1,1 0 1,-5 13-1,5-19-39,-1 0-1,1-1 0,0 1 1,-1-1-1,1 1 0,-1-1 1,1 1-1,-1-1 0,0 0 1,0 0-1,0 0 0,-1 0 0,1 0 1,0 0-1,-1-1 0,1 1 1,-1-1-1,0 0 0,1 0 1,-1 0-1,0 0 0,0 0 1,1 0-1,-1-1 0,0 1 1,0-1-1,0 0 0,-5 0 1,4 0-69,0-1 1,0 1 0,0-1 0,0 0 0,0 0 0,0 0 0,0-1 0,0 1 0,1-1-1,-1 0 1,1 0 0,-1 0 0,1 0 0,0-1 0,-1 1 0,1-1 0,1 0 0,-1 0 0,0 0-1,-2-5 1,2 4-190,1 0-1,1 0 0,-1 0 0,1-1 0,-2-8 0,-1-25-632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50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65 3737,'-1'-20'3626,"1"12"-1583,0 0 0,-2-12 0,2 19-1942,0 1-1,0 0 1,0-1-1,0 1 0,0 0 1,0-1-1,0 1 1,0 0-1,-1 0 1,1-1-1,0 1 0,0 0 1,0-1-1,0 1 1,0 0-1,-1 0 1,1-1-1,0 1 1,0 0-1,0 0 0,-1-1 1,1 1-1,0 0 1,0 0-1,-1 0 1,1-1-1,0 1 1,0 0-1,-1 0 0,1 0 1,0 0-1,-1 0 1,1-1-1,-1 2 45,0-1 1,1 0-1,-1 1 0,0-1 0,1 1 0,-1-1 0,1 1 1,-1-1-1,1 1 0,-1-1 0,1 1 0,-1-1 1,0 2-1,-2 3 386,0 1 0,-3 8-1,2 2-256,0 0-1,1 1 1,-1 27-1,4-42-256,-1 14 72,0 0-1,1 0 1,1-1 0,4 22-1,-4-31-70,0-1 0,0 1 0,1-1 0,0 0 0,0 0 0,0 0 0,1 0 0,0 0 0,0 0 0,0-1 0,0 1 0,1-1 0,0 0 0,0 0 0,8 7 0,-7-9-62,-1 1 0,1-1 0,0 0 0,0 0-1,0-1 1,0 1 0,0-1 0,0 0 0,0-1 0,1 1 0,-1-1-1,0 0 1,0 0 0,8-2 0,-2 0-950,0 0-1,0-1 0,0 0 1,-1-1-1,19-9 1,-6 0-796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51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25 130 6633,'-5'1'2264,"4"-1"-1773,0 0 1,0 0-1,0 0 1,0 0-1,0 0 0,0 1 1,0-1-1,0 0 1,0 1-1,0-1 1,1 0-1,-1 1 0,0-1 1,0 1-1,0-1 1,1 1-1,-1 0 0,0-1 1,-1 3 2952,10-2-2889,-2 0-531,1 0 0,0 1 0,-1-1 0,1 1 1,9 5-1,4 1 7,-17-8-25,1 1 1,-1 0 0,0-1-1,0 0 1,1 0-1,-1 0 1,0 0 0,0 0-1,1-1 1,-1 0 0,0 1-1,0-1 1,6-2-1,-8 2-2,1 0 7,1 0 1,-1 0 0,1 0-1,-1-1 1,0 1-1,0-1 1,0 1-1,0-1 1,0 0-1,0 0 1,0 0 0,0 0-1,-1 0 1,1 0-1,-1-1 1,0 1-1,1 0 1,0-5 0,1-1 34,-1 1 0,-1-1 0,1 0 0,0-14 1,-2 19-42,0 0 0,0 1 0,0-1 1,-1 0-1,1 1 0,-1-1 0,1 1 1,-1-1-1,0 1 0,0-1 0,0 1 1,0-1-1,0 1 0,0 0 0,-1 0 1,1 0-1,-1-1 0,0 1 0,0 1 1,0-1-1,0 0 0,0 0 0,0 1 1,0-1-1,0 1 0,0 0 0,-1-1 1,1 1-1,-1 0 0,1 1 0,-1-1 1,-2 0-1,3 0-10,0 1 0,0 0 1,0 0-1,0 0 0,0 0 1,1 0-1,-1 1 0,0-1 0,0 1 1,0-1-1,0 1 0,1-1 0,-1 1 1,0 0-1,1 0 0,-1 0 0,1 0 1,-1 0-1,1 0 0,-1 1 0,0 0 1,-4 4 3,1 1 0,-1-1 0,-5 11 1,8-11 12,-5 5 22,2 1 0,0-1-1,0 1 1,1 0 0,0 1-1,-2 13 1,5-21-12,1 1-1,0 0 1,1 0-1,-1-1 1,1 1-1,0 0 1,1 0-1,-1-1 1,1 1-1,0 0 1,1-1-1,-1 1 1,1-1-1,0 1 1,1-1-1,3 7 1,-3-8-3,0 0 0,0-1 0,1 1 0,-1-1 0,1 1 0,0-1 0,0 0 0,0-1 0,0 1 0,0-1 0,0 0 0,1 0 0,-1 0 0,1 0 0,0-1 0,5 1 0,2 1-20,1-2 1,-1 0-1,1 0 0,-1-1 0,16-2 0,-9-1-466,-1 0 0,1-1-1,27-11 1,3-5-253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12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 4353,'-2'-1'1456,"0"1"-1,0-1 1,0 1 0,0-1-1,0 1 1,0 0 0,-3-1-1,-5 0 5907,15 3-7190,1-1 0,0 1 0,0 1 1,-1-1-1,0 1 0,10 6 0,0 0 14,-11-8-133,-1 1 0,1-1 0,-1 0 0,1 0 1,-1 0-1,1 0 0,0-1 0,0 1 1,-1-1-1,5 0 0,2 0 43,55-1 549,107-14 1,-124 9-450,-6 3-34,0 2 1,65 7-1,9-1 19,48 5-51,-111-2-93,41 6 95,-76-13-49,0 0 0,0-1 0,23-4 0,27-8 244,9-1-19,-53 11-235,-20 3-51,1-2 0,0 1 0,-1 0 0,0-1 0,1 0 1,-1 0-1,1 0 0,5-3 0,-10 4-40,1 0 1,-1 0 0,0 0-1,0 0 1,0 0-1,0 0 1,0-1-1,0 1 1,0 0-1,0 0 1,0 0 0,0 0-1,0 0 1,0 0-1,0 0 1,0 0-1,0 0 1,0-1-1,0 1 1,0 0 0,0 0-1,0 0 1,0 0-1,0 0 1,0 0-1,0 0 1,0-1-1,0 1 1,0 0 0,0 0-1,0 0 1,0 0-1,0 0 1,0 0-1,0 0 1,0 0-1,0 0 1,0 0 0,0-1-1,-1 1 1,1 0-1,0 0 1,0 0-1,0 0 1,0 0-1,0 0 1,0 0-77,-1-1-207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12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47 5505,'-32'-25'2947,"31"24"-2513,0 0-1,-1 0 0,1 0 0,-1 1 0,1-1 0,-1 0 0,1 1 0,-1-1 0,1 1 0,-1-1 0,1 1 0,-3 0 0,-4-1 1284,-6-4 1305,9 3-1964,-1 1-1,0-1 0,0 1 1,-7-1-1,23 6-465,60 17-490,-30-7-68,-18-6-16,0 1 0,0 1-1,-1 2 1,-1 0 0,22 17 0,-36-25-13,0 0 0,-1 1 0,0 0 0,0 0 1,0 0-1,-1 0 0,1 1 0,-1 0 0,-1 0 0,7 12 1,-9-14-3,1 0 1,-1-1-1,0 1 0,0 0 1,-1 0-1,1 0 1,-1 0-1,0 0 1,0 0-1,0 0 1,-1 0-1,1 0 0,-1 0 1,0 0-1,0 0 1,0-1-1,-1 1 1,1 0-1,-1-1 1,-4 7-1,1-2 31,-1-1-1,0 0 1,-1 0-1,0-1 1,0 0-1,0 0 1,-1-1-1,1 0 1,-1 0 0,-12 5-1,-10 3 400,-49 14 0,63-22-290,-86 32 367,97-36-629,3-2-140,3 1-608,10-2-584,3 0 512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17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546 158 2993,'2'-5'1283,"1"0"0,-1 0 0,5-6 0,15-17 808,-22 28-2062,15-20 4832,-14 19-4432,0-1-1,-1 0 1,1 1 0,0-1 0,-1 0-1,0 1 1,1-4 0,-1 4-367,0 0 1,-1 1-1,1-1 0,0 1 0,0-1 1,0 0-1,0 1 0,-1-1 1,1 1-1,0-1 0,-1 1 1,1-1-1,0 1 0,-1-1 1,1 1-1,-1 0 0,1-1 0,-1 1 1,1-1-1,-1 1 0,1 0 1,-1 0-1,1-1 0,-1 1 1,1 0-1,-1 0 0,0-1 0,-18-3 650,14 3-585,-1 1-1,1 0 1,-1 1-1,1-1 0,-10 3 1,-27 9 88,28-7-144,4-2-55,0 1 1,1 0-1,-1 1 1,1 0-1,0 0 1,1 1 0,-14 11-1,17-12-16,0 0-1,0 0 1,0 1 0,0-1-1,1 1 1,0 0 0,0 1-1,1-1 1,0 0-1,0 1 1,-3 12 0,5-15 0,-3 8 5,2 0 0,-1 1 0,2-1 0,-1 17 0,2-28-3,0 0 1,0 0-1,0 0 1,0 0-1,0 0 0,1 0 1,-1 0-1,0 0 1,0 0-1,1 0 0,-1 0 1,1 0-1,-1 0 1,1 0-1,-1 0 0,1-1 1,0 1-1,-1 0 1,1 0-1,0 0 0,0-1 1,-1 1-1,1 0 0,0-1 1,1 1-1,1 0 5,0 0 1,1 0-1,-1-1 0,0 1 0,0-1 0,0 0 0,0 0 1,4-1-1,34-2 41,-15 0-11,-1 1 0,36 3 0,-54-1-20,0 1 0,0 0 0,0 1 0,0 0 0,0 0 1,0 0-1,0 1 0,-1 0 0,0 0 0,1 0 0,-1 1 0,0 0 0,7 7 1,-9-7-3,-1 0 0,1 0 0,-1 0-1,0 0 1,-1 1 0,1 0 0,-1-1 0,0 1 0,0 0 0,2 9 0,-1-3 211,-1 0-1,-1 0 1,1 21-1,-3-68 367,-1-1 0,-9-42-1,6 54-417,-1 1 0,-2 0 0,0 0 0,-23-44 0,29 64-167,0 0-1,0 0 1,0 1-1,-1-1 1,0 1 0,1 0-1,-1 0 1,-1 0-1,1 0 1,0 0 0,-1 1-1,1 0 1,-1-1 0,0 1-1,0 0 1,0 1-1,0-1 1,0 1 0,0 0-1,0 0 1,0 0-1,-9 0 1,2 0-11,-1 1 0,1 0 0,-1 1 0,0 1 0,1 0 0,0 0 0,-1 1 1,1 1-1,0-1 0,1 2 0,-1 0 0,1 0 0,0 1 0,0 0 0,0 0 0,1 1 0,0 1 0,0 0 0,-8 10 0,4-3-16,2 1 0,-1 1 0,2 0 0,0 0-1,-12 32 1,16-32 12,0 0-1,1 0 0,1 0 1,1 0-1,1 0 1,-1 32-1,4-36 10,0-1 0,1 1 0,0-1 0,1 0-1,0 0 1,1 0 0,0 0 0,1 0 0,1-1 0,0 0 0,0 0 0,10 12 0,-10-15-1,0-1 0,0 0 0,1 0 1,0 0-1,0-1 0,1 0 0,0-1 1,0 0-1,0 0 0,0 0 0,1-1 1,0 0-1,0-1 0,0 0 0,0-1 1,16 3-1,-12-4 3,0 0 0,-1-1 1,1 0-1,-1-1 0,1-1 0,19-4 1,-25 4 3,0-1 0,0 1 0,0-1 0,0 0 0,-1-1 0,1 0 0,-1 0-1,0 0 1,0-1 0,0 1 0,-1-2 0,8-8 0,-5 4 18,-1 0-1,-1-1 0,0 0 1,-1 0-1,0 0 1,0-1-1,4-18 0,-7 20-6,0 0-1,0 0 1,-1 0 0,-1 0-1,1-1 1,-2 1-1,1 0 1,-2 0 0,-3-16-1,1 13-7,0 0 0,-1 1-1,-1-1 1,0 1 0,-1 0-1,0 0 1,-1 1 0,0 0 0,-19-18-1,22 24-12,0 1 0,0 0 0,-1 0 0,1 1 0,-1 0 0,0 0-1,0 0 1,0 0 0,0 1 0,-1 0 0,1 1 0,-1-1-1,1 1 1,-1 0 0,0 1 0,1 0 0,-1 0 0,0 0 0,1 1-1,-1 0 1,-10 3 0,3 0-6,0 1-1,1 0 1,-1 1 0,-23 14-1,-49 40-24,56-37 15,2 0 1,-44 48-1,60-58 10,1 1 0,0 1 0,1 0 0,0 0 0,1 1 0,1 0 0,-10 28 0,16-37 3,0 1 0,1 0 0,-1 0 0,1 0 0,1 0 0,-1 0 0,2 0 0,-1 0 0,1 0 0,0 0 0,3 11 0,-2-12 2,1-1-1,-1 0 0,1 0 1,0 0-1,0 0 1,1 0-1,0 0 0,0-1 1,0 0-1,1 0 0,0 0 1,0-1-1,10 9 1,-4-7 0,-1 0 1,1-1 0,1 0 0,-1-1 0,0 0 0,1-1-1,0 0 1,0-1 0,24 2 0,-7-3 3,-1-1 0,1-2 1,30-5-1,-28 2 8,-1-2 0,0 0 0,-1-2 0,44-20 0,-59 23 8,0-1 1,-1-1-1,0 0 0,-1-1 0,1 0 0,-2-1 1,1 0-1,-1-1 0,-1 0 0,0-1 1,8-13-1,-14 18 1,0 0-1,0 0 1,0-1 0,-1 1 0,-1-1 0,1 0 0,1-9 0,-4 11-6,1 1 0,-1-1 0,1 0 1,-2 1-1,1-1 0,-1 0 0,0 1 1,0-1-1,0 1 0,-4-11 0,0 7 2,1 0 0,-1 1 0,0-1 0,-1 1 0,0 0-1,-1 0 1,-8-8 0,3 4-2,-2 1 1,1 1-1,-21-13 0,21 15-11,-1 1-1,0 0 1,-29-9-1,33 13-3,-1 1-1,0-1 0,0 2 1,0 0-1,0 0 0,-15 2 1,8 1-3,1 0-1,0 2 1,0 0 0,1 0-1,-23 11 1,17-5-4,0 0-1,1 2 1,-25 19-1,33-21 2,0 0-1,2 1 0,-1 1 1,1 0-1,1 0 0,0 1 1,1 1-1,1-1 0,0 1 1,0 1-1,-9 26 0,14-29-1,-1 0 0,1 1-1,1-1 1,0 1 0,1 0 0,0 20-1,2-23 5,0 0-1,1 0 0,0-1 1,0 1-1,1 0 1,0-1-1,1 0 1,0 1-1,5 7 0,-5-10 3,1 0-1,0 0 1,0-1-1,0 0 0,1 0 1,0 0-1,12 9 1,-8-9-3,0 0 0,1 0 0,-1-1 0,22 7 1,-9-5-1,0-2 1,0-1 0,0-1 0,45 1 0,-41-5 14,-1 0 0,0-2 0,0-1 0,0-2 0,0 0 0,-1-2 0,0 0 1,-1-2-1,0 0 0,29-19 0,-38 21 8,-2-1 1,1-1-1,-2 0 0,21-21 1,-28 26-6,-1-1 0,1 1 0,-1-1 0,0 0 0,0 0 0,0-1 0,-1 1 0,0-1 0,-1 0 0,1 0 0,-1 0 0,2-14 0,-4 18-6,0 0-1,0 0 1,0-1-1,0 1 1,-1 0 0,1 0-1,-2-4 1,1 5-3,1 0 1,-1 1-1,0-1 0,0 1 1,0-1-1,0 0 1,0 1-1,0 0 0,0-1 1,0 1-1,0 0 1,-1-1-1,1 1 0,-3-2 1,0 2-3,0-1 0,0 0 0,0 1 0,0 0-1,0 0 1,0 0 0,-6 0 0,-2 0-11,-20 1 0,15 2 3,0 0 0,0 1 0,0 1 1,0 0-1,1 1 0,0 1 0,0 0 0,0 2 0,1 0 0,0 0 1,-15 11-1,21-11-1,-1 0 1,1 0-1,0 1 0,0 0 1,1 0-1,1 1 0,-1 0 1,2 0-1,-1 1 1,1 0-1,1 0 0,0 0 1,1 1-1,0-1 1,1 1-1,-3 16 0,5-18 2,0 0-1,0 1 0,1-1 0,0 0 0,1 0 0,1 1 1,-1-1-1,6 14 0,-5-17 4,0-1-1,1 0 1,0 0 0,0 0 0,0-1-1,1 1 1,0-1 0,0 0-1,0 0 1,0 0 0,1 0 0,0-1-1,0 0 1,8 5 0,-6-5-2,0 0 0,1-1 0,-1 0 0,1 0 0,0-1 0,0 0 0,0 0 0,0-1 0,0 0 0,11 0 0,-2-1-9,1-1 0,0-1 0,28-7 0,-14 1 11,-1-1 1,0-2 0,-1-1 0,0-2 0,-1 0 0,49-34 0,-57 32 24,-1 0 1,0-2 0,-1 0 0,20-26-1,-26 27 12,0 0 0,-2-1 0,0-1 0,-1 1 0,12-33 0,-17 39-10,-1-1 0,-1-1 1,0 1-1,-1 0 1,0-1-1,-1 1 0,-1-1 1,0 1-1,-1-1 1,0 1-1,-1-1 0,0 1 1,-1 0-1,-1 0 1,0 0-1,-1 0 0,0 1 1,-1 0-1,-1 0 1,1 0-1,-2 1 0,0 0 1,-16-18-1,12 17-11,0-1 0,-2 2 1,1 0-1,-2 0 0,1 1 0,-1 1 0,-1 1 1,1 0-1,-1 1 0,-30-9 0,24 11-5,0 1 0,0 1 0,0 0 0,0 2 0,-1 1 0,1 1 0,0 1 0,-1 0 0,-33 10-1,29-5 1,0 2 0,1 1 0,-36 18 0,48-20-9,0 0 0,1 1-1,0 1 1,0 0 0,1 0 0,1 1 0,-16 19 0,22-23-3,0-1 0,1 1 0,0 0 1,0 0-1,1 0 0,0 1 0,0-1 0,-1 9 0,3-13 2,0 0 1,1 0-1,0 0 1,-1 0-1,1 0 1,0-1-1,0 1 1,1 0-1,-1 0 0,1 0 1,-1 0-1,1 0 1,0 0-1,0 0 1,0-1-1,1 1 1,-1 0-1,1-1 0,-1 1 1,1-1-1,0 0 1,0 1-1,0-1 1,4 3-1,-1-1 0,1 0 1,0-1-1,0 1 0,0-1 0,1-1 1,-1 1-1,1-1 0,-1-1 0,1 1 1,8 0-1,4 0-4,1-1 0,28-2 0,-9-2 20,0-2-1,0-1 1,49-16-1,-60 13 2,-1 0 0,0-2-1,-1-1 1,-1-1 0,32-22-1,-46 27 9,1-1-1,-2 0 0,0-1 0,0 0 0,0 0 1,-2-1-1,1-1 0,-1 1 0,-1-1 0,0 0 1,-1-1-1,0 0 0,-1 0 0,0 0 0,-1-1 0,0 1 1,2-21-1,-5 19 26,1-1 0,-2 1 0,0 0 0,-1-1 0,0 1 0,-2 0 0,-4-20 0,5 28-28,0 0 0,-1 1 0,0-1 0,0 1 0,-1-1 1,1 1-1,-1 0 0,0 1 0,-1-1 0,0 1 0,0-1 0,0 1 0,0 1 0,-1-1 0,0 1 0,0 0 0,-11-6 0,6 6-16,-1 0 1,0 1 0,1 0 0,-1 1 0,0 0 0,0 1-1,-20 0 1,7 1-8,1 2 1,-42 8-1,29-2-5,-40 14 1,57-14 1,-1 1 0,1 0 0,1 1 0,-23 16 0,30-18 1,0 1-1,1 1 1,1 0 0,-1 0 0,2 1-1,-1 0 1,-11 18 0,11-9-4,0 0 0,1 1 1,1 0-1,0 1 0,2-1 0,-4 28 0,8-36 3,0-1-1,1 1 0,1-1 1,0 1-1,1 0 0,2 14 0,-1-19 5,-1-1 0,1 1 0,1-1-1,0 0 1,0 0 0,0 0 0,1 0 0,0-1-1,0 1 1,0-1 0,8 8 0,-4-7 1,0 0 1,0-1 0,1 0 0,-1 0-1,1-1 1,1 0 0,-1 0-1,1-1 1,0 0 0,0-1 0,0 0-1,0-1 1,14 2 0,1-2-3,1 0 1,0-2-1,0-1 1,32-4-1,-27 0-3,1 0 0,-1-2 0,40-15-1,-58 17 1,0 0 0,0-1-1,0-1 1,-1 0 0,0-1-1,-1 0 1,1-1-1,-1 0 1,16-19 0,-22 23 1,-1-1 0,0 1 0,0-1 0,-1 0 0,0 0 0,0-1 0,3-8 0,-5 11 3,0 1 1,0-1 0,-1 0 0,1 1 0,-1-1-1,0 0 1,0 0 0,-1 1 0,1-1 0,-1 0 0,0 1-1,1-1 1,-2 0 0,-1-5 0,-1 2-4,0 0 1,-1 0-1,0 1 1,0-1-1,0 1 1,-1 0-1,0 1 1,0-1-1,-1 1 1,-9-6-1,7 5-3,1 1 1,-2 0-1,1 0 0,-1 1 0,1 0 0,-1 1 0,0 0 1,-1 0-1,1 1 0,0 1 0,-21-1 0,14 2-3,0 2 0,0 0 0,0 1 0,0 0 0,1 1 0,-27 11 0,16-4 3,2 1 0,-1 1 0,2 1 0,-44 32 0,36-20 16,2 1-1,-30 35 0,43-42-1,1 0 1,1 1-1,1 1 0,-17 34 1,26-43-6,-1 0 1,2 0-1,0 0 1,-4 20-1,7-25 0,0 0 1,1 0-1,-1 0 0,2 0 0,-1 1 0,1-1 1,0 0-1,1 0 0,2 8 0,0-6-2,1 0 0,0-1-1,0 0 1,0 0 0,2 0-1,-1 0 1,1-1 0,0 0-1,0 0 1,1-1-1,17 13 1,-11-11 1,-1 0 0,1-1 0,1-1 0,0 0-1,0-1 1,0 0 0,21 4 0,-14-6 6,-1-1-1,1-1 0,0-1 1,0-1-1,0-1 1,0 0-1,0-2 1,0-1-1,0 0 1,-1-2-1,0 0 1,0-1-1,38-20 1,-48 20 11,0 0 0,-1-1 1,0 0-1,0 0 0,-1-1 1,0 0-1,0-1 0,12-19 1,-12 15 7,-1 0 0,-1 0 0,0-1 0,-1 0 0,0 0 1,5-25-1,-10 31-11,1 1 0,-1-1 0,0 1 1,-1-1-1,-1-12 0,1 16-8,-1 1 1,0 0-1,0 0 0,0 0 1,-1 0-1,1 0 0,-1 0 0,0 0 1,0 1-1,0-1 0,0 1 1,-1-1-1,-3-3 0,3 4-4,-1 0-1,1 0 1,-1 0 0,0 0-1,1 1 1,-1-1-1,-1 1 1,1 0 0,0 1-1,-9-4 1,7 4-5,0 0 0,0 0-1,0 1 1,0 0 0,-1 0 0,1 0 0,-8 2-1,0 1-6,1 0-1,0 2 0,0-1 0,0 2 0,0-1 1,-18 13-1,18-10 2,0 1 0,1 0 0,0 1 0,1 0 0,0 1 0,-17 22 0,23-27 4,1 1 0,0 0 0,0 0 1,1 1-1,0-1 0,-3 11 0,4-13 2,1 0 0,0 1-1,1-1 1,-1 1-1,1 0 1,0-1-1,0 1 1,1-1 0,2 12-1,-1-12 2,-1 0 0,1-1 0,1 1 0,-1 0 0,1 0-1,-1-1 1,1 0 0,1 0 0,-1 1 0,1-2 0,-1 1 0,1 0 0,0-1 0,0 0 0,1 0-1,-1 0 1,7 3 0,-1-1 1,1 0 0,-1-2 0,1 1 0,0-1 0,0-1 0,0 0 0,15 1 0,-6-2 2,1-2 0,0 0 0,0-1 0,-1-1 0,1-1 0,-1-1 0,26-10 0,-6 0 10,-1-3 0,58-33 0,-75 37 6,0-1 0,0-1 0,28-27 0,-40 33 1,-1 0 0,0 0 0,-1-1-1,0 0 1,0-1 0,-2 0 0,1 0 0,6-18-1,-8 16 10,-1 1 0,-1 0 0,3-22 0,-5 28-15,-1 0 1,0 0 0,0-1-1,-1 1 1,0 0 0,0 0 0,-1 0-1,-4-12 1,2 9-1,-1 0 0,0 0-1,0 0 1,-2 0 0,1 1-1,-13-15 1,8 13-6,-1 0 0,0 1-1,0 0 1,-17-10 0,19 13-6,-2 1 1,1 1-1,-1 0 1,0 0 0,0 1-1,0 0 1,0 1-1,-1 1 1,0 0-1,-17-1 1,12 4-5,0-1-1,0 2 1,0 1-1,1 0 1,-1 1 0,-30 11-1,17-2 0,0 0 0,-46 29 0,59-30 4,-1 0-1,2 2 0,0 0 1,1 1-1,-15 17 0,25-25-1,0 1 1,1-1-1,0 1 0,0 0 1,1 0-1,0 0 0,0 1 1,1 0-1,0-1 0,1 1 0,0 0 1,0 0-1,1 0 0,0 1 1,0-1-1,1 0 0,1 0 1,-1 1-1,1-1 0,1 0 0,3 13 1,-3-16 2,0 0 1,1-1-1,-1 1 1,1 0-1,0-1 1,0 0-1,1 0 1,0 0-1,-1 0 1,2 0-1,-1-1 1,0 0-1,1 1 1,0-2-1,8 6 1,-2-2-2,0-1 1,1-1-1,-1 0 1,1-1-1,0 0 1,0 0-1,14 1 0,-8-2 2,1-1 0,0-2 0,-1 1 0,24-4 0,-6-2 6,-1-2-1,-1-1 1,0-2-1,52-22 0,-62 22 13,0-1-1,0-2 1,-1 0-1,0-2 1,-2 0-1,24-21 0,-36 27 3,0-1 0,0 0 0,-1 0 0,0 0 0,-1-1 0,6-13 0,-8 14 0,-1 1 1,-1-1 0,0 0 0,0 0 0,-1 0 0,0 0-1,-1 0 1,1-17 0,-3 13-4,-1 0-1,0 0 0,0 0 1,-1 1-1,-1-1 0,-1 1 1,0 0-1,0 0 0,-1 0 1,-1 1-1,-9-14 0,10 17-12,0 1 0,-1-1-1,1 2 1,-2-1 0,1 1 0,-1 0-1,-9-7 1,10 10-4,0 0-1,0 0 1,-1 0-1,1 1 1,-1 0-1,1 1 1,-1-1-1,0 2 1,-13-3 0,6 3-5,-1 1 0,1 0 1,-1 1-1,1 1 1,-1 1-1,1 0 1,0 0-1,-23 10 1,8 0-6,0 1 0,0 1 1,-27 20-1,30-17-6,-1 2 1,2 0-1,1 2 0,1 1 1,1 1-1,-37 49 0,48-55 8,0 0-1,2 2 0,0-1 1,1 1-1,-9 30 0,13-33 1,1-1-1,1 1 0,1-1 1,0 1-1,1 0 0,1 0 1,3 27-1,-2-38 4,0 0 0,0 0 0,1 1 1,0-1-1,0 0 0,1-1 0,-1 1 1,5 7-1,1-2-65,1 0 0,19 18 1,-24-25 30,0 0 1,0-1-1,0 1 1,9 3-1,14 9-106,1-3 0,1 0 0,0-2 0,39 10 0,-47-16 47,0-1-1,0-1 1,0-1 0,1-1-1,-1 0 1,1-2 0,24-4-1,-12-1-38,0-1-1,0-2 1,-1-1-1,0-2 0,34-17 1,-59 25 78,-1-1-1,1 1 1,-1-1 0,0 0 0,-1-1-1,9-8 1,-12 11 20,-1 0 1,0 0-1,0 0 0,0 0 0,0 0 1,-1 0-1,1 0 0,-1-1 1,0 1-1,0 0 0,0-1 1,0 1-1,-1-1 0,1 0 0,-1 1 1,0-1-1,0-6 0,-2 3-4,1-1-1,-1 1 1,-1 0 0,1 0-1,-1 0 1,0 0-1,-1 1 1,0-1 0,0 1-1,0 0 1,-10-11-1,3 6 50,0 0-1,-1 1 0,-1 0 1,-22-14-1,20 15 33,-1 0 0,0 2 0,-28-10 0,34 14-4,0 0 0,-1 1 0,1 1 0,-1-1 0,1 2 0,-1-1 0,-14 3 0,11 0 28,1 0-1,0 2 1,0 0-1,0 0 0,1 1 1,-1 0-1,1 2 1,1-1-1,-13 10 1,-1 1 147,2 2 1,-42 43 0,44-39-56,0 1 1,-23 37-1,36-50-124,2 1 0,0-1 0,0 1 0,1 0 0,1 1 0,0-1 0,0 1 0,-2 18 0,5-23-20,1 0-1,0 0 0,0 0 0,1 1 1,0-1-1,0 0 0,3 8 0,-2-10-6,0 0-1,0-1 1,1 0 0,-1 0-1,1 1 1,1-1-1,-1-1 1,0 1-1,1-1 1,8 8-1,-6-7-4,1 0-1,0-1 1,0 0-1,0 0 1,0 0-1,1-1 1,-1 0-1,1-1 0,0 1 1,0-1-1,0-1 1,0 0-1,11 1 1,-2-2-13,-1-1 0,0 0 0,0 0 0,-1-2 0,1 0 0,15-6 0,-2-1-39,-1-2 1,0-1-1,-1-1 1,0-1-1,-2-2 1,37-30 0,-33 24 30,28-33 0,-46 45 42,-2-1 0,0 0 1,0 0-1,-1-1 1,11-22-1,-17 30 1,1-1 0,-1 0 0,-1 0 0,1 0 0,-1 0 0,0 0 0,-1 0 0,1 0 0,-1 0 0,-1-1 0,1 1 0,-3-12 0,2 14-4,-1-1 1,1 0 0,-1 1-1,0-1 1,-1 1-1,1 0 1,-1 0-1,0-1 1,0 2 0,0-1-1,0 0 1,-1 1-1,0-1 1,1 1 0,-1 0-1,-7-3 1,0 0 1,0 0 1,-1 2-1,0-1 1,0 1-1,0 1 1,-14-2-1,-78-6 49,70 9-17,0 2 1,0 2 0,0 1-1,1 1 1,-54 15-1,67-14-19,1 2 0,0 0 0,0 1-1,1 1 1,0 1 0,0 1 0,1 0 0,1 1-1,0 1 1,-22 22 0,30-26-21,1 0 1,0 1 0,0-1-1,0 2 1,2-1-1,-1 1 1,-5 16-1,9-21-10,0 0-1,1-1 1,-1 1-1,1 0 1,0 0-1,1 0 1,0 0-1,0 0 1,0 0-1,0 0 0,1 0 1,0 0-1,0-1 1,1 1-1,0 0 1,4 8-1,-4-9-3,0-2 0,1 1 0,0 0 0,0 0-1,0-1 1,0 0 0,1 1 0,-1-1 0,1 0 0,0-1 0,0 1 0,0-1-1,0 0 1,0 0 0,6 2 0,2 0-15,0-1 0,0-1 0,0 1 0,21 0 0,-4-2-52,0-2-1,0-1 0,0 0 1,-1-3-1,36-9 0,-31 5-37,0-2-1,-1-1 0,0-2 0,33-19 0,-52 25 74,0-1 0,14-11 1,-21 15 27,0 0 1,-1-1 0,1 0-1,-1-1 1,7-11 0,-10 15 10,-1 0 1,1 1-1,-1-1 0,0 0 1,0 0-1,0 0 1,-1 1-1,1-1 1,-1 0-1,0 0 1,1 0-1,-1 0 1,-1 0-1,1 0 1,-1-4-1,0 3 4,0-1 0,-1 1 0,0 0-1,0 0 1,0 0 0,0 0 0,0 0-1,-1 1 1,-4-5 0,-5-5 11,-2 1 1,1 0-1,-2 1 0,-16-10 1,26 18-16,-27-17-2,-1 0 0,0 2 0,-61-22 0,77 34-8,0 1-1,0 0 0,-1 2 1,0 0-1,1 1 1,-1 0-1,0 2 1,0 0-1,0 1 0,-19 4 1,20-2 39,0 2 0,0 0 0,1 1-1,-1 1 1,2 0 0,-1 1 0,1 1 0,0 0 0,1 2 0,0-1 0,1 1 0,0 1 0,0 1 0,2-1-1,-1 2 1,2 0 0,0 0 0,-10 18 0,15-22 1,1 0 0,0 0 0,0 1 0,1-1 0,-4 20 0,6-22-20,1-1-1,-1 1 0,1 0 0,0-1 1,1 1-1,0 0 0,0-1 0,5 14 1,-4-16-12,-1-1 0,1 0 1,0 0-1,1 0 0,-1 0 1,1 0-1,0-1 0,-1 1 1,2-1-1,5 6 0,-4-5 0,1 0-1,-1-1 0,1 1 1,0-1-1,0-1 0,12 5 0,-3-3 7,0-1-1,0-1 0,1 0 0,-1-1 0,30-2 0,52-8 41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27.0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615 98 2553,'37'-29'9858,"-37"29"-9760,1 0 0,-1-1 0,0 1 0,1 0 0,-1 0 0,0-1 0,1 1 0,-1 0 0,0-1 0,0 1 0,1-1 0,-1 1 0,0 0 0,0-1 0,0 1 0,0-1 0,1 1 0,-1-1 0,0 1 0,0 0 0,0-1 0,0 1 0,0-1 1,0 1-1,0-1 0,0 1 0,0-1 0,0 1 0,-1 0 0,1-1 0,0 1 0,0-1 0,0 1 0,0 0 0,-1-1 0,1 1 0,0-1 0,0 1 0,-1 0 0,1-1 0,0 1 0,-1 0 0,0-1 0,-2-2 242,0 0 0,0 1 0,-7-5 0,6 5-7,-3-3-157,0 1-1,-1 1 0,1-1 1,-1 2-1,0-1 0,0 1 0,-8-2 1,-3 1 37,-37-1 1,41 4-154,0 1-1,0 0 1,0 1-1,0 1 1,0 1-1,-17 6 1,13-3-16,0 1 0,1 1-1,0 0 1,-18 14 0,28-18-35,1 0-1,1 1 0,-1 0 1,1 0-1,0 0 0,0 0 1,1 1-1,-1 0 1,2 0-1,-1 1 0,1-1 1,0 1-1,1 0 1,-1 0-1,2 1 0,-4 14 1,3-8-17,2 0 1,0 0 0,0 0-1,3 20 1,-1-29 3,0 0 0,0 0 0,0 0 0,1 0 0,0 0 0,0 0 0,0-1 0,1 1 0,0-1 1,0 1-1,1-1 0,-1 0 0,7 7 0,-5-8-1,0 0 0,1 0 0,-1 0 0,1-1 0,0 0 0,0 0-1,0 0 1,0-1 0,8 3 0,0-2 2,-1-1 0,0 1-1,21-1 1,-23-2 12,-1 0 1,1 0 0,0-1 0,-1-1-1,17-4 1,-21 4 12,0 0 0,0 0 0,0-1 0,-1 0 1,1 0-1,-1-1 0,0 1 0,0-1 0,0 0 0,8-9 0,-9 7 24,0 1 0,0-1 0,-1 0 0,1 0 0,-1 0 0,-1 0-1,1-1 1,-1 1 0,0-1 0,-1 0 0,1 1 0,-1-1 0,-1 0 0,1 0 0,-1 0-1,0 0 1,-1 1 0,-1-9 0,0 4 34,0 0 1,-1 0-1,0 1 1,-1-1-1,0 1 1,-1 0-1,0 0 0,-1 1 1,1-1-1,-13-13 1,14 19-60,0 0 1,0 0 0,0 1 0,-1-1-1,1 1 1,-1 0 0,0 0-1,0 1 1,0-1 0,0 1 0,-1 0-1,1 1 1,-1-1 0,-9 0 0,1 0 25,0 2 1,1-1-1,-1 2 1,-23 3 0,23-1-28,1 0 1,-1 1-1,1 0 1,1 1-1,-1 1 1,1 0-1,-1 0 1,2 1-1,-15 11 1,11-6-19,1 0 1,0 1 0,1 0 0,1 1-1,0 1 1,-12 19 0,18-23-4,0-1 0,1 1 1,0 0-1,0 1 1,1-1-1,-4 22 0,7-27 0,0 0-1,1 0 0,-1 0 1,1 0-1,0 0 0,1 0 1,0 0-1,-1 0 0,2 0 1,-1 0-1,1 0 1,0-1-1,0 1 0,1-1 1,5 10-1,-4-8-2,1-1 1,1 0-1,-1 0 1,1-1-1,0 0 0,0 0 1,14 9-1,-11-9-1,1 0 1,0-1-1,1 0 0,-1 0 0,14 2 0,-6-2 4,0-2-1,0 0 0,0-1 0,0-1 0,1 0 0,32-7 0,-40 5 12,1 0-1,-1-2 0,0 1 0,0-1 0,0-1 0,0 0 1,9-7-1,-12 7 12,-1 0 0,0-1 1,0 0-1,0 0 0,-1 0 1,0-1-1,0 0 0,-1 0 1,8-14-1,-11 17-7,0 0-1,0 0 0,-1 0 1,1 0-1,-1 0 1,0-1-1,-1 1 1,1 0-1,-1-1 0,0 1 1,0 0-1,0-1 1,0 1-1,-1 0 0,1-1 1,-1 1-1,-1 0 1,1 0-1,-3-6 1,3 7-9,-1 0 0,0 0 0,0-1 0,0 2 0,0-1 0,-1 0 0,1 0 0,-1 1 0,0-1 1,0 1-1,1 0 0,-2 0 0,1 0 0,0 0 0,0 1 0,0-1 0,-1 1 0,1 0 0,-1 0 0,1 0 1,-1 0-1,1 1 0,-7-1 0,2 1-6,0 0 1,0 1 0,0 0-1,0 0 1,0 1-1,-10 3 1,3 1-1,1 0-1,-19 11 1,23-11 1,1 0 0,0 1 0,0 0 0,0 1 0,1-1 1,1 2-1,-1-1 0,1 1 0,-9 16 0,8-11-1,1-1-1,1 1 1,0 1 0,1-1 0,0 1-1,-4 24 1,8-27-2,0 0 0,0 0-1,1 0 1,1-1 0,0 1 0,1 0 0,0 0-1,1-1 1,5 18 0,-4-20-1,0 0 1,0 0-1,0-1 0,1 1 0,0-1 1,1 0-1,0 0 0,0-1 1,1 1-1,-1-2 0,2 1 1,7 5-1,-5-6-2,0 0-1,1-1 1,0 0 0,0-1-1,0 0 1,0-1 0,0 0-1,24 2 1,0-2-9,58-3 0,150-27 50,-237 26-24,0 0 0,0 0 0,0 0 0,-1-1-1,1 0 1,0 0 0,9-5 0,-14 6-8,0 1 1,-1-1 0,1 1-1,0-1 1,-1 0 0,1 1-1,-1-1 1,1 0 0,-1 1-1,1-1 1,-1 0 0,0 0-1,1 1 1,-1-1 0,0 0-1,1 0 1,-1 0-1,0 1 1,0-1 0,0 0-1,0 0 1,0 0 0,0 0-1,0 1 1,0-1 0,0 0-1,0 0 1,0 0 0,-1 0-1,1 1 1,0-1 0,-1-1-1,-1-1 7,1 0 0,-1 0-1,0 1 1,0-1 0,0 1-1,-5-4 1,-3-3 8,-1 1 0,0 0 0,0 1 1,-21-11-1,10 9 0,-41-13 1,50 18-15,1 1 1,0 1-1,-1 0 1,0 1-1,1 1 1,-26 1-1,30 0-4,0 0 0,1 1 0,-1 0 0,0 0 0,1 1 1,-1 0-1,1 0 0,0 1 0,0 0 0,0 0 0,1 0 0,-8 7 0,6-4-7,1 1 1,0-1 0,1 1-1,-1 0 1,1 1-1,1-1 1,0 1 0,0 0-1,-6 17 1,9-20 1,1 0 0,-1 0 0,1 0 0,0 0 1,0 0-1,1 0 0,0 0 0,0 0 0,0 1 1,1-1-1,0 0 0,0 0 0,1 0 0,-1 0 1,1-1-1,1 1 0,4 9 0,-3-8 2,1 0 0,0-1-1,0 1 1,0-1-1,1 0 1,0 0 0,0-1-1,0 0 1,13 8 0,-9-8-5,1 1 0,-1-2 1,1 0-1,-1 0 1,1-1-1,17 3 1,-8-4-2,1 0 0,-1-1 0,1-1 0,-1-1 0,1-1 1,-1-1-1,31-8 0,-30 5 31,0-1 0,0-1 0,0-1-1,-1-1 1,0-1 0,-1 0 0,-1-2 0,1 0 0,-2-1 0,19-18 0,-25 21-2,-1-1 0,0 0 0,-1 0 1,-1-1-1,1 0 0,-2-1 1,0 1-1,-1-1 0,0-1 1,-1 1-1,-1-1 0,0 0 0,-1 0 1,0 0-1,0-25 0,-3 26 22,-1 0-1,-1 0 1,0 0 0,-1 0-1,0 0 1,-7-16-1,1 5 45,-2 1 0,-20-33-1,19 37-43,-1 0-1,-1 1 0,-1 1 0,-1 0 0,0 1 0,-27-22 0,30 29-22,0 1 0,0 1-1,-1 0 1,0 1-1,0 0 1,-1 1-1,1 1 1,-2 0-1,1 1 1,-27-4 0,23 6-1,0 1 1,0 1-1,0 0 1,0 2 0,0 0-1,0 1 1,1 0 0,-30 11-1,37-10-16,0 1 0,1 0 0,-1 1 0,1 0 0,0 1 0,-12 10 0,15-11-7,1 1 0,-1 0 0,1 0-1,0 1 1,1-1 0,0 1 0,0 1-1,-6 13 1,9-15-1,-1-1 0,1 1 0,0 0-1,1-1 1,0 1 0,0 0 0,0 0-1,1 0 1,0 0 0,0 0 0,1 0 0,0 0-1,0-1 1,0 1 0,1 0 0,0-1-1,1 1 1,-1-1 0,1 1 0,0-1 0,1 0-1,0 0 1,0-1 0,0 1 0,0-1-1,8 7 1,-2-3-2,0-1-1,1-1 1,0 0 0,0 0-1,1-1 1,0-1 0,0 0-1,0 0 1,0-1 0,1-1-1,18 3 1,-3-3-7,0 0 0,0-2 0,0-1 0,34-5 0,-41 3 34,-1-1-1,-1-1 0,1-1 0,-1 0 1,1-2-1,-2 0 0,22-12 1,-32 15-6,0-1 0,0-1 0,0 1 0,0-1 0,-1-1 0,0 1 0,0-1 0,-1-1 0,0 1 0,0-1 0,-1 0 0,0 0 0,0 0 0,-1-1 0,0 0 1,5-18-1,-7 17 23,0 1 1,-1-1-1,0 1 0,0-1 1,-1 1-1,0-1 1,-1 0-1,-3-13 1,2 12 2,-2-1 0,0 0 1,0 1-1,-1 0 0,0 0 1,-8-12-1,4 9-18,-1 1 0,-1-1 0,0 2 0,-1 0 1,0 0-1,-1 1 0,0 1 0,0 0 0,-29-16 0,28 19-23,0 1 0,0 1 0,-1 0 0,0 1 0,1 0 0,-1 1 0,-1 1 0,1 0-1,0 1 1,0 1 0,-1 0 0,1 1 0,0 1 0,0 0 0,0 1 0,0 1 0,0 0 0,1 1-1,-1 1 1,1 0 0,1 0 0,-1 2 0,1 0 0,0 0 0,-22 21 0,23-18-4,0 2-1,0 0 1,2 0 0,-1 1 0,2 0 0,0 1-1,0 0 1,2 0 0,0 1 0,0-1 0,-5 24-1,10-28 1,0 1 1,0 0-1,1-1 0,0 1 0,1 0 0,1-1 0,2 19 1,-1-20 1,1-1-1,-1 1 1,2-1 0,-1 0 0,1 0 0,1 0 0,0 0 0,0-1 0,11 14 0,-9-14-2,1 0 0,0 0 0,0-1 0,0 0 0,1-1 0,0 1 0,18 8 0,-13-9-1,0-1-1,0 0 0,0 0 0,1-2 1,18 3-1,-9-3 4,0-2 0,1-1-1,-1-1 1,0 0 0,1-2 0,43-11-1,-52 9 13,0 0 0,-1-1 0,1 0 0,-1-1-1,0-1 1,-1 0 0,20-16 0,-26 18 5,0-1 1,0-1-1,-1 0 1,0 0-1,0 0 1,-1-1-1,0 0 0,-1 0 1,1 0-1,-2-1 1,0 0-1,5-16 1,-5 12 10,-1-1 0,-1 0 1,0 1-1,-2-1 0,1 0 1,-4-29-1,0 24-1,-1 1 1,0 0-1,-2 1 0,-13-34 0,15 43-23,-1 0 0,0 0 0,0 0 0,-1 0 0,0 1 0,0 0-1,-1 0 1,0 0 0,-1 1 0,1 0 0,-1 1 0,-1 0 0,1 0-1,-1 0 1,0 1 0,0 1 0,-14-5 0,10 5-13,0 1 0,0 0 1,0 1-1,0 0 1,-1 1-1,-15 1 0,11 1-7,0 1-1,0 1 1,-34 9-1,36-7 8,0 1-1,1 1 1,-1 0 0,1 1-1,1 1 1,-1 0 0,1 1-1,1 0 1,0 1 0,1 1-1,-21 24 1,22-22 2,2 1-1,-1 0 1,2 0-1,-9 24 1,12-27 5,1 1-1,0 0 1,1 0 0,0 0 0,2 0 0,-2 19 0,3-23 3,1-1-1,0 1 1,0-1-1,0 0 1,1 1-1,1-1 1,-1 0-1,1 0 1,1-1-1,-1 1 1,1-1-1,0 1 1,1-1-1,0 0 1,0-1 0,1 1-1,0-1 1,0 0-1,12 9 1,-6-7-2,1 0 0,0-1-1,0-1 1,1 0 0,0 0 0,0-2 0,0 1 0,0-2 0,21 3 0,6-2-2,0-1 1,47-4-1,-30-2 22,-1-2 0,0-3 0,0-2 0,73-23 0,-117 29 3,0-1 0,0-1 0,-1 0 0,0 0 0,13-10 0,-21 13-6,1 0-1,-1-1 1,0 1-1,0-1 1,-1 0-1,1 0 1,-1 0-1,0 0 1,0-1-1,-1 1 0,1-1 1,-1 0-1,0 0 1,0 0-1,2-10 1,-3 8 0,-1 1 1,1-1-1,-1 1 0,-1-1 1,0 1-1,1-1 0,-2 1 1,1 0-1,-3-7 1,-2-4 16,-1 1 1,-10-18 0,9 20-12,-1 0-1,-19-24 0,23 32-17,0 0-1,-1 1 1,0-1-1,0 1 1,0 1 0,-1-1-1,0 1 1,-7-4-1,5 5-3,0 0-1,1 0 1,-1 1 0,0 1-1,0-1 1,0 1-1,-16 0 1,8 2-5,0 1 1,1 0-1,-22 5 1,22-2 1,1 0-1,0 0 1,0 2 0,0 0 0,1 1 0,0 0-1,1 1 1,0 0 0,-20 19 0,26-21 2,1 0 1,0 0-1,0 1 0,1 0 1,0 0-1,1 0 1,-1 1-1,1-1 1,1 1-1,0 0 0,0 0 1,1 0-1,-3 16 1,5-19 1,0-1 0,0 0 1,0 1-1,0-1 0,1 0 0,0 0 1,0 0-1,0 1 0,1-1 0,-1 0 1,1 0-1,1-1 0,-1 1 1,1 0-1,-1-1 0,1 1 0,1-1 1,-1 0-1,1 0 0,-1 0 1,1-1-1,6 5 0,-1-2 0,1 0-1,0 0 1,0-1-1,0-1 1,1 1-1,0-2 1,12 4-1,1-2-1,0-1 0,33 1 0,-12-5 3,0-1 0,0-2-1,0-2 1,52-14-1,-66 12 15,-1-1-1,44-20 1,-62 23-1,-1-1 1,1 0-1,-1-1 1,0-1-1,-1 1 0,0-2 1,0 1-1,13-17 1,-19 20-3,0 0-1,0 0 1,-1-1 0,0 1 0,0-1 0,-1 0 0,1 0 0,-1 0 0,-1 0-1,1 0 1,-1 0 0,0 0 0,0-1 0,-1 1 0,0 0 0,0-7 0,-2 4-1,1 1 1,-1-1 0,0 1 0,-1 0-1,0 0 1,0 0 0,-1 0 0,0 0 0,0 1-1,-1-1 1,-8-9 0,1 3-4,0 1 1,-1 1-1,-1 0 0,-26-18 1,20 17-10,-1 0 0,-1 2 0,-28-11-1,26 15 1,0 0-1,0 1 0,-1 1 0,1 2 0,-1 0 1,0 2-1,0 1 0,0 0 0,0 2 0,1 1 0,-1 1 1,1 1-1,-35 12 0,38-10-4,1 2 1,0 0-1,0 1 0,0 1 1,2 1-1,-29 23 0,33-23 0,1 0-1,1 2 1,0-1-1,1 1 0,0 1 1,1 0-1,0 1 0,-11 26 1,17-31 2,-1 0 1,2 0-1,0 1 0,0-1 1,1 1-1,-1 16 1,2-21 2,1 0 1,1 0-1,0 0 1,0 0-1,0 0 1,0 0-1,1 0 1,1 0-1,-1-1 1,1 1-1,5 8 1,-1-4 0,0-1-1,1 0 1,1 0 0,-1-1 0,2 0-1,-1-1 1,1 0 0,0 0 0,1-1 0,0 0-1,19 8 1,-5-4-1,0-2-1,0-1 0,1 0 1,41 5-1,-30-8 5,1-2 0,-1-1 0,1-2-1,53-6 1,-67 3 12,0-2 1,0 0-1,0-1 0,-1-2 1,0 0-1,-1-1 0,39-23 1,-53 27 0,-1 0 0,0 0-1,0-1 1,0 0 0,-1 0 0,0-1 0,-1 0 0,1 0 0,-1 0 0,5-10-1,-6 10 2,-1-1 0,0 1-1,-1-1 1,0 1 0,0-1-1,0 0 1,-1 0 0,-1 0-1,1 0 1,-1 0 0,-1-12-1,-1 7-5,0 0 0,-1 0 0,-1 0-1,0 0 1,-1 1 0,0-1 0,-1 1 0,0 0 0,-1 1-1,0 0 1,-1 0 0,0 0 0,-11-10 0,12 14-17,-1-1 1,1 2 0,-2-1 0,1 1-1,-1 1 1,0-1 0,0 1 0,0 1 0,-1 0-1,0 0 1,0 1 0,0 0 0,0 1-1,0 0 1,0 1 0,-1 0 0,-16 0-1,13 2-4,1 1-1,0 1 0,-1 0 0,1 0 0,0 2 0,0-1 0,1 2 0,-21 11 0,19-9 4,0 1 0,1 1-1,0 0 1,1 1 0,0 0-1,-20 26 1,13-9-6,1 1 0,-16 38 0,24-48 9,2 1 0,0 0 0,1 1 0,1-1 0,1 1 0,-4 34 0,8-44 3,1 1 1,0 0-1,0 0 1,1 0 0,1 0-1,0-1 1,0 1-1,2-1 1,-1 1-1,1-1 1,1 0 0,0 0-1,8 12 1,-8-16 0,0 1 0,1-1 1,0 0-1,1-1 0,-1 1 1,1-1-1,0-1 0,9 6 1,-6-5-3,1 0 0,-1-1 0,1 0 0,1-1 1,18 4-1,-11-4 1,0-1 1,0-1 0,1-1 0,-1-1 0,1 0-1,-1-1 1,29-7 0,-33 5 9,0-1 1,0 0-1,0-1 0,-1-1 0,0 0 1,0-1-1,0-1 0,-1 0 1,0-1-1,-1 0 0,0-1 0,0 0 1,20-24-1,-24 23 5,0-1 1,0 0-1,-1 0 1,0 0-1,-1-1 1,5-15-1,-9 20-4,1 1 0,-2-1 1,1 0-1,-1 0 0,0 0 0,-1 1 0,0-1 0,0 0 1,-1 0-1,0 0 0,0 0 0,-5-12 0,3 10-3,-1 1 0,0 1-1,-1-1 1,0 0 0,0 1-1,-1 0 1,0 1 0,-1-1-1,-7-6 1,0 1-10,-1 1 0,-1 0 1,-26-15-1,28 19-3,1 1 1,-1 1-1,-1 0 1,1 0-1,-1 1 1,0 1-1,0 1 1,-1 0-1,1 1 1,-1 1 0,1 0-1,-1 1 1,-20 3-1,17 0 6,0 1 1,1 0-1,0 2 0,-26 11 0,14-2 4,-48 30-1,59-31-2,0 0 1,1 0-1,1 2 1,-20 22-1,27-26 1,1 0 0,0 1 0,0 0-1,2 0 1,-1 1 0,2 0 0,-8 21-1,9-18 0,1 0 0,0 0 0,1 0 1,1 0-1,1 1 0,1 25 0,0-35 1,1 0 0,1 0 0,0 0 1,0-1-1,0 1 0,7 14 0,-6-17 1,0 1 0,1-1-1,-1 0 1,1 0 0,0-1-1,0 1 1,1-1 0,-1 0-1,1 0 1,6 4 0,-3-3 0,2 0 0,-1 0 0,0-1 0,1 0 0,0-1 0,15 4 0,-10-5 0,1 0 0,-1 0 0,29-2-1,-11-3 4,-1-2-1,0-1 0,50-15 0,-55 12 9,0-1 1,0-1-1,-1-1 1,42-27-1,-56 32 3,-1-2 0,0 1 0,0-2 0,-1 0-1,0 0 1,-1 0 0,0-1 0,0-1 0,-1 1 0,-1-2 0,10-21 0,-14 27-4,0-1 1,-1 0-1,0 0 1,-1 0-1,1 0 1,-2 0-1,1 0 1,-1 0-1,0 0 1,-1 0-1,-2-14 1,1 12-6,-1 0 0,0 1 1,-1-1-1,0 1 0,-1 0 0,0 1 1,0-1-1,-1 1 0,-8-10 0,-7-5-16,-2 1-1,0 1 1,-1 1-1,-2 1 1,-52-31-1,58 40-6,-1 0 1,0 1-1,-37-11 0,45 16 8,1 2-1,-1 0 0,0 0 0,0 1 0,0 0 0,0 2 1,-23 2-1,23-1 0,1 2 1,0-1-1,0 2 0,0-1 1,1 2-1,-1-1 1,-11 10-1,3-2-6,0 2 0,-29 29 0,28-23 6,1 1 1,0 1 0,2 1 0,-22 35-1,34-47 8,0-1-1,0 1 1,1 1-1,0-1 1,1 1-1,1-1 1,0 1-1,1 0 1,0 1-1,1-1 0,0 0 1,2 17-1,0-20 1,1 1 0,1-1-1,-1 1 1,2-1 0,-1 0 0,1 0-1,1 0 1,0-1 0,0 0-1,1 1 1,11 12 0,-7-10 0,1-1 0,1-1 1,-1 1-1,2-2 0,-1 0 0,1 0 1,20 9-1,-2-3 1,0-2 0,1-2 0,57 13 0,-47-15 2,0-3 0,67 2 0,-92-8 6,1-1 1,-1 0-1,1-1 1,-1-1-1,0-1 1,25-8-1,-33 9 5,0-1-1,0 0 1,-1-1-1,0 0 1,1 0 0,-2 0-1,1-1 1,-1-1-1,0 1 1,0-1 0,-1 0-1,1-1 1,6-11-1,-8 10 0,0-1-1,0 1 0,-2-1 0,1 0 0,-1 0 1,0 0-1,-1 0 0,0 0 0,-1-1 0,0 1 1,-1-1-1,0 1 0,-1-1 0,0 1 1,0-1-1,-1 1 0,0 0 0,-1 0 0,0 0 1,-8-16-1,1 7-10,-1 0 0,-1 0 0,-1 1 0,0 1 0,-1 0 0,-1 1 0,-1 1 0,0 0 0,-1 1 1,-1 0-1,0 2 0,-24-13 0,28 18-2,1 2 0,-1 0 0,0 0 0,-1 1 0,1 1 0,-1 0 0,1 1-1,-1 1 1,0 0 0,0 1 0,1 1 0,-1 0 0,0 1 0,-19 5 0,10-1-5,0 2 0,1 1-1,0 1 1,0 0 0,1 2-1,0 1 1,-33 25 0,45-29 1,0-1 1,0 1-1,1 1 1,0 0-1,0 0 1,1 1-1,1 0 1,-8 13-1,12-17 4,0-1-1,0 1 1,1 0-1,0-1 0,0 1 1,1 0-1,-1 1 0,1-1 1,1 0-1,0 0 1,0 0-1,0 0 0,1 0 1,0 0-1,0 1 0,4 9 1,-3-10 0,1-1 0,0 0 0,0 1 1,1-1-1,-1 0 0,1-1 0,1 1 0,-1-1 1,1 0-1,0 0 0,0 0 0,0-1 1,1 0-1,0 0 0,0 0 0,0 0 0,11 4 1,-7-4 0,1-1 1,-1 0-1,1-1 1,0 0-1,-1 0 1,1-1-1,0 0 1,0-1-1,0-1 1,19-2-1,-8-2-2,-1 0-1,0-1 1,0-1 0,0-1-1,30-17 1,-27 11 4,0-1 0,-1-1 0,39-37-1,-50 42 10,0-1-1,-1-1 1,16-23-1,-22 28 5,-1 0-1,0 0 1,0 0-1,0 0 1,-1-1 0,-1 1-1,0-1 1,2-14-1,-3 12 9,-1 1 0,0-1 0,0 1 0,-1-1 0,-1 1 0,0-1 0,-5-13 0,-1 0 27,-22-42 0,11 29-19,-36-50 0,40 65-33,-2 2 0,-1-1 1,-25-22-1,31 33-10,0 1 0,-1 0 0,1 1 0,-1 0 0,-1 1 0,-28-10 0,30 13-8,-1 0 0,1 1 0,-1 1 0,0 1 0,0-1 0,0 2 0,0 0 0,-17 2 0,19-1-66,1 1 1,-1 1-1,1 0 1,0 0 0,0 1-1,-11 5 1,14-4-15,-14 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7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15 8954,'-8'-6'4329,"2"-1"-1689,2 5-1487,3 3-353,2 8-584,0 6-104,4 8-112,-1 3 8,1 5 8,1-1 0,1-2 48,0-6-448,-2-13 296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1.3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404 37 7698,'3'-3'1043,"1"0"0,-1 0 0,0-1 1,0 1-1,-1 0 0,1-1 0,2-4 0,-5 8-983,0 0-1,0-1 1,0 1-1,0 0 0,0 0 1,0 0-1,0 0 0,0 0 1,0 0-1,0-1 0,0 1 1,0 0-1,0 0 1,0 0-1,0 0 0,0 0 1,0 0-1,0-1 0,0 1 1,0 0-1,0 0 1,0 0-1,0 0 0,0 0 1,0 0-1,0 0 0,0-1 1,0 1-1,0 0 1,-1 0-1,1 0 0,0 0 1,0 0-1,0 0 0,0 0 1,0 0-1,-7-2 931,-6 2-157,4 2-594,0 0 1,0 1-1,1 0 1,-1 0-1,0 1 1,-15 9-1,-45 35 60,55-37-240,1-2-43,1 2 0,-1 0-1,2 0 1,0 1 0,0 0 0,-10 16 0,17-22-14,1-1-1,0 1 1,0 0-1,0 0 1,1 0-1,0 1 1,0-1-1,1 1 1,-1-1-1,2 1 1,-1-1-1,0 1 1,1-1-1,1 1 1,-1-1-1,1 1 1,0 0-1,2 6 1,-1-6-1,0-1 0,1 0-1,0 1 1,0-1 0,0 0 0,1 0 0,0-1 0,0 1 0,1-1 0,-1 0 0,1 0-1,0 0 1,1-1 0,8 7 0,-7-7 2,0-1 1,0 1-1,0-1 0,0 0 1,0-1-1,1 0 0,-1 0 1,1-1-1,0 1 0,-1-2 1,1 1-1,0-1 0,7-1 1,-2 0 14,0-1 1,0 0-1,0-1 1,-1-1-1,14-5 1,-20 6 5,0 0 0,0 0 0,0 0 0,0-1 0,-1 0 0,1 0 0,-1 0 0,0-1 0,0 1 0,-1-1 0,7-9 0,-9 10 10,0 1 1,0-1-1,-1 0 1,1 0-1,-1 0 1,0 0-1,0 0 1,0 0 0,0 0-1,-1-6 1,0 1 89,0 1 0,-1-1 1,-3-16-1,3 19-89,-1 1-1,0 0 1,0 0-1,-1 0 1,1 0-1,-1 0 1,0 1 0,0-1-1,-1 1 1,1 0-1,-1 0 1,0 0 0,0 0-1,0 1 1,-1-1-1,1 1 1,-1 0-1,0 1 1,1-1 0,-7-1-1,2 0-30,1 1-1,-1 1 0,0 0 1,0 0-1,0 0 1,0 1-1,0 1 0,0-1 1,0 2-1,0-1 0,-14 3 1,13 0-2,-1 0 0,0 1 0,1 0 0,0 1 0,0 0 0,0 0 0,0 1 0,1 1 0,0-1 0,1 1 0,-1 1-1,1 0 1,-11 14 0,14-16 0,0 1 0,1 0 0,0 0 0,0 0 0,1 0 0,0 1 0,0 0 0,-2 11-1,4-13-2,0 1-1,0-1 0,1 0 1,0 0-1,0 1 0,1-1 0,0 0 1,0 0-1,0 0 0,1 0 1,4 11-1,-3-10 1,1-1 0,0 1 0,0-1 0,0 0 0,1 0 0,0-1 0,0 1 0,0-1 0,1 0 0,0-1 0,0 1 0,0-1 0,0 0 0,1-1 1,-1 1-1,10 2 0,0 0 2,0-2 1,0 1-1,0-2 1,1 0-1,0-1 1,20 0 0,-22-2 9,0 0 0,1-1 0,-1-1 1,0 0-1,24-8 0,-33 8 0,0 0 0,-1 0 0,1-1 0,-1 0 0,0 0 0,0-1 0,7-5 0,-9 7 1,0-2 0,0 1-1,-1 0 1,1-1 0,-1 1 0,1-1 0,-1 0 0,0 1-1,-1-1 1,1 0 0,1-7 0,-1 4 8,0 1 0,-1-1 0,0-1 1,0 1-1,-1 0 0,0 0 0,0 0 0,-1 0 0,0 0 0,0 0 1,0 0-1,-1 0 0,0 0 0,0 1 0,-1-1 0,0 0 0,0 1 1,-6-9-1,7 12-16,-1 0 1,1 0 0,-1 1 0,1-1-1,-1 1 1,0 0 0,0-1 0,0 1-1,0 0 1,0 1 0,-6-3-1,4 2-1,0 0-1,-1 1 0,1 0 0,0 0 0,0 1 0,-1-1 1,-6 1-1,2 1-2,1 0 1,0 1 0,0 0-1,0 0 1,0 1 0,0 0-1,1 0 1,-13 7 0,7-1 0,-1 0 0,2 1 0,-1 0 0,1 1 0,-13 14 0,8-5-1,1 0 0,1 1 0,1 1-1,-13 24 1,21-32-1,0 0 1,1 1-1,1-1 0,0 1 1,1 0-1,0 1 0,2-1 1,-1 0-1,1 20 0,2-26 1,0-1 0,1 1 0,0 0 0,0 0 0,1-1 0,4 12 0,-4-14 0,1 0 0,-1 0 0,2 0 0,-1-1 0,0 1 0,1-1 0,0 0 0,0 0 0,7 6 0,-5-6-1,0-1 0,0 1-1,0-1 1,1-1 0,0 1-1,0-1 1,0 0 0,0-1-1,0 1 1,0-2-1,1 1 1,-1-1 0,0 0-1,10 0 1,2-1-7,1-1-1,-1-1 1,0 0-1,27-8 1,-8 0-52,64-25 0,-83 26 39,0 0 0,0-1 0,-1 0-1,33-27 1,-42 29 31,-1-1-1,0 0 0,0 0 1,-1-1-1,0 0 0,0 0 0,-1 0 1,-1-1-1,0 0 0,4-12 1,-5 9 24,0-1 1,-1 1-1,0 0 1,-1-1-1,-1 0 1,0 1 0,-2-26-1,0 33-16,0 1 0,0-1 0,0 0 0,-1 1 0,0-1 0,0 1-1,-1 0 1,0 0 0,0 0 0,0 0 0,-1 0 0,1 0 0,-1 1 0,-1 0 0,1 0 0,-1 0 0,0 0 0,0 1-1,0 0 1,-1 0 0,0 0 0,-6-3 0,4 3-5,-1 0-1,1 1 0,-1 0 1,0 0-1,0 1 1,0 0-1,0 0 1,0 1-1,0 0 0,-1 1 1,1 0-1,0 0 1,0 1-1,-1 1 1,1-1-1,0 1 0,0 1 1,0 0-1,1 0 1,-1 0-1,-15 10 1,14-7-7,1 1 0,-1 0 0,1 0 0,0 1 0,1 1 0,-12 13 0,17-18-5,0 0-1,1 0 0,-1 0 0,1 1 0,0-1 1,0 0-1,0 1 0,1 0 0,-1-1 0,1 1 1,0 0-1,1-1 0,-1 1 0,1 0 0,0 0 1,0 0-1,1 0 0,1 8 0,-1-9-1,0-1-1,0 1 0,1-1 1,-1 1-1,1-1 1,0 0-1,0 0 0,0 0 1,0 0-1,1 0 1,5 5-1,-4-4-1,1-1 0,0 0 0,-1 0 0,2 0 0,-1 0 0,0-1 0,6 2 0,2 0-1,1-1-1,0 0 1,-1-1 0,1-1-1,23 0 1,-12-1 6,1-2 1,-1-1-1,0-1 1,48-14-1,-62 14 9,1 0 0,-1-1 0,0 0 0,0-1 0,0 0-1,-1-1 1,0 0 0,0-1 0,0 0 0,-1 0 0,-1-1-1,9-12 1,-10 13 13,-1-1-1,-1 0 1,0 0 0,5-13-1,-8 18-8,-1-1-1,1 0 0,-1-1 1,0 1-1,0 0 1,-1 0-1,0 0 0,0-1 1,0 1-1,-1-8 0,-1 6 6,0 0-1,0 0 1,0 0-1,-1 0 1,0 1-1,-1-1 1,1 1-1,-8-11 1,0 4 19,-1 0 0,-19-17 1,14 14-25,-1 2 0,0 1 0,-1 0 0,0 1 0,-41-18 0,44 24-17,1 1 1,-1 0-1,0 1 1,-1 1 0,1 1-1,0 0 1,-1 1-1,-32 2 1,27 2 2,-1 0-1,1 2 0,0 1 1,0 0-1,1 2 1,-1 0-1,2 2 1,-1 0-1,2 1 1,-1 1-1,1 1 1,1 1-1,-24 23 1,36-31-1,-1 1 0,1 1 0,1-1 0,-1 1 0,1 0-1,1 1 1,0-1 0,-6 14 0,9-18 0,0-1-1,0 1 1,1 0-1,-1 0 0,1-1 1,-1 1-1,1 0 0,0 0 1,1 0-1,-1-1 0,1 1 1,0 0-1,-1-1 1,2 1-1,-1 0 0,0-1 1,1 1-1,-1-1 0,1 0 1,0 1-1,0-1 1,1 0-1,-1 0 0,5 4 1,0-1-1,1 0 0,0 0 0,0-1 0,0 0 0,1 0 0,-1-1 0,1 0 0,0-1 1,1 0-1,9 2 0,10 1-1,-1-2 0,35 2 0,-18-5 21,0-1 1,-1-3 0,1-1 0,0-3 0,81-22-1,-119 27-3,-4 0 8,-4 3-5,-6 4-20,-5 5 1,1 0 0,0 0 0,1 1 0,1 1 0,-15 20 0,1 0 0,-3 4 2,2 1 0,1 1 0,2 1 0,2 1 0,1 1 0,-21 74 0,34-94 14,1-1-1,1 1 1,1 0-1,0 28 1,2-48-14,0-1 1,0 0-1,0 1 1,0-1 0,0 1-1,0-1 1,-1 0-1,1 1 1,0-1-1,0 1 1,0-1 0,0 0-1,-1 1 1,1-1-1,0 0 1,0 1-1,0-1 1,-1 0 0,1 1-1,0-1 1,-1 0-1,1 1 1,0-1-1,-1 0 1,1 0-1,0 1 1,-1-1 0,1 0-1,-1 0 1,1 0-1,0 0 1,-1 0-1,1 0 1,-1 1 0,1-1-1,0 0 1,-1 0-1,1 0 1,-1 0-1,0-1 1,-2 1 12,-1 0 0,1-1 0,-1 0 0,-3-1 0,1 1 1,-23-8 12,1 0-1,0-1 1,1-2 0,0-1 0,-37-24-1,46 25-37,0-1 1,1-1-1,1 0 0,0-1 0,2-1 0,-1 0 0,2-1 0,-15-23 0,25 34-7,-1-1 1,1 1-1,0-1 0,0 0 0,1 0 0,-2-8 1,4 12 4,-1 0 0,1-1 0,0 1 0,-1 0 0,2-1 0,-1 1 0,0 0 0,1-1 0,-1 1 0,1 0 0,0 0 0,0 0 0,0-1 0,1 1 0,2-4 0,-1 2-4,1 0 1,-1 1-1,1 0 1,1 0-1,-1 0 1,0 0-1,1 0 1,0 1-1,9-5 1,-1 2-12,1 0 1,25-7-1,165-31-42,-172 39 74,-1-2 1,0-2-1,-1-1 1,40-18 0,-61 23 6,0 0 0,0-1 0,0 0 0,-1-1 0,1 1 0,-2-2 0,1 1 0,-1-1 0,12-16 0,-16 19-3,0 1 1,0-1-1,-1 0 0,1 0 1,-1-1-1,-1 1 0,1 0 1,-1-1-1,0 1 0,0-1 1,0 1-1,-1-1 0,0 1 1,0-1-1,0 1 0,-1-1 0,1 1 1,-1-1-1,-1 1 0,-2-8 1,1 6 3,-1-1 0,0 1 0,0 0 0,-1 0 1,-6-7-1,1 2 14,-22-19 0,26 26-28,-1-1 1,0 2-1,0-1 0,-1 1 0,1 0 0,-1 0 1,0 1-1,0 0 0,0 0 0,0 1 1,-1 0-1,1 1 0,0-1 0,-1 2 1,1-1-1,-1 1 0,1 1 0,-14 1 0,7 1-5,1 1-1,0 0 0,1 0 0,-1 2 1,1 0-1,0 0 0,0 1 0,1 1 1,-1 0-1,2 0 0,-1 2 0,2-1 1,-1 1-1,1 1 0,-12 16 0,10-10 0,1 0 0,0 0-1,2 1 1,0 0-1,1 1 1,0 0 0,2 0-1,0 1 1,2-1-1,-4 32 1,7-39 5,0-1 0,1 1 0,0 0 0,1-1 0,3 17 0,-2-22 1,-1 0-1,1 0 1,1 0 0,-1 0 0,1 0 0,0 0 0,1-1 0,-1 1 0,1-1 0,0 0 0,6 6 0,-3-4-1,1-1 0,0 0 0,0 0 0,0-1 0,1 0 1,14 6-1,-6-5-4,0 0 0,32 6 0,-25-7 8,0-2-1,0 0 1,0-2 0,1-1-1,-1 0 1,0-2 0,28-5-1,-47 5-7,1 1-1,-1-1 0,1 0 0,9-4 0,-14 5-20,-1 1 0,1-1-1,0 1 1,0-1 0,0 0 0,0 1 0,0-1 0,0 0-1,-1 0 1,1 1 0,0-1 0,-1 0 0,1 0 0,0 0-1,-1 0 1,1 0 0,-1 0 0,0 0 0,1 0 0,-1 0-1,0 0 1,1 0 0,-1 0 0,0 0 0,0 0 0,0 0-1,0 0 1,0 0 0,0 0 0,0 0 0,-1 0 0,1-2 0,-1 1-102,0 0 0,0 0 0,-1 0 1,1 0-1,0 0 0,-1 0 1,1 0-1,-1 1 0,0-1 1,1 1-1,-1-1 0,0 1 1,0 0-1,0 0 0,0-1 0,0 1 1,-4-1-1,-2 1-79,1 0 0,-12-1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8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81 1832,'-3'0'4259,"2"0"-3911,1 0 0,0 0 0,-1 0 0,1 0 0,0 0 0,0 0 0,-1 0 0,1 0 0,0 0 0,0 0 0,-1 0 0,1 0 0,0-1 0,0 1 0,-1 0 0,0-1 2088,1 1-2088,0 0 0,0-1 0,-1 1 0,1 0-312,0 0 0,0 0 0,0-1 0,0 1 0,0 0-1,0 0 1,0 0 0,0 0 0,0 0 0,0 0 0,0 0-1,0 0 1,0 0 0,0 0 0,0 0 0,-1 0 0,1 0-1,0 0 1,0 0 0,0 0 0,0 0 0,0 0 0,0 0 0,0 0-1,0 0 1,0 0 0,0 0 0,0 0 0,0 0 0,-1 0-1,1 0 1,0 0 0,0 0 0,0 0 0,0 0 0,0 0-1,0 0 1,0 0 0,0 0 0,0 0 0,0 0 0,0 0 0,0 0-1,0 0 1,0 0 0,-1 0 0,1 0 0,0 0 0,0 0-1,0 0 1,0 0 0,0 0 0,0 1 0,0-1 0,0 0 0,0 0-1,0 0 1,0 0 0,0 0 0,0 0 0,0 0 0,0 0-1,-1 9 171,2 20-97,-1 21-18,-15 87 241,13-109-266,-5 35 68,4-48-83,1 1 1,1-1 0,0 0 0,2 20-1,-1-34-50,0 1 17,0 0 0,1 0-1,-1 0 1,0 0 0,-1-1-1,1 4 1,0-5-14,0 1-1,0-1 1,0 0-1,-1 0 1,1 0-1,0 1 1,0-1-1,0 0 1,0 0-1,0 0 1,0 0-1,-1 1 1,1-1-1,0 0 1,0 0-1,0 0 1,0 0-1,-1 0 1,1 0-1,0 0 1,0 1-1,0-1 1,-1 0-1,1 0 1,-1 0 2,1 0 0,-1 0-1,0 0 1,1 0 0,-1-1 0,1 1 0,-1 0-1,0 0 1,1 0 0,-1-1 0,1 1 0,-2-1-1,0 0-4,0-1-1,1 1 0,-1-1 0,0 1 1,1-1-1,-1 0 0,1 0 0,-1 0 1,1 0-1,0 0 0,-1 0 0,1 0 1,1 0-1,-1 0 0,-1-4 0,0-3-41,0-1 0,-1-14-1,2 2-75,0 0 0,2-1 0,6-43 0,24-64-87,-18 72 241,-8 34 229,8-26 1,-12 47-160,1 0-1,0-1 1,-1 1 0,1 0 0,1 0 0,-1 0 0,5-5 0,-6 7-73,0 0 0,0 1 1,-1-1-1,1 1 0,0-1 1,0 1-1,0-1 0,0 1 1,0-1-1,0 1 0,0 0 0,0 0 1,0-1-1,0 1 0,1 0 1,-1 0-1,0 0 0,0 0 1,0 0-1,0 0 0,0 1 1,0-1-1,2 1 0,2 1 35,1 0-1,-1 0 0,7 4 0,-5-2 1,1-1-8,0 2 0,-1-1 0,1 1 0,-1 0 1,10 9-1,-15-12-36,1 1 1,-1 0-1,0 0 1,0 0 0,0 0-1,0 0 1,0 0-1,0 1 1,-1-1 0,0 1-1,0-1 1,0 1 0,0-1-1,0 1 1,0 6-1,-2-4 12,1-1 0,0 1 0,-1-1 1,0 1-1,0-1 0,-1 0 0,0 1 0,0-1 0,0 0 0,0 0 0,-1 0 0,1 0 0,-1-1 0,-1 1 0,1-1 0,-1 0 0,1 0 0,-1 0 0,0 0 0,-1-1 0,1 1 0,-1-1 0,1 0 0,-1-1 0,0 1 0,-9 3 1,11-6-9,0 1-1,0 0 1,1-1 0,-1 0 0,0 1 0,0-1 0,-5-1 0,7 1-28,-1 0-1,1-1 1,-1 1-1,1-1 1,-1 1 0,1-1-1,0 1 1,-1-1-1,1 0 1,0 0-1,-1 0 1,1 0-1,0 0 1,0 0-1,0 0 1,0 0-1,-1-1 1,0-2-235,0 1 0,1 0 0,0 0-1,0 0 1,0-1 0,0 1 0,0 0 0,0-1 0,1 1 0,0-4 0,2-17-760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9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15 7242,'-1'-9'6108,"1"9"-5830,0-1 0,0 1 0,0 0 0,0 0 0,0-1 0,0 1 0,0 0 0,0-1 0,0 1 0,-1 0 0,1 0-1,0 0 1,0-1 0,0 1 0,-1 0 0,1 0 0,0-1 0,0 1 0,0 0 0,-1 0 0,1 0 0,0 0 0,0 0 0,-1-1 0,1 1 0,0 0 0,-1 0 0,0 2 350,-1 14-469,0-1 0,1 0 1,2 21-1,0-20-134,1 0 0,5 20 0,-4-21 18,2 21 0,-5-27 39,-2-17 113,-1-20-68,-1-33 1,4 50-133,0-1-1,1 1 1,1 0-1,0-1 1,6-19-1,-8 30 2,1 0 0,-1 0 0,0 0 1,1 0-1,-1 0 0,1 0 0,-1 0 0,1 1 0,0-1 0,-1 0 0,1 0 0,0 0 0,0 1 0,-1-1 0,1 0 1,1 0-1,-1 1-2,1-1 1,-1 1 0,0 0-1,1-1 1,-1 1 0,1 0-1,-1 0 1,0 0 0,1 0-1,-1 0 1,3 1 0,12 1 102,32 9 0,-43-10-437,-1 0 0,0 1 1,1 0-1,-1 0 0,0 0 0,0 0 0,-1 1 0,1-1 0,0 1 1,-1 0-1,0 0 0,5 5 0,-1 3-1008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9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23 6297,'-3'-4'16521,"-5"1"-12913,-13-2-4219,18 4 644,-2 0 35,0 1 0,0-1 0,-9 1 0,12 0-52,0 1-1,0-1 1,0 0 0,0 1 0,0-1-1,0 1 1,1 0 0,-1 0 0,0 0-1,0 0 1,1 0 0,-1 0 0,0 0 0,-2 3-1,1-2-12,1 1-1,-1 0 1,1 0 0,0-1-1,0 1 1,0 1-1,0-1 1,0 0 0,1 0-1,0 1 1,-1-1-1,1 0 1,0 1-1,1 0 1,-2 4 0,2-1-4,-1 1 1,1-1-1,1 1 0,-1-1 1,1 0-1,4 14 1,-4-18-2,0 1 1,0-1 0,1 1 0,-1-1 0,1 0 0,0 1-1,0-1 1,0 0 0,1 0 0,-1 0 0,1-1 0,0 1-1,-1-1 1,1 1 0,5 2 0,-1-1 1,-1-1 0,1 0 0,0-1 0,0 1 0,0-1-1,0-1 1,1 1 0,13 0 0,-17-2 3,-1 0-1,0 0 1,1-1-1,-1 1 1,0-1-1,0 0 1,0 0-1,1 0 0,4-2 1,-6 1 1,0 1 1,0 0-1,0-1 1,-1 1-1,1-1 0,-1 1 1,1-1-1,-1 0 1,1 1-1,-1-1 1,0 0-1,0 0 0,0 0 1,0 0-1,1-4 1,-1 2 4,0 0 1,0-1 0,-1 1 0,0 0 0,0-1 0,0 1-1,0-1 1,-1 1 0,1 0 0,-1 0 0,-3-8 0,0 0-3,-1 0 0,-10-19 1,-4-1-218,16 28-2,1 0-1,-1 1 1,0-1-1,0 1 0,0 0 1,-5-3-1,8 6 123,0 0-1,-1-1 1,1 1 0,0 0-1,-1 0 1,1 0 0,0-1 0,-1 1-1,1 0 1,0 0 0,-1 0-1,1 0 1,0 0 0,-1 0-1,1 0 1,0 0 0,-1 0 0,1 0-1,0 0 1,-1 0 0,-3 4-1009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9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33 7906,'-1'-32'15340,"1"32"-15252,-2 9 579,5 109-399,-3-87-227,0 6 12,1 0-1,12 69 0,5-32-806,-16-67-433,-1-8 458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0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8810,'-2'5'5121,"0"-1"-1088,2 0-1601,3-2 1177,1-2-3465,15 1-728,27 1-648,-21-4-1217,-2-6 1353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0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44 9890,'-1'-1'6255,"0"4"-3916,0-2-2239,1 1 0,0 0 0,0-1 0,1 1 0,-1 0 0,0-1 1,0 1-1,1-1 0,-1 1 0,1-1 0,-1 1 0,1-1 0,0 1 0,0-1 0,-1 1 0,1-1 0,0 0 0,0 1 0,0-1 1,1 0-1,-1 0 0,2 1 0,2 3-55,0-1 0,10 7-1,-14-10-36,1-1-1,-1 1 0,1 0 0,-1-1 1,1 0-1,-1 1 0,1-1 0,-1 0 1,1 0-1,-1 0 0,1 0 0,-1 0 0,1 0 1,-1 0-1,1 0 0,-1-1 0,1 1 1,-1-1-1,1 1 0,-1-1 0,3-1 1,-1 1 6,7-3 42,1 0-1,-1-1 1,10-7 0,-20 12-50,1-1 0,0 1 1,-1-1-1,1 1 1,-1-1-1,1 1 1,-1-1-1,1 1 0,-1-1 1,1 0-1,-1 1 1,0-1-1,1 0 1,-1 1-1,0-1 0,0 0 1,1 1-1,-1-1 1,0 0-1,0 1 1,0-1-1,0 0 0,0 0 1,0 1-1,0-1 1,0 0-1,0 0 1,0 1-1,-1-1 0,1 0 1,0 1-1,0-1 1,-1 0-1,1 1 1,0-1-1,-1 0 0,1 1 1,-1-1-1,1 1 1,-1-1-1,0 0 1,-3-3 26,1 0 0,-1 0 0,-1 1 0,-5-4 0,8 5-22,-2-1 2,0 0 0,0 0 0,-1 1 0,1 0 0,-1 0 0,1 0 0,-8-2-1,10 4 4,0-1 0,0 1-1,0 0 1,1 0 0,-1 0-1,0 0 1,0 0 0,0 1-1,0-1 1,1 0-1,-1 1 1,0-1 0,0 1-1,1 0 1,-1 0 0,0-1-1,1 1 1,-1 0 0,1 0-1,-1 1 1,1-1-1,-3 3 1,-1 1 86,1 1 0,0 0 0,0 0 0,0 0-1,1 0 1,0 1 0,0 0 0,1-1 0,-1 1 0,-1 13 0,3-14-78,0 0 1,0 1-1,1-1 1,0 0 0,0 1-1,1-1 1,0 0-1,0 1 1,0-1 0,0 0-1,1 0 1,4 9-1,-2-8-15,0 0 0,0-1 0,0 1 0,1-1 0,8 8 0,-10-11-9,0 0-1,0-1 0,1 1 0,0 0 0,-1-1 0,1 0 1,0 0-1,0 0 0,0 0 0,1-1 0,3 1 0,2 0-337,0-1-1,0-1 1,-1 1-1,1-2 1,0 0-1,-1 0 1,1 0-1,-1-1 0,1-1 1,-1 1-1,0-2 1,0 1-1,9-6 1,9-6-917</inkml:trace>
  <inkml:trace contextRef="#ctx0" brushRef="#br0" timeOffset="1">295 61 6609,'-7'1'3825,"-1"10"-352,1 3-672,-1 2-881,5 1-408,4 5-728,3-2-295,2 5-289,2-3-72,-8-3-56,9 1 0,1-7-96,-2-4-336,9-8 256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0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10 10154,'-7'-2'5385,"2"1"-1472,1-1-1528,2-1-1377,2 2-448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1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12 10610,'-2'-4'6233,"2"4"-6032,-4 1 2852,3 0-2864,0 0 1,1-1 0,-1 1 0,0 0 0,1-1 0,-1 1 0,0 0 0,1-1-1,-1 3 1,0-2-108,0 1 0,1 0 0,0 0 0,-1 0 0,1 0 0,0 0 0,0 0 0,0 0 0,0 0 0,0-1 0,1 4 0,7 23 0,-2-10 10,1 14 60,-3-11 213,12 34-1,-9-43-238,-7-12-121,0 0 0,0 1 0,1-1 0,-1 0 0,0 0 0,0 0 0,1 1 0,-1-1 1,0 0-1,0 0 0,1 0 0,-1 0 0,0 0 0,0 1 0,1-1 0,-1 0 0,0 0 0,1 0 0,-1 0 0,0 0 0,1 0 0,-1 0-1,1 0 0,-1 0 0,0-1-1,1 1 1,-1 0 0,0 0 0,0 0-1,1-1 1,-1 1 0,0 0 0,1 0-1,-1-1 1,0 1 0,0 0 0,0 0-1,1-1 1,-1 1 0,0 0-1,0-1 1,4-13 11,-1-22-81,-3 24 3,1 0-1,3-15 1,14-27-127,-17 50 179,2-2-16,0 0 1,6-11 0,-1 4 7,-8 13 23,1-1-1,-1 1 0,0-1 0,1 1 1,0-1-1,-1 1 0,1-1 0,-1 1 1,1 0-1,-1 0 0,1-1 0,0 1 1,-1 0-1,1 0 0,0-1 0,-1 1 1,1 0-1,0 0 0,-1 0 0,1 0 0,0 0 1,-1 0-1,1 0 0,0 0 0,0 1 1,0-1 6,-1 0-1,0 0 1,1 0 0,-1 0 0,1 0 0,-1 0 0,0 0 0,1 0 0,-1 1 0,1-1-1,-1 0 1,0 0 0,1 0 0,-1 1 0,0-1 0,1 0 0,-1 0 0,0 1-1,0-1 1,1 0 0,-1 1 0,0-1 0,0 0 0,1 1 0,-1-1 0,0 1 0,0-1-1,0 0 1,0 1 0,0-1 0,1 1 0,-1-1 0,0 0 0,0 1 0,0-1-1,0 1 1,0-1 0,0 0 0,0 1 0,-1 0 0,-1 9 86,-1 0-1,1 0 1,-1 20 0,3 31-20,0-52-51,0-1 1,3 11 0,-3-17-64,1 0 0,-1 0-1,1 0 1,-1-1 0,1 1-1,0 0 1,-1-1 0,1 1-1,0-1 1,0 1 0,0-1-1,1 1 1,-1-1 0,0 1-1,0-1 1,1 0 0,1 1-1,-2-1-28,-1-1 0,1 0-1,0 1 1,-1-1-1,1 0 1,0 0-1,0 0 1,-1 0-1,1 0 1,0 0 0,-1 0-1,1 0 1,1 0-1,15-4-509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1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3 7322,'-3'-2'9593,"-2"1"-5062,-8 4-1769,-1 2-2496,-13 6 0,-9 4 77,29-13-276,1 1 0,-1 0 1,0 1-1,-6 5 1,11-8-65,0 0 1,0 1 0,0-1 0,1 1-1,-1 0 1,0 0 0,1-1-1,0 1 1,-1 0 0,1 0 0,0 0-1,0 1 1,0-1 0,0 0-1,0 0 1,0 5 0,1-6-10,0 0-1,0 1 1,0-1 0,0 0 0,0 1 0,0-1 0,0 0 0,1 0-1,-1 1 1,1-1 0,-1 0 0,1 0 0,-1 0 0,1 0-1,0 0 1,-1 1 0,1-1 0,0 0 0,0-1 0,0 1 0,0 0-1,0 0 1,0 0 0,0 0 0,1 0 0,4 2-84,0 0 0,-1-1 0,13 5-1,-5-3-86,2 1-5,-9-3 129,-1 0-1,1 0 0,-1 0 0,0 1 1,9 5-1,-13-7 63,0 0-1,0 0 0,1 0 1,-1 1-1,0-1 1,0 0-1,-1 1 1,1-1-1,0 0 1,0 1-1,-1-1 1,1 1-1,0-1 1,-1 1-1,0 0 1,1-1-1,-1 1 0,0-1 1,0 1-1,0 0 1,0-1-1,0 1 1,0-1-1,0 1 1,-1 2-1,0-2 39,0 1-1,0-1 0,0 0 0,0 0 1,0 0-1,0 1 0,-1-1 0,1 0 1,-1 0-1,0-1 0,1 1 1,-1 0-1,0-1 0,0 1 0,-4 2 1,-2 0 123,1 1 0,-1-2 0,-10 4 0,10-4-53,-1 0 1,1-1 0,-1 0-1,0 0 1,1-1 0,-1-1-1,0 1 1,-12-2 0,15 0 9,0 0 0,1 0 1,-1 0-1,1-1 0,0 0 1,-1 0-1,1 0 0,0 0 1,0-1-1,0 0 0,1 0 1,-1-1-1,-6-6 0,7 6 14,0 0 0,1-1 0,-5-7-1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7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6401,'-5'1'2553,"0"2"-2073,6 2-1352,4 6 480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2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7 3801,'-2'-1'479,"1"0"1,-1 0-1,0 0 1,0 0-1,0 1 1,0-1-1,0 1 1,0 0-1,0-1 1,0 1-1,0 0 1,0 0-1,0 0 1,0 1-1,0-1 1,1 0-1,-1 1 1,0-1-1,0 1 1,0 0-1,0-1 1,0 1-1,-2 2 1,13-7 4400,-2 3-4668,0 1 0,14 0-1,110 15 656,-15-1-479,141-7 34,-35-3-286,-218-3-132,153 10 96,-112-6 67,64 17 1,-108-22-172,5 2 146,-1-1 1,1 0-1,12 1 0,-16-2-62,0 0 1,0 0-1,-1 0 0,1 0 1,0-1-1,0 1 0,0-1 1,-1 0-1,1 1 1,0-1-1,0 0 0,-1 0 1,1 0-1,-1 0 0,3-3 1,-2 3-44,-1 0 0,0 0 1,0 0-1,0-1 0,0 1 1,0 0-1,0 0 0,-1-1 1,1 1-1,0-1 0,-1 1 1,1-1-1,-1 1 0,1-1 1,-1 1-1,0-1 0,0-1 1,0-1 62,0 2-723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2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44 6961,'-43'-10'3496,"41"9"-3070,1 1 0,-1 0 0,1-1 0,-1 1 0,1-1 0,-1 0 0,1 1-1,0-1 1,-1 0 0,1 0 0,0 0 0,0 0 0,-2-2 0,-1-1 994,-7-5 917,11 9-2255,-1-1 1,1 1-1,0 0 1,-1 0 0,1-1-1,0 1 1,-1 0-1,1-1 1,0 1 0,0 0-1,-1-1 1,1 1 0,0 0-1,0-1 1,0 1-1,-1-1 1,1 1 0,0-1-1,0 1 1,0 0-1,0-1 1,0 0 0,7 1-3,10 1-66,20 4 1,-26-4-12,-2 1-1,0 0-1,0 0 1,0 1 0,0-1 0,-1 2 0,1 0 0,9 5 0,-14-6-1,0-1 1,-1 1-1,0-1 1,0 1-1,1 0 0,-2 0 1,1 0-1,0 1 1,-1-1-1,1 0 1,-1 1-1,0 0 1,0 0-1,0 0 1,-1 0-1,3 7 1,-3-3 30,0-1 1,-1 1-1,1-1 1,-1 1 0,-1-1-1,1 1 1,-1-1-1,-1 1 1,1-1-1,-1 0 1,-1 0-1,1 0 1,-1 0-1,-1 0 1,1 0 0,-1-1-1,0 0 1,-7 9-1,3-6 124,0 0-1,-1-1 1,0 0-1,0 0 1,0-1-1,-1 0 0,0-1 1,-1 0-1,1-1 1,-21 8-1,27-12-76,-1 1-1,0-1 0,1-1 1,-1 1-1,-6 0 1,9-1 23,-1 0 0,1 0 0,0-1 0,0 1 0,0 0 0,0-1 0,0 0 0,0 1 0,0-1 0,0 0 0,0 0 0,-3-1 0,5 1-52,-1 1 1,0-1 0,1 0-1,-1 1 1,1-1 0,-1 0 0,1 0-1,-1 1 1,0-3 0,1 3-50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4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329 106 4217,'32'-12'2514,"-32"12"-2426,1 0 0,-1 0-1,0-1 1,0 1 0,1 0 0,-1 0 0,0 0 0,0 0 0,0 0 0,1-1 0,-1 1 0,0 0 0,0 0-1,0 0 1,0-1 0,1 1 0,-1 0 0,0 0 0,0 0 0,0-1 0,0 1 0,0 0 0,0 0 0,0-1-1,0 1 1,0 0 0,0 0 0,0-1 0,0 1 0,0 0 0,0 0 0,0-1 0,0 1 0,0 0 0,0 0-1,0-1 1,-5-6 1999,4 5-1465,-4-2-98,1-1 1,-1 1-1,0-1 1,0 2-1,0-1 0,-1 0 1,-6-3-1,2 3-256,0-1-1,0 2 1,-16-5-1,18 7-201,0-1-1,0 2 1,0-1-1,-1 1 1,1 0-1,0 1 0,0 0 1,0 0-1,0 1 1,0 0-1,0 0 1,0 1-1,1 0 1,-1 0-1,1 1 1,0 0-1,0 0 1,0 1-1,-7 6 1,5-4-46,1 1 0,1 0 0,0 0 1,0 0-1,0 1 0,1 0 1,0 0-1,1 1 0,0-1 0,0 1 1,1 0-1,0 1 0,1-1 1,-2 11-1,3-6 46,0-1 0,1 1 0,1 0 0,0-1 0,1 1-1,4 21 1,-4-28-35,1 0-1,1 0 0,-1 0 1,1-1-1,1 1 0,-1-1 0,1 0 1,0 0-1,1 0 0,0 0 1,0-1-1,0 0 0,9 7 0,-5-6-11,1 0 0,0 0 0,0-1 0,0-1 1,1 0-1,0 0 0,0-1 0,19 4 0,-12-4 18,-1-1 0,0-1 0,1-1 1,0 0-1,20-3 0,-28 1 4,0 0 0,0-1 0,-1 0 0,1 0-1,-1-1 1,14-7 0,-18 8-6,0-1-1,0 0 1,0 0 0,0 0-1,-1-1 1,0 0-1,0 0 1,0 0 0,0 0-1,0-1 1,-1 1 0,6-11-1,-3 2 27,-1 0-1,0-1 0,-1 1 1,0-1-1,-1 0 0,-1 0 1,0-1-1,0-14 0,-2 10 36,-1-1 0,0 1 0,-2 0 0,0 0 0,-9-28 0,9 37-34,0 0 0,-1-1 1,-1 1-1,-9-15 0,12 21-53,-1 1 0,0-1 1,0 1-1,0 0 0,0 0 0,-1 0 1,1 0-1,-1 0 0,1 1 0,-1 0 1,0-1-1,0 1 0,0 1 0,-5-2 1,-1 0-1,0 1 1,0 1 0,1 0-1,-1 0 1,0 1-1,0 0 1,0 1 0,-20 4-1,14-2-4,0 1 0,0 1 0,1 1 0,-26 13-1,28-12-12,1 0 0,0 2 0,0-1-1,1 2 1,-17 16 0,23-20 3,-1 0-1,1 1 1,1-1 0,-1 1 0,1 0 0,1 0-1,-1 0 1,1 1 0,0-1 0,1 1 0,-3 13-1,4-16-2,1 0 0,-1 0 0,1 0 0,1-1 0,-1 1 0,1 0 0,-1 0 0,1 0 0,1 0 0,-1-1 0,1 1 0,0 0 0,2 4 0,0-3-3,0-1 1,0 1-1,0-1 1,1 1-1,0-1 1,0-1 0,0 1-1,8 5 1,4 1 1,1-2 0,0 0 1,1 0-1,0-2 0,26 7 1,-33-10 17,0-1 0,0 0 1,0-1-1,0 0 0,1-1 1,12-1-1,-21 0 0,0 0-1,0-1 1,0 0-1,0 0 1,0 0 0,-1 0-1,1-1 1,0 1 0,0-1-1,-1 0 1,1 0 0,-1 0-1,0-1 1,0 1-1,1-1 1,-2 0 0,1 0-1,0 0 1,0 0 0,-1 0-1,0 0 1,2-5 0,3-4 20,-2 0 1,0 0 0,0-1 0,-1 0-1,5-26 1,-7 17 2,0 1 1,-1 0-1,-2-24 1,0 36-19,0 0-1,0 0 1,-1 1 0,0-1 0,-7-16 0,6 20-9,1-1 0,-1 1-1,0 0 1,-1 0 0,1 0 0,-1 1 0,0-1-1,0 1 1,0 0 0,-6-4 0,1 2-6,0 1 1,-1-1 0,1 1-1,-1 1 1,0 0-1,-1 1 1,1 0 0,-17-3-1,14 4-7,-1 1 0,0 0 1,0 1-1,0 0 0,0 1 0,-17 4 0,23-4-5,1 1 0,-1 0 0,1 1-1,0 0 1,0 0 0,0 0 0,1 1 0,-1 0 0,1 0-1,0 1 1,0 0 0,0 0 0,1 0 0,0 1 0,0 0-1,0 0 1,0 0 0,1 0 0,0 1 0,1-1 0,-1 1-1,-3 13 1,2-3 3,2-1-1,0 0 1,0 1 0,2 0-1,0-1 1,1 1-1,0 0 1,2 0-1,0-1 1,1 1-1,6 20 1,-5-26 14,0 0 1,1-1-1,0 1 1,1-1-1,1 0 1,-1 0-1,1-1 1,1 0-1,0 0 1,0-1-1,1 0 1,0 0-1,0-1 1,1 0-1,0-1 1,0 0-1,0 0 1,1-1-1,0-1 1,0 0-1,0 0 1,0-1-1,1 0 1,0-1-1,-1-1 1,19 1-1,-25-2 11,0 0 0,0 0-1,1-1 1,-1 0 0,0 0-1,0 0 1,0-1 0,0 0-1,0 0 1,0 0 0,0 0-1,-1-1 1,1 1 0,-1-1-1,0-1 1,0 1 0,7-7-1,-6 3 18,0 0 0,0 0 0,-1 0 0,0 0 0,5-14 0,11-42 100,-15 43-93,-1 0 0,-1 0-1,2-32 1,-5 35-17,0 0-1,-1 0 1,-1 0-1,-7-29 1,7 41-24,1 0 1,-1-1-1,-1 1 1,1 0-1,-1 0 1,1 0-1,-1 0 1,-1 1-1,1-1 1,-1 1-1,0 0 1,0 0-1,0 0 0,0 0 1,-1 1-1,1 0 1,-1 0-1,-7-4 1,4 4-9,0 0 1,0 1-1,-1 0 1,1 0-1,-1 1 1,0 0 0,1 0-1,-12 1 1,2 1 0,0 1 0,1 1-1,-19 5 1,29-6-2,0 0 0,1 0 0,-1 1-1,1 0 1,0 0 0,-11 7-1,13-6-2,0-1 0,0 0 0,0 1 0,1 0 0,0 0 0,0 0-1,0 0 1,0 0 0,0 1 0,-1 5 0,0 0-2,0 0 0,1 1 0,1-1 0,0 1 0,0 0 0,1 0 0,1 0 0,0 0 0,0 0 0,1 0 0,2 12 1,-1-13 9,1 0 0,-1 0 1,1 0-1,1 0 1,0 0-1,1 0 1,-1-1-1,2 0 1,-1 0-1,1-1 1,13 14-1,-13-16 6,1 0 1,0-1-1,1 0 0,-1-1 0,1 1 0,0-1 0,0-1 0,0 0 1,1 0-1,-1 0 0,1-1 0,0 0 0,15 0 0,-13-1 15,1 0-1,0-1 0,-1-1 1,1 0-1,-1-1 1,0 0-1,1-1 0,-1 0 1,0 0-1,10-6 0,-17 7 0,0 0-1,0 0 1,0-1-1,-1 1 1,1-1-1,-1 0 1,0 0-1,0 0 1,0-1-1,0 1 1,0-1-1,-1 1 0,3-5 1,-3 2 1,0 1 0,1-1 0,-2 0 0,1 0 0,-1 0 0,0 0 0,0 0 0,0-10-1,-2 3-12,0 0-1,-1 0 1,0 0-1,-1 0 1,0 0-1,-1 1 1,0-1-1,-7-12 0,3 10-36,-1 0 0,0 0-1,0 1 1,-2 1 0,0-1-1,0 2 1,-1-1-1,-1 2 1,0 0 0,0 0-1,-1 1 1,-15-8-1,24 16 11,0-1 0,-1 1-1,1 0 1,0 0 0,-1 0-1,1 1 1,-11-1 0,12 2 9,1 0 0,-1 0 0,0 0 0,0 1 0,0-1 0,1 1 0,-1 0 0,0 0 0,1 1 0,-1-1 0,1 1 0,-5 2 0,0 2 8,-1 1 1,2 0 0,-1 0-1,1 0 1,0 1 0,0 0-1,1 0 1,0 0 0,-6 14-1,7-11 3,0 0 1,0 0-1,1 1 0,1 0 0,0 0 1,1 0-1,0 0 0,1 0 0,0 1 1,1-1-1,2 21 0,-1-23-3,0 0 0,1 0 1,1 0-1,-1 0 0,2 0 0,-1-1 0,1 1 0,1-1 1,0 0-1,0 0 0,1-1 0,0 1 0,0-1 0,11 10 1,-8-11-12,0 1 0,0-2 0,1 1 0,0-1 0,0-1 1,0 0-1,16 5 0,-11-5 431,1-1-1,-1-1 1,1 0-1,29 1 1,6-3 470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6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411 66 4289,'3'-4'3019,"3"-7"2873,-6 10-5593,0 1 0,0-1 0,0 1 0,-1-1 0,1 1-1,0-1 1,0 1 0,0-1 0,0 0 0,-1 1 0,1-1 0,0 1-1,0-1 1,-1 1 0,1 0 0,0-1 0,-1 1 0,1-1-1,-1 1 1,1-1 0,-1 0-123,0 0-1,0 1 1,0-1 0,0 0-1,0 1 1,0-1-1,0 0 1,0 1 0,0-1-1,0 1 1,-1 0 0,1-1-1,-2 1 1,-8-3 68,-15-5 221,-29-4-1,43 10-368,0 1 1,0 0-1,0 0 1,-1 1-1,-17 3 0,19-1-89,1 1-1,-1 0 0,1 1 1,0 0-1,0 0 0,0 1 1,1 0-1,0 1 0,0 0 0,0 1 1,1 0-1,0 0 0,0 1 1,-9 11-1,10-10-4,0 1 0,1-1 0,0 1 0,1 0 1,0 1-1,0-1 0,1 1 0,0 0 0,1 0 0,1 0 0,0 1 0,0-1 0,0 17 0,2-22-2,1 1 0,-1-1-1,1 0 1,0 0 0,1 0-1,-1 0 1,1 0-1,1 0 1,-1 0 0,1-1-1,0 1 1,7 9 0,-4-8-3,0 1-1,0-2 1,1 1 0,1-1 0,-1 0 0,1-1 0,14 9 0,-1-3 11,0-1 0,1-1 0,0-1 1,1-1-1,-1 0 0,1-2 0,0-1 0,1-1 0,-1-1 0,1-1 0,31-2 0,-46 0 13,0-1 0,1 0-1,-1 0 1,0 0-1,0-1 1,0-1 0,0 0-1,-1 0 1,1 0-1,-1-1 1,0-1 0,0 1-1,-1-1 1,0 0-1,10-11 1,-11 9 9,1 0-1,-1 0 1,0-1-1,-1 0 1,0 0 0,-1-1-1,1 1 1,-2-1 0,0 0-1,0 0 1,0 0-1,-1 0 1,1-20 0,-3 20 2,0 0 1,-1 1-1,0-1 0,0 0 1,-1 1-1,0-1 1,-1 1-1,0 0 1,0 0-1,-1 0 1,0 0-1,-1 1 0,0 0 1,0-1-1,-1 2 1,0-1-1,0 1 1,-1 0-1,0 0 1,-12-9-1,9 8-4,0 1 0,-1 1-1,0 0 1,0 0 0,0 1 0,-1 1 0,1 0-1,-1 0 1,0 1 0,0 0 0,-18-1-1,11 4-16,0 1 0,0 0-1,0 1 1,0 1 0,1 1-1,-1 1 1,1 0 0,0 1-1,-23 12 1,29-12-15,1 0 0,-1 1-1,1 1 1,0 0 0,1 0-1,0 1 1,0 0 0,1 1 0,0 0-1,1 1 1,0-1 0,1 2-1,-12 23 1,16-29-3,1 0 0,0 1 0,0 0 0,0-1 0,1 1 0,0 0 0,0-1 0,1 13 0,0-15 1,0 1 0,1-1-1,0 1 1,0-1 0,0 0 0,1 1 0,-1-1 0,1 0 0,0 0-1,1 0 1,-1 0 0,0 0 0,7 6 0,-3-3-2,0-1 0,1-1 0,0 0 0,1 1 0,-1-2 0,1 1 0,13 5 0,-4-4-1,0 0 1,32 6-1,-27-9 13,-1 0-1,0-2 1,0-1-1,1-1 0,-1 0 1,0-2-1,0 0 1,31-10-1,-45 11 4,-1 0 0,0 0 0,0-1 0,0 0 0,0 0 1,6-5-1,-9 6 2,0 0 0,0-1 1,0 0-1,-1 0 0,1 0 1,-1 0-1,0 0 0,0 0 1,0-1-1,0 1 0,-1-1 0,2-3 1,-1 0 6,0 0 0,-1 0 0,0 0 0,-1 0 0,1 0 0,-1 0 0,0 0 0,-2-10 0,-1 2 12,0 0 1,-9-26-1,6 26-20,0 0 1,0 0-1,-2 1 0,0 0 0,-12-16 1,16 24-13,-2 0-1,1 0 1,-1 0 0,0 1 0,0 0-1,0 0 1,-1 0 0,1 1 0,-1 0 0,0 1-1,-1-1 1,-11-3 0,10 5-3,-1 0 1,1 0-1,-1 1 1,0 1-1,0 0 1,1 0-1,-1 0 1,0 1-1,1 1 1,-1 0-1,1 0 1,-1 1-1,1 0 1,-16 8-1,15-6-1,0 0-1,0 1 1,1 1 0,0 0-1,0 0 1,0 0-1,1 1 1,0 1 0,1-1-1,0 1 1,0 1 0,-7 12-1,9-12 4,0 0-1,1 0 1,1 0 0,-1 1-1,2-1 1,-1 1-1,0 15 1,2-19 3,1 0-1,0 0 1,1 0 0,-1 0-1,1 1 1,1-1 0,-1 0-1,1 0 1,1-1 0,-1 1-1,1 0 1,5 7 0,-2-4 2,1 0 1,1-1 0,0 0 0,0-1-1,1 1 1,0-1 0,0-1-1,1 0 1,0 0 0,0-1-1,1-1 1,-1 1 0,17 4-1,-7-3 11,1-1 0,0-1 0,0-1 0,0 0 0,1-2-1,34-1 1,-44-1 0,1-1 0,-1-1 0,0 0 0,1 0 0,-1-2 0,0 1 0,12-7 0,-18 8 5,0-1 0,0 0 0,-1 0 0,0-1 1,1 0-1,-1 0 0,-1 0 0,1 0 0,-1-1 0,1 0 0,-1 0 0,0 0 0,-1 0 0,0 0 0,5-10 1,-6 10-6,-1 1 0,0-1 0,0 0 0,0 1 0,-1-1 0,0 0 0,1 0 0,-2 0 1,1 1-1,0-1 0,-1 0 0,0 1 0,0-1 0,-1 0 0,-1-4 0,-4-7 19,0 1 1,-19-28-1,2 8 4,-57-62 0,76 90-38,-2 1 1,1 0-1,-1 1 0,0 0 1,0 0-1,0 0 1,-1 1-1,0 0 1,0 1-1,0 0 1,0 0-1,-13-3 1,13 5-5,1 0 0,-1 0 0,0 1-1,1 0 1,-1 1 0,1-1 0,-1 1 0,1 1 0,-1-1 0,1 1 0,0 1 0,0-1 0,0 1 0,-10 6 0,9-4 0,1 0 0,0 1 0,0-1 0,1 1 0,0 1 0,0-1-1,0 1 1,0 0 0,1 1 0,1-1 0,-1 1 0,1 0 0,0 0 0,1 0 0,0 1 0,0-1 0,-1 13 0,2-11 3,0-1 0,1 1 0,1 0 0,0 0 0,0 0 0,1 0 0,0 0 0,0 0 0,1 0 0,1 0 1,0-1-1,0 1 0,1-1 0,0 0 0,7 12 0,-4-11 9,0 0 1,0-1-1,1 0 1,0 0-1,1-1 1,0 0-1,0-1 1,1 0-1,0 0 0,13 6 1,-10-7-61,0 0-1,1-1 1,-1-1-1,1 0 1,0-1-1,1 0 1,-1-1 0,16 0-1,18-3-560,2-3 227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7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354 144 5601,'4'-7'5192,"0"-1"1,4-12-1,-8 19-5064,1 0 0,-1 0 0,0 0 0,0 0 0,0 1 0,0-1 0,0 0-1,0 0 1,0 0 0,0 0 0,0 0 0,0 0 0,0 1 0,0-1 0,-1 0 0,1 0 0,0 0 0,-1 1 0,1-1 0,-1 0 0,1 0 0,-1 0 0,-2-1-34,1-1 0,0 1 0,-1 0-1,0 1 1,-3-3 0,-3-2 78,-2-2-75,8 5-73,0 1-1,-1-1 1,1 1-1,0 0 1,-1 0-1,1 0 1,-1 1-1,1-1 1,-1 1 0,0 0-1,0 0 1,1 0-1,-7 0 1,1 0-12,0 2 0,-1-1 0,1 1 0,0 1 0,-1-1 0,1 2 0,0-1 0,0 1 0,0 1 0,1-1 1,-10 7-1,8-5-15,1 2 1,-1 0-1,1 0 1,0 0-1,1 1 1,0 1-1,0-1 1,-10 16-1,8-9 5,1-1-1,1 1 0,1 1 0,0-1 0,1 1 0,1 0 0,-5 21 0,9-28 3,0 0 1,0 1-1,1-1 0,0 0 0,0 1 1,3 12-1,-2-16-1,1 1 1,0 0-1,0 0 0,1 0 1,0-1-1,0 0 0,1 1 1,-1-1-1,7 6 0,-2-2 2,1-1-1,0 0 1,0-1-1,1 0 1,0-1-1,1 0 1,-1 0-1,20 7 1,-9-5 1,-1-1 1,2-1 0,-1-1-1,24 3 1,-34-7 5,1-1 1,0 0 0,0-1-1,0 0 1,0-1-1,0 0 1,0-1-1,-1 0 1,1-1-1,14-5 1,-18 4 8,1 0 1,-1 0-1,0-1 0,0 0 0,0 0 1,-1-1-1,0 0 0,0 0 1,0 0-1,-1-1 0,0 0 0,0-1 1,7-12-1,-6 8 12,-1 0 0,0-1 0,-1 0 0,0 0 0,-1 0 0,4-26 0,-6 28-10,-1 0-1,-1 0 1,0 0 0,-1 0 0,0 0-1,0-1 1,-1 1 0,-1 1 0,-3-12 0,1 10-8,1 1 1,-1 0-1,-1 0 0,0 1 1,-1 0-1,0 0 1,0 0-1,-1 1 1,-1 0-1,1 0 0,-1 1 1,-1 0-1,-17-11 1,5 5 29,-48-22 1,61 32-42,0 1 0,-1 0 0,0 0 0,1 1 0,-1 0 0,0 1 0,0 0-1,-16 1 1,13 1-13,0 1-1,0 0 1,0 1-1,1 0 1,-1 1-1,1 1 0,0 0 1,0 0-1,0 1 1,-16 12-1,26-17-48,0 1 0,0-1 0,0 1 0,0 0 0,0-1 0,1 1 0,-1 0 0,0 0 0,1 0 0,0 0 0,-1 1 0,1-1 0,0 0 0,0 1 0,0-1 0,0 3 0,1-3 23,0-1-1,0 1 1,1-1-1,-1 1 0,0-1 1,1 1-1,-1-1 1,1 0-1,0 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8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295 119 7354,'0'-3'815,"1"0"1,0 0-1,0 0 1,0 0-1,1 0 1,-1 0 0,1 0-1,0 0 1,-1 1-1,4-4 1,-3 5-542,4-7 607,-6 8-840,0 0 0,1 0 0,-1-1 1,0 1-1,0 0 0,0 0 1,0 0-1,0-1 0,0 1 1,0 0-1,0 0 0,0 0 1,0-1-1,0 1 0,0 0 1,0 0-1,0-1 0,0 1 1,0 0-1,0 0 0,0-1 0,0 1 1,0 0-1,0 0 0,0 0 1,0-1-1,0 1 0,-1 0 1,1 0-1,0 0 0,0-1 1,0 1-1,0 0 0,-1 0 1,1 0-1,0 0 0,0 0 0,0-1 1,-1 1-1,0 0 63,-1 0-1,1 0 1,0 0-1,-1 0 1,1 0 0,-1 0-1,1 0 1,0 0-1,-1 1 1,1-1 0,0 0-1,-1 1 1,1-1-1,0 1 1,-1 0 0,0 0-1,-8 4 195,-35 7 223,-19 7-62,56-16-398,0 0 0,0 1 0,0 1 0,0-1 0,-11 11 0,12-9-29,0 1 1,0 0-1,1 0 1,0 1-1,1 0 1,0 0-1,0 0 1,0 1-1,1 0 1,1-1-1,-1 1 1,-2 13-1,4-11-27,0 0 0,0 0-1,1 1 1,1-1 0,-1 0 0,2 1-1,0-1 1,0 0 0,1 0 0,4 13 0,-4-17-9,1 0 0,0 0 1,0-1-1,0 1 1,1-1-1,0 0 0,0 0 1,1 0-1,-1 0 1,1-1-1,0 0 1,1 0-1,7 5 0,-4-4-2,1 0 0,-1-1-1,1 0 1,0-1-1,0 0 1,0-1-1,0 0 1,16 2 0,-9-3-34,0 0 0,0-1 0,0 0 0,0-2 0,34-5 0,-42 4 24,1 0-1,-1 0 0,0-1 1,0 0-1,-1-1 0,1 0 1,-1-1-1,1 1 0,-2-2 0,1 1 1,0-1-1,8-9 0,-11 10 32,-1-1 0,0 0 0,0 0 0,0 0 0,-1-1 0,1 1 0,-2-1 0,1 0-1,-1 0 1,0 0 0,0 0 0,-1 0 0,0 0 0,0-9 0,-1 5 25,0 0 0,-1 0 0,0 0-1,-1 0 1,0 0 0,0 1 0,-1-1 0,-8-17 0,4 14 26,-1 0-1,0 0 1,-1 1-1,0 0 1,-1 1 0,-1 0-1,0 1 1,0 0-1,-1 1 1,-1 0-1,-22-14 1,24 18-24,1 0 0,-1 1 0,-1 0 0,1 0 0,-1 2 0,1-1 0,-1 1 0,0 1 0,0 0 0,-1 1 0,1 1 0,0-1 0,0 2 0,-1 0 0,-18 4 0,23-3-45,0 0-1,1 1 0,-1 0 1,1 0-1,0 1 1,0 0-1,0 0 0,1 0 1,-1 1-1,1 0 0,0 1 1,1-1-1,-1 1 1,1 0-1,0 1 0,1-1 1,-1 1-1,1 0 1,1 0-1,-1 0 0,1 0 1,0 1-1,1-1 0,0 1 1,0 0-1,1 0 1,0-1-1,0 1 0,1 0 1,0 0-1,0 0 1,1 0-1,0 0 0,0 0 1,1 0-1,0 0 0,4 11 1,0-8-7,0 0 0,0 0 0,1 0 0,0-1 0,1 0 1,1 0-1,-1-1 0,1 0 0,1 0 0,0-1 0,0 0 0,14 7 0,-9-6-12,1-1 0,-1 0 0,2-1 0,-1-1-1,1-1 1,0 0 0,0-1 0,23 2 0,-33-5 19,-1-1-1,1 0 1,0 0 0,-1 0-1,1-1 1,0 0 0,-1-1 0,13-4-1,-14 4 14,-1 0 0,0 0 0,0 0 0,0-1 0,0 0 0,0 0 0,-1 0 0,1 0 0,-1-1 0,0 1 0,0-1 0,0 0 0,3-4 0,-3 1 10,1 1 0,-1 0 0,-1-1 0,0 0 0,0 1-1,0-1 1,0 0 0,-1 0 0,0 0 0,-1-12 0,0 7 7,-2 0 0,1 0 0,-1 0 0,-1 1 1,-7-20-1,-2-2 3,-3 0 0,0 0 0,-33-49 0,43 75-42,0 0 0,-1 1 0,1-1 1,-1 1-1,0 0 0,-9-5 0,11 8 0,0 1-1,0-1 1,-1 1 0,1 0-1,-1 0 1,0 1 0,1-1 0,-1 1-1,0 0 1,0 0 0,-7 0-1,4 2-1,-1-1 0,1 1 0,-1 0 0,1 1 0,-1 0 0,1 0 0,0 1 0,0 0 0,0 1 0,0-1 0,1 1 0,0 1 0,-1 0 0,1 0 0,1 0 0,-1 1 0,1 0 0,0 0 0,0 0 0,1 1 0,0 0 0,0 0 0,1 0 0,-5 10-1,4-5 6,1 1 0,1-1 0,0 1 0,0 0-1,1 0 1,1 0 0,0 0 0,1 0 0,0 0-1,1 0 1,1-1 0,0 1 0,1 0 0,6 20-1,-5-22 9,1 0 0,0-1 0,0 1 0,1-1 0,0 0 0,1-1 0,9 11 0,-9-13-7,-1 0 1,2-1-1,-1 0 1,1 0-1,-1-1 1,2 0-1,-1 0 1,0-1 0,13 5-1,-5-4-90,0-1 1,0-1-1,1 0 1,32 0-1,16-3-18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9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217 158 4865,'3'3'1116,"-1"-1"-1,1 1 1,0-1-1,0 0 1,1 0-1,3 2 1,-6-4-861,1 0 1,-1 1 0,0-1-1,0 0 1,1 0 0,-1 1-1,0-1 1,1 0 0,-1-1-1,0 1 1,1 0 0,-1 0-1,0 0 1,1-1 0,-1 1-1,0-1 1,0 1 0,0-1-1,1 1 1,0-2 0,0 1-31,0 0 1,-1 0 0,1 0 0,-1 0 0,0 0 0,1 0 0,-1-1 0,0 1-1,0 0 1,1-1 0,-1 1 0,0-1 0,-1 1 0,1-1 0,0 0-1,0 1 1,-1-1 0,2-2 0,-3 3-183,1 1-1,0-1 1,0 1-1,0-1 1,0 1-1,-1-1 1,1 1-1,0-1 1,0 1-1,-1-1 1,1 1-1,0 0 1,-1-1-1,1 1 1,0 0-1,-1-1 1,1 1-1,-1 0 1,1-1-1,-1 1 1,1 0-1,-1 0 1,1 0-1,-1-1 1,1 1-1,-1 0 1,-18-5 386,15 4-290,-5-2-31,0 2-1,0-1 0,0 1 1,0 0-1,0 1 0,-12 1 1,15 0-98,-1 0 1,0 0-1,1 1 0,-1 0 1,1 1-1,-1-1 0,1 1 1,0 0-1,-6 5 0,2-1-10,1 0-1,0 1 0,1 0 1,0 0-1,0 1 0,1 0 0,0 1 1,0 0-1,1 0 0,1 0 1,0 1-1,0 0 0,1 0 1,0 0-1,1 0 0,0 0 0,-1 15 1,3-16-1,0 0 0,1 0-1,0 0 1,0 0 0,1 0 0,1-1 0,0 1 0,0 0 0,4 10 0,-3-13 0,0 1 0,1-1 0,0 0 0,0-1 0,1 1 0,-1 0 0,2-1 0,-1 0 0,0-1 0,1 1 0,0-1 0,8 5 0,-5-4-1,1-1-1,0 0 1,0 0-1,0-1 1,0 0 0,1-1-1,-1-1 1,20 3-1,-4-2 11,1-2 0,37-2 0,-55 1 3,1-1 1,-1-1-1,1 1 1,-1-1 0,0-1-1,11-4 1,-16 5 6,1 0 0,-1-1 0,1 1 0,-1-1 0,0 0 0,0 0 0,-1-1 0,1 1 0,-1-1 0,1 0 0,-1 0 0,0 0 0,4-8 0,-2 0 15,1 0-1,-2 0 1,0-1 0,0 0 0,-1 0-1,-1 0 1,0 0 0,-1 0-1,0 0 1,-2-19 0,-2-1 100,-1 0 0,-18-64 0,19 84-52,-2 0-1,1 1 1,-2-1 0,-10-18-1,11 23-48,0 1 0,0 0 1,-1 0-1,0 0 0,0 1 0,-1 0 0,0 0 0,-8-4 0,8 5-27,-1 0 0,0 1 0,0 0 0,0 1 0,-1 0 0,1 0 1,-1 0-1,1 1 0,-11-1 0,13 3-14,0 0 0,0-1 0,0 2 1,0-1-1,0 1 0,0 0 0,0 0 0,0 1 1,0 0-1,1 0 0,-1 0 0,1 0 0,-1 1 0,-8 6 1,3 0-12,0 0 0,0 1 1,1 1-1,0 0 0,1 0 1,0 1-1,1 0 0,0 0 1,1 1-1,1 0 0,-10 28 1,13-34-133,1 0 1,1 0 0,-1 1 0,1-1 0,1 1 0,-1-1 0,2 15-1,0-18 156,-1-1 0,1 0 0,0 1 0,0-1 0,0 0-1,1 0 1,-1 1 0,1-1 0,-1 0 0,1 0 0,0-1 0,0 1-1,0 0 1,1-1 0,-1 1 0,1-1 0,-1 0 0,1 0 0,3 3-1,25 10 269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0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 76 8354,'-3'-19'7676,"2"16"-7094,0 1-1,1-1 1,-2 1-1,1 0 1,-2-3-1,2 3-482,1 1 0,-1 0 0,0 0 0,0 0 1,-1-1-1,1 1 0,0 0 0,0 1 0,0-1 0,-1 0 0,1 0 0,0 0 0,-1 1 0,1-1 0,-1 1 0,1-1 1,-1 1-1,1 0 0,-1-1 0,1 1 0,-1 0 0,-1 0 0,-30 3 835,-41 8 0,43-5-594,19-4-285,0 0-1,1 1 0,-1 0 1,0 1-1,1 1 0,-15 7 0,21-8-52,0-1-1,0 0 0,1 1 0,-1 0 1,1 0-1,0 0 0,0 1 1,0-1-1,1 1 0,-1 0 0,1 0 1,1 0-1,-1 1 0,1-1 0,-3 8 1,2-1 0,-1 1 1,2 0 0,0 0-1,1 0 1,0 0 0,1 0-1,0 0 1,1 0 0,4 23 0,-2-25-1,0 0 0,0 0 1,1-1-1,1 1 1,0-1-1,0 0 0,1-1 1,0 1-1,0-1 1,1 0-1,14 14 1,-11-14 3,1 0 0,-1 0 0,2-1 0,-1-1 1,14 7-1,-18-11 0,1 1-1,0-2 1,0 1 0,0-1 0,0 0 0,1-1 0,-1 0 0,0 0 0,14-1 0,-12 0 3,1-1 0,-1-1 1,0 0-1,1-1 1,-1 1-1,0-2 1,15-7-1,-19 8 0,-1 0-1,1 0 1,-1-1 0,0 0 0,0 0-1,0 0 1,0-1 0,-1 0-1,1 1 1,-1-2 0,-1 1 0,1 0-1,3-9 1,-2 4 15,-2 0-1,0-1 1,0 1 0,-1-1 0,0 1-1,0-1 1,-2 0 0,1 0 0,-2-12-1,-2-12 117,-12-50-1,8 54-80,4 16-4,-8-25 1,10 35-42,-1 1 0,0-1 1,-1 0-1,1 1 0,-1 0 0,0-1 0,0 1 1,0 0-1,-4-3 0,1 2 17,0 0-1,-1 1 1,1 0-1,-1 0 1,0 1-1,-14-6 1,9 6 28,0-1 1,0 1 0,-18-1-1,19 3-49,0 1-1,0 1 1,0-1 0,0 2-1,0 0 1,0 0-1,0 1 1,1 0 0,-1 1-1,1 0 1,0 1-1,0 0 1,1 0 0,0 1-1,-1 0 1,2 1-1,-1 0 1,1 1 0,-11 12-1,15-16-66,2 0-1,-1 0 1,0 0-1,1 1 1,-2 4 0,3-6-60,0-1 1,0 0 0,1 1 0,-1-1 0,1 1-1,-1-1 1,1 1 0,0-1 0,0 1 0,0-1-1,1 5 1,6 9-480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2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86 3321,'-10'-10'4827,"8"9"-4360,1 0 0,0 0 0,0 0 0,0 0-1,0 0 1,0 0 0,0 0 0,0-1 0,0 1 0,0 0 0,0-1 0,0 1 0,1-1 0,-1 1 0,1-1 0,-1 1 0,1-2 0,0 2-367,0 1-1,-1 0 1,1 0 0,0-1 0,0 1 0,0 0-1,0 0 1,0-1 0,0 1 0,0 0 0,0 0 0,0-1-1,-1 1 1,1 0 0,0 0 0,0-1 0,0 1-1,0 0 1,-1 0 0,1 0 0,0 0 0,0-1-1,0 1 1,-1 0 0,1 0 0,0 0 0,0 0-1,-1 0 1,1 0 0,0 0 0,0 0 0,-1 0-1,1 0 1,0 0 0,0 0 0,-1 0 0,1 0-1,0 0 1,-1 0 0,1 0 0,0 0 0,-17 3-244,12-1 434,-15 3-165,0 2 0,1 0 0,-25 13 0,32-12-103,0 0 0,1 1 1,0 0-1,0 0 0,1 2 0,0-1 0,1 1 0,0 1 0,1-1 0,0 1 0,1 1 0,1 0 1,-1 0-1,2 0 0,0 0 0,1 1 0,0 0 0,1 0 0,0 0 0,0 15 0,3-23-17,0-1 0,0 0 0,0 1-1,1-1 1,0 0 0,0 1 0,0-1-1,1 0 1,-1 0 0,1 0 0,5 8-1,-5-9-3,1 0-1,0-1 1,0 1-1,0-1 1,1 0-1,-1 1 1,1-1-1,-1-1 1,1 1-1,0-1 1,0 1-1,1-1 1,6 2-1,5 2 9,0-2 0,1 0 0,-1-1-1,20 1 1,70 0 77,-86-4-66,-3 1 35,0-2 0,0 0 0,0-1 0,-1-1 0,33-9 0,-42 9 5,1 0 1,-1 0-1,0 0 0,0-1 0,0 0 0,-1-1 1,1 0-1,-1 0 0,0 0 0,0 0 0,-1-1 1,0 0-1,0 0 0,8-13 0,-9 11-21,0 0-1,-1-1 0,0 1 0,0-1 1,0 0-1,-1 0 0,-1 1 0,2-17 1,-3 12 11,-1 1 0,0 0 0,0 0 0,-1 0 0,0 0 0,-5-13 0,2 11-12,0 1-1,-1 0 1,0 0-1,-1 0 1,0 1-1,-1 0 1,-1 1 0,0 0-1,0 0 1,-1 0-1,-20-15 1,22 21-40,0 0 0,0 1 0,0 0 0,-1 0 0,1 0 0,-1 1 0,0 1 0,0 0 1,0 0-1,0 1 0,0 0 0,0 0 0,0 1 0,-10 1 0,-3 1-3,0 1 1,0 1-1,1 1 1,-38 13-1,42-11-2,0 0-1,0 1 1,-24 15 0,34-19 1,0 1 0,1 1-1,0-1 1,0 1 0,0 0 0,0 1 0,1-1 0,0 1 0,0 0 0,-4 11 0,4-7-4,0 1 1,1 0 0,1 0-1,0 0 1,1 0-1,-2 18 1,4-11-3,-1-1 1,2 1-1,5 30 1,-5-42 9,0 0-1,1 0 1,0 0 0,1 0 0,0 0-1,0-1 1,0 1 0,1-1-1,0 0 1,0 0 0,0 0 0,1 0-1,0-1 1,0 0 0,1 0 0,-1 0-1,1-1 1,0 1 0,13 5-1,0-1 9,1-1-1,0 0 0,0-2 0,1-1 0,0 0 0,0-2 1,41 3-1,-56-6 6,0 0 1,0 0 0,0-1-1,0 0 1,0 1-1,-1-2 1,1 1-1,0-1 1,-1 0 0,1 0-1,-1-1 1,0 1-1,1-1 1,-1 0 0,-1-1-1,1 1 1,0-1-1,6-7 1,10-12 62,27-38 0,-37 46-55,-2-1 1,0 0-1,14-33 0,-21 41-4,0 0-1,0 0 0,0-1 1,-1 1-1,0 0 0,-1-1 1,0 1-1,0 0 1,-1-1-1,0 1 0,0 0 1,-1-1-1,-4-11 0,2 9 4,-1-1 0,0 1-1,-1 0 1,0 0 0,-1 1-1,0 0 1,-1 0 0,-13-13-1,18 20-9,-1 0 0,0 0 0,0 0 0,0 1-1,0-1 1,0 1 0,-1 0 0,1 0 0,-1 0 0,1 1-1,-1 0 1,0 0 0,1 0 0,-8-1 0,-5 2 43,0 0 1,-30 5 0,15-2 10,20-1-57,0-1 0,0 2 0,0 0 0,0 0 0,1 1 0,-1 0 0,1 1 0,0 0 0,1 1 0,-1 1 0,1-1 0,-14 13 0,20-16 0,1 1 0,-1-1 0,1 1-1,0 0 1,0 0 0,0 0 0,-3 7-1,5-8-59,0 0 0,0 0 0,0 0 0,0 0 0,0 1 0,1-1 0,-1 0 0,1 1 0,0-1 0,0 0 0,1 7 0,4 8-187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3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288 238 3817,'25'-29'2888,"-25"29"-2317,0 0 0,0-1 0,1 1 0,-1-1 0,0 1 0,1-1 0,-1 1 0,0-1 0,0 1 0,0-1 0,0 1-1,0-1 1,0 1 0,0-1 0,1 0 0,-5-7 4367,3 7-4596,-1 0 0,1-1-1,-1 1 1,0 0 0,-2-2 0,3 2-413,-15-8 434,-29-16 130,41 23-454,-1 1-1,1-1 1,-1 1-1,1 0 1,-1 0-1,1 1 0,-1-1 1,0 1-1,1 0 1,-1 0-1,0 1 0,1-1 1,-1 1-1,0 0 1,-5 2-1,3-1-24,1 1-1,0-1 1,0 1 0,0 0-1,0 1 1,0-1-1,1 1 1,0 0 0,-6 6-1,-3 3 6,2 1 0,-13 16-1,19-22-6,0 1 0,0 0 0,1 0-1,0 0 1,-4 13 0,7-18-8,1 1 1,0 0-1,0 0 1,0-1-1,1 1 1,-1 0-1,1 0 1,1 0-1,-1 0 1,0 0-1,1 0 1,0-1-1,2 7 1,0-4-4,0-1 1,0 1-1,0-1 1,1 1-1,0-1 1,1 0-1,-1 0 1,1-1-1,0 0 1,0 1-1,1-2 1,6 6-1,-1-3 3,1 1 0,0-1 0,0-1 0,1 0 0,21 7 1,-11-7 9,0 0 1,0-1 0,1-1 0,40 1 0,-50-5 17,0-1 1,0 0-1,0 0 1,0-1-1,-1-1 1,1-1-1,-1 0 0,0 0 1,19-10-1,-26 11 20,-1-1-1,0 0 1,-1 1-1,1-2 0,-1 1 1,0 0-1,0-1 1,0 0-1,0 0 1,-1 0-1,0 0 0,0 0 1,3-8-1,1-7 78,0-1-1,5-28 1,-10 42-122,-1 0 15,0 0-1,0 0 1,-1 0 0,1 0 0,-2 0 0,1-1 0,-1 1 0,0 0 0,0 1 0,-1-1 0,0 0 0,-1 0 0,1 1 0,-1-1-1,0 1 1,-1 0 0,1 0 0,-1 0 0,0 0 0,-1 1 0,0-1 0,0 1 0,-9-7 0,7 6-14,0 1 1,-1 0-1,1 0 1,-1 0-1,-1 1 1,1 0-1,0 1 1,-1 0-1,0 0 1,0 1 0,1 0-1,-1 1 1,-1 0-1,1 0 1,0 1-1,0 0 1,0 1-1,-10 1 1,-42 16-14,43-12 2,1-1-1,1 2-1,0 0 1,0 1 0,-26 17 0,32-18 0,0 1 1,0 0 0,1 1-1,1-1 1,-1 2-1,1-1 1,-11 19 0,17-24-2,0 0 1,1 0 0,-1 0-1,1 0 1,-1 0-1,1 0 1,1 1 0,-1-1-1,1 0 1,-1 1-1,1-1 1,0 1 0,1-1-1,-1 0 1,1 1 0,0-1-1,0 0 1,0 0-1,1 1 1,2 5 0,0-3-3,0 0 1,0 0 0,0 0 0,1-1 0,0 0 0,0 0-1,1 0 1,-1 0 0,2-1 0,9 8 0,-4-6 5,1 1 0,0-2 1,1 0-1,-1 0 0,1-1 1,0-1-1,1 0 0,-1-1 1,0-1-1,1 0 0,19-1 1,-21-1 8,-1 0 1,1-2-1,0 1 1,-1-2-1,1 1 1,-1-2 0,0 0-1,0 0 1,0-1-1,-1-1 1,1 0 0,-1 0-1,14-11 1,-18 11 3,0-1 0,-1 1 0,1-1 0,-1 0 0,-1-1 0,1 1-1,-1-1 1,0 0 0,3-10 0,-5 11 0,0 0 0,-1-1 0,0 1 1,0-1-1,0 1 0,-1-1 0,-1 0 0,1 1 0,-1-1 0,0 0 0,-2-10 0,-2 1 14,0-1-1,-1 1 1,-10-24 0,11 31-19,-1 0 0,-1 0-1,0 0 1,0 1 0,-1 0 0,-11-13-1,7 12-3,-1 0-1,0 0 1,0 1-1,-1 1 1,0 0-1,0 1 1,-28-11-1,32 15-4,-1 0 0,0 0 0,0 1 0,0 0 0,0 1-1,0 0 1,0 1 0,0 0 0,0 0 0,0 1 0,0 0 0,-19 5-1,22-3-5,1 0 0,-1 0-1,1 0 1,-1 0-1,1 1 1,0 0-1,0 1 1,-7 6-1,6-3-1,0-1 0,0 1 0,1 1 0,0-1-1,-7 15 1,7-10 4,0 0 0,1 0 0,1 0 0,0 1 1,1 0-1,0 0 0,1 0 0,0 27 0,2-31 4,1 0 0,0 0 0,1 0 1,0 0-1,7 18 0,-7-21 2,1 0-1,0-1 1,1 1-1,-1-1 1,1 0 0,1 0-1,-1 0 1,1-1-1,5 6 1,0-3 3,1-1 0,0 0 0,0 0 0,0-1 0,1 0 0,0-1 0,0 0 0,0-1 0,24 4 0,-12-4 7,-1-1 1,0-1-1,1-1 1,36-3 0,-50 1-2,-1 0 0,0-1-1,0 1 1,13-6 0,-20 6-25,0 1 0,0-1 0,0 0 0,0 0 0,-1 0 0,1 0 0,0 0 0,0-1 0,-1 1 0,1 0 0,-1-1 0,1 1 0,-1-1 0,0 0 0,0 1 0,0-1 0,0 0 0,0 0 0,0 1 0,0-1 0,0 0 0,-1 0 0,1 0 0,-1 0 0,1-3 0,-3-16-136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7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30 5401,'1'-1'289,"-1"1"0,0-1 0,0 1 0,0-1 1,0 1-1,0-1 0,0 1 0,0-1 0,0 1 0,0-1 0,0 1 0,0-1 0,0 1 0,0 0 0,0-1 1,0 1-1,0-1 0,0 1 0,-1-1 0,1 1 0,0-1 0,0 1 0,-1 0 0,1-1 0,-1 0-9,0 0 0,0 0 0,0 0 0,0 1 0,0-1 0,0 0 0,-1 1 1,-1-2-1,-2 0 85,0 1 0,0-1 0,-8 0 0,11 2-262,-1 0 0,1-1 0,0 1 1,-1 0-1,1 1 0,-1-1 0,1 0 0,-1 1 1,1-1-1,0 1 0,-1 0 0,1 0 1,0 0-1,0 0 0,0 0 0,-4 3 0,3-2-46,1 1 0,-1-1-1,1 1 1,0 0 0,0 0-1,0-1 1,0 1-1,0 1 1,1-1 0,-3 6-1,2-3-33,0 0 0,1 0 0,0-1 0,0 1 0,0 0 0,1 1 0,0-1 0,0 0 0,1 0 0,0 0 0,-1 0 0,2 0 0,2 8 0,-2-10-13,0 0 0,0 1 0,0-1 0,1-1 1,-1 1-1,1 0 0,0-1 0,5 6 0,-6-7-13,0-1 1,1 1-1,-1 0 1,1-1-1,-1 0 0,1 1 1,-1-1-1,1 0 1,0 0-1,-1-1 0,1 1 1,0-1-1,0 1 1,0-1-1,3 0 0,-2 0-10,0 0 0,0-1 0,0 1 0,0-1 0,0 0 0,0-1 0,-1 1 0,1 0-1,0-1 1,-1 0 0,1 0 0,-1 0 0,0 0 0,1-1 0,-1 1 0,0-1 0,-1 0-1,1 0 1,0 0 0,-1 0 0,0 0 0,1-1 0,-1 1 0,2-7 0,-2 6 31,0-1 0,-1 0 0,1 1 1,-1-1-1,0 0 0,-1 0 0,1 1 0,-1-1 1,0 0-1,0 0 0,-1 0 0,1 0 0,-1 0 1,0 1-1,0-1 0,-1 0 0,1 1 1,-1-1-1,0 1 0,-3-6 0,2 7-3,1-1 0,-1 1 0,0-1-1,0 1 1,0 0 0,-1 0 0,-4-4 0,6 6-34,1 0 1,-1 0-1,1 0 1,0 1-1,-1-1 1,1 1-1,-1-1 1,0 1 0,1-1-1,-1 1 1,1 0-1,-1 0 1,1-1-1,-1 1 1,0 0 0,1 1-1,-1-1 1,0 0-1,1 0 1,-1 1-1,1-1 1,-1 1 0,-2 0-1,2 1-230,0 0-1,0-1 1,0 1 0,0 0-1,1 0 1,-1 0-1,0 0 1,1 1 0,0-1-1,-1 0 1,-1 5-1,-2 12-834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5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236 144 5161,'10'-4'7847,"-9"3"-7536,-1 1 0,1 0 0,0 0 0,0 0 0,-1-1 0,1 1 0,0 0 0,0-1 0,-1 1 0,1-1 0,0 1 0,-1-1 0,1 1 0,-1-1 0,1 0 0,-1 1 0,1-1 0,0-1 0,2-4 708,-2 4-582,0 1-1,0-1 1,0 0 0,0 0-1,-1 0 1,1-3-1,0 5-371,-1-1-1,0 1 1,0-1-1,0 0 0,0 1 1,-1-1-1,1 1 1,0-1-1,0 1 0,0-1 1,0 0-1,-1 1 1,1-1-1,0 1 0,0-1 1,-1 1-1,1-1 1,0 1-1,-1 0 0,1-1 1,-1 1-1,1-1 1,0 1-1,-1 0 0,1-1 1,-1 1-1,1 0 1,-2-1-1,-20-9 336,9 1-294,9 6-75,-1 0 0,0 0 0,0 1 0,1 0 0,-1-1 0,-1 1 0,1 1 0,0-1 0,0 1 0,-7-1 0,7 2-25,0 0 0,0 0 0,1 0 1,-1 0-1,0 1 0,1 0 0,-1 0 1,1 0-1,-1 0 0,1 1 0,-1 0 1,1 0-1,0 0 0,0 0 0,0 1 0,0 0 1,0-1-1,1 2 0,-1-1 0,-4 6 1,1-1-8,0 1 0,0 0 1,1 0-1,0 1 0,1 0 1,0 0-1,1 0 0,0 0 1,1 1-1,0 0 0,0-1 1,1 1-1,-1 21 0,2-22-3,1 0 1,1 0-1,0 0 0,0 0 0,1 0 0,1 0 0,-1-1 1,1 1-1,1-1 0,0 0 0,0 0 0,1 0 0,0 0 1,1-1-1,10 14 0,-10-16 2,1 0 0,0 0 0,0-1 0,0 0 1,0 0-1,1-1 0,0 0 0,0 0 0,0 0 0,0-1 1,1-1-1,8 3 0,-2-2 5,0-1 1,1 0 0,-1-1-1,0-1 1,1-1 0,15-1-1,-16-1 15,-1 1 0,0-2 0,0 0-1,0 0 1,-1-2 0,0 1 0,0-2-1,15-9 1,-24 13-5,0 0 0,0 0 0,0-1 1,-1 0-1,0 1 0,1-1 0,-1 0 0,-1 0 0,1-1 0,-1 1 0,1-1 0,-1 1 0,-1-1 0,1 0 0,-1 1 0,1-1 0,-1 0 1,-1 0-1,1 0 0,-1 0 0,0 0 0,-1-10 0,0 5 5,-1 0-1,0 0 1,-1 0 0,0 0-1,0 0 1,-1 0 0,-1 1-1,0 0 1,-11-17 0,4 11 8,0 0 0,0 0 0,-1 2 1,-1-1-1,-1 2 0,-26-18 0,32 24-8,0 0 1,-1 1-1,1 1 0,-1 0 0,-1 0 0,1 1 0,0 0 0,-1 0 0,0 2 1,1-1-1,-1 1 0,0 1 0,-12 0 0,18 1-18,0-1 0,-1 1 0,1 0 1,0 1-1,0-1 0,1 1 0,-1 0 0,0 0 0,0 0 0,1 1 0,0-1 0,-1 1 1,1 0-1,0 1 0,0-1 0,1 1 0,-1 0 0,1 0 0,0 0 0,0 0 0,0 0 1,-4 9-1,0 2-3,1-1 0,1 2 0,0-1 0,1 1 0,0-1 0,1 1 0,0 20 0,3-31 2,0-1 0,0 1 0,0-1 0,1 0 0,0 1 0,0-1 0,0 0 0,1 1 1,-1-1-1,5 7 0,-3-6-2,0 1 0,1-1-1,0-1 1,0 1 0,0 0 0,0-1 0,7 5 0,-4-4-1,0 0-1,0-1 1,1 0 0,-1 0 0,1-1-1,0 0 1,0 0 0,1 0-1,12 1 1,-6-2-16,-1-1 1,1 0-1,0-1 0,24-3 1,-33 2-10,1 0 0,0-1 1,-1 0-1,1 0 0,-1-1 0,0 0 1,0 0-1,0 0 0,0-1 1,0 0-1,-1 0 0,1 0 1,8-10-1,-4 2-20,0 0 1,-1 0-1,0-1 1,13-27 0,-19 33 57,0 0 1,-1 1 0,0-1 0,-1 0 0,1 0 0,-1 0 0,0 0 0,-1 0-1,0 0 1,0 0 0,-1 0 0,1 0 0,-2 0 0,-3-14 0,3 15 11,-1 0 1,-1 0 0,1 0 0,-1 0 0,0 1-1,0 0 1,-1-1 0,0 2 0,-5-6 0,-3 0 33,0-1 0,-23-11 1,24 15-30,0 0 0,0 2 1,-15-6-1,22 9-22,1 1 0,-1 0-1,0 0 1,0 1 0,0-1 0,0 1-1,0 0 1,0 0 0,0 0 0,0 1 0,-9 2-1,2 1-1,0 0 0,0 1 0,1 1 0,-17 9 0,22-11-1,1 0 0,0 0-1,-1 1 1,1 0 0,1 0 0,-1 0-1,1 0 1,-1 1 0,-5 11 0,-2 10 6,2 0 1,-10 43 0,18-63-7,0 2 0,0 0 0,0 0 1,1 1-1,1-1 1,-1 12-1,2-15-1,-1-1 0,1 1 0,0 0 0,1 0 0,-1-1 0,1 1 0,0-1 0,0 0 0,6 9 0,-3-6-1,2 0 0,-1 0 0,1 0 0,0-1 0,1 0 0,0-1 0,0 0 0,0 0 0,1-1 0,-1 1 0,2-2 0,-1 0 0,0 0 0,12 3 1,-4-2 7,-1-1 0,1-1 1,0-1-1,0 0 1,0-1-1,0-1 1,28-3-1,-37 2-9,0 0 0,0-1 0,0 0 0,12-5 0,-15 5-50,0-1 0,0 0 0,-1 0 0,1 0 0,-1 0 0,0 0 1,6-7-1,-9 9 24,5-5-145,-1 0 1,6-8-1,-7 6 8,8-17-1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2.36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319 113 3129,'0'-1'610,"0"1"0,0-1 0,-1 1 1,1 0-1,0-1 0,0 1 0,0-1 0,-1 1 1,1-1-1,0 1 0,0-1 0,0 1 0,0-1 1,0 0-1,2-15 2431,-1 12-1411,-1 3-1476,0 0-1,1 0 1,-1 0 0,0 0-1,0 1 1,0-1 0,0 0-1,0 0 1,-1 0 0,1 0-1,0 1 1,0-1-1,0 0 1,-1 0 0,1 0-1,-1 1 1,0-2 0,0 1-67,0 0-1,-1 0 1,1 0 0,0 0 0,-1 0-1,1 0 1,-3-1 0,-11-5 80,4 0-106,8 5-46,-1-1 1,1 1-1,-1 0 1,0 0-1,0 1 1,0-1-1,0 1 1,0-1-1,0 1 0,0 1 1,0-1-1,-6 0 1,-8 1 11,0 0 1,-21 3-1,33-2-26,0 0 0,0 1 0,0 0 0,1 0 0,-1 0 0,0 0-1,1 1 1,0 0 0,0 0 0,-7 6 0,5-3 2,1 0 1,0 0-1,0 1 1,1 0-1,-1 0 0,2 0 1,-1 1-1,1-1 1,0 1-1,0 1 0,-3 12 1,3-7 3,1 0-1,1 0 1,0 1 0,1-1-1,0 0 1,2 20 0,0-25-2,-1 0 0,2 0-1,-1 0 1,1 0 0,1 0 0,0-1 0,0 1 0,0-1 0,1 0 0,1 0 0,-1 0 0,1 0-1,0-1 1,9 10 0,-4-8 8,0-1 0,1 0-1,0 0 1,0-1 0,22 10 0,-11-7 16,0-2 1,31 8 0,-46-14-14,1 0 0,-1-1 0,1 0 0,-1-1 0,1 1 0,13-2 0,-16 0 5,-1 0 0,1 0 0,-1-1 0,1 1 0,-1-1 0,0 0 0,0 0 1,0 0-1,0-1 0,0 1 0,7-7 0,-4 2 22,-1 0 0,1-1 1,-1 0-1,-1 0 0,1 0 0,-1-1 1,-1 1-1,0-1 0,0-1 1,-1 1-1,4-14 0,-3 3 91,0-1 0,-1 1 0,-2-1-1,0-30 1,-1 41-53,-1 1 1,0-1-1,-1 1 0,1 0 0,-2-1 0,1 1 1,-1 0-1,-1 1 0,0-1 0,0 0 1,0 1-1,-1 0 0,-1 0 0,1 0 0,-1 1 1,0 0-1,-1 0 0,-11-9 0,7 8-64,0 0-1,0 2 1,0-1-1,-1 1 1,0 1-1,0 0 1,-1 1-1,1 0 0,-1 1 1,0 0-1,0 1 1,0 1-1,0 0 1,0 1-1,0 0 1,-14 2-1,22-2-23,-1 1-1,1 0 0,0 0 1,0 1-1,0 0 0,-1-1 1,1 2-1,1-1 0,-1 0 1,0 1-1,1 0 0,-1 0 1,1 0-1,0 1 0,0 0 1,0-1-1,0 2 0,1-1 1,0 0-1,0 0 1,0 1-1,-4 9 0,1 0-4,0 0-1,1 0 1,1 1 0,0-1-1,1 1 1,1 0-1,0 0 1,1 1 0,2 26-1,0-34-34,0 0 0,0 0 0,1 0-1,0 0 1,6 15 0,-6-18-113,1 0-1,0 0 1,0 0 0,0 0-1,1-1 1,-1 1-1,1-1 1,0 0 0,7 5-1,-3-3-59,1 0-1,11 4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3.25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238 96 3177,'18'-23'2343,"-17"22"-1685,-1 1 0,1-1 0,-1 1 1,0-1-1,1 0 0,-1 1 0,0-1 0,0 1 1,1-1-1,-1 0 0,0 1 0,0-1 1,0 0-1,0 1 0,0-1 0,0 0 0,0 0 1,0 0-342,0 1 1,0-1 0,0 1 0,-1-1 0,1 1 0,0-1 0,0 0 0,-1 1 0,1 0 0,-1-1 0,1 1 0,0-1 0,-1 1 0,1-1 0,-1 1 0,-1-2-134,0 1 1,-1 0 0,1 0 0,0 0 0,0 0 0,-3 0-1,4 0-32,-19-3 86,13 3-196,1 0-9,0 1 0,0-1 0,1 1 1,-1 0-1,0 0 0,0 1 0,-8 1 0,7-1-21,0 1 0,1 0 0,-1 0 0,1 1 0,-1 0 0,1 0 0,0 0 0,0 1 0,0 0 0,0 0 0,1 0 0,0 1 0,0 0 0,0 0 0,-6 8 0,8-8-9,-7 8 1,1 0 1,-10 20-1,17-29-4,0 1 0,1-1 0,-1 1 0,1 0 0,0-1 0,0 1 0,0 0 0,1 0 0,0-1 0,0 1 0,0 0 0,1 6 0,1-3 0,0 0 0,0 0 0,1 0 0,0-1 0,1 1 0,0-1 0,0 0 0,0 0 0,1 0 0,0-1 0,0 1 0,0-1 0,1 0-1,0-1 1,1 1 0,-1-1 0,1-1 0,0 1 0,0-1 0,0 0 0,1-1 0,-1 0 0,14 4 0,-9-3 4,1-1 1,0-1-1,0 0 0,0 0 1,0-1-1,0-1 0,0 0 1,25-4-1,-31 2 7,0 0 0,0 0 0,0 0 0,0-1 0,0 1 0,0-2 0,-1 1 0,1-1 0,-1 0 0,0 0 0,0-1 0,-1 0 0,0 0 0,1 0 0,-2-1 0,1 1 0,4-9 0,-4 6 13,-1 0 0,0-1 1,0 1-1,-1-1 0,0 0 0,3-17 0,1-56 123,-6 72-117,-1 0 0,-1 0 0,1 0 0,-6-19-1,5 24-17,0 1-1,0 0 0,-1 0 1,0 0-1,0 0 0,0 0 0,0 0 1,0 0-1,-1 1 0,0-1 0,0 1 1,0 0-1,-6-5 0,4 4-9,-1 1-1,0 0 1,-1 0-1,1 0 1,0 1-1,-1 0 1,1 0-1,-1 1 1,0-1 0,1 2-1,-1-1 1,0 1-1,0 0 1,1 0-1,-9 2 1,-2 0-12,1 2 0,0 0 0,1 0 0,-1 2 0,-18 8 0,32-12-4,-10 3 26,-15 10-1,24-13-60,-1 1-1,1-1 1,0 1 0,0-1 0,0 1-1,1 0 1,-1 0 0,1 0 0,-3 5-1,5-8 0,-1 1-1,1 0 0,-1 0 1,1 0-1,-1 1 0,1-1 1,0 0-1,0 0 0,-1 0 1,1 0-1,0 0 0,0 0 1,0 0-1,0 2 0,1 0-2,0-1-1,0 0 1,0 0-1,1 0 1,-1 0-1,0 0 1,3 2-1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4.03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222 57 4433,'25'-28'2978,"-17"20"2341,-7 8-5049,-1 0 0,0 0 1,1-1-1,-1 1 0,0 0 0,0 0 0,1 0 0,-1-1 0,0 1 0,0 0 1,1 0-1,-1-1 0,0 1 0,0 0 0,0 0 0,0-1 0,1 1 1,-1 0-1,0-1 0,0 1 0,0 0 0,0 0 0,0-1 0,0 1 1,0 0-1,0-1 0,0 1 0,0 0 0,0-1 0,0 1 0,0 0 0,0-1 1,0 1-1,0 0 0,0-1 0,0 1 0,0 0 0,-1-1 0,1 1 1,0 0-1,0-1 0,-1 1-190,-4-3 220,-4 2-268,0-1 0,-1 1 0,1 1 0,0 0 0,-12 1 0,20-1-29,-6 1 3,0 0 1,1 0 0,-1 0 0,1 1 0,0 0 0,-1 1-1,1-1 1,0 1 0,0 0 0,1 1 0,-1 0 0,1-1-1,0 2 1,0-1 0,0 1 0,-6 6 0,0 3-5,0 1 0,2-1 1,-1 2-1,-11 27 1,17-35-7,2-1 0,-1 1 0,1 0 0,0 0 0,1 0 0,-1 9 0,1-12 3,1 0 0,0 0-1,0 0 1,1-1-1,0 1 1,-1 0 0,2 0-1,-1-1 1,0 1-1,1-1 1,3 8 0,-1-7 2,1 1-1,-1-1 1,1 1 0,0-1 0,0-1 0,0 1 0,1-1 0,0 0 0,-1 0 0,1 0-1,1-1 1,-1 0 0,0 0 0,13 3 0,-9-3 3,1-1-1,-1 0 1,0 0-1,1-1 1,-1-1 0,1 0-1,-1 0 1,1-1-1,12-2 1,-15 1 11,1-1-1,-1 0 1,0 0 0,0-1 0,0 0 0,-1 0-1,0-1 1,1 0 0,-2-1 0,1 1-1,-1-1 1,1 0 0,-1-1 0,-1 1-1,0-1 1,8-14 0,-6 11 10,-2-1 0,1-1-1,-2 1 1,1-1 0,-2 0 0,1 0 0,-2 0 0,1 0 0,-2-1 0,0 1 0,0-15-1,-1 21-9,-1 0 0,0 0 0,0 0 0,0 0 0,-5-11 0,5 14-8,-1 0 0,1 0 0,-1 0 0,0-1 0,0 2 0,0-1 1,0 0-1,-1 0 0,1 1 0,-1-1 0,-4-3 0,1 3-2,-1 0 0,1 0 0,-1 0-1,1 1 1,-1 0 0,0 0 0,0 0 0,0 1-1,0 0 1,0 1 0,0-1 0,0 1 0,-13 2-1,1 1-4,0 0-1,1 2 0,-36 12 0,-6 10-8,52-23 9,0 0-1,1 1 1,-1 0-1,1 1 1,-8 8-1,13-13-2,1 1 0,-1 1 0,1-1 0,-1 0 0,-1 4 0,2-5-5,1 0 0,0 0 1,-1 0-1,1 0 0,0-1 0,0 1 0,-1 0 0,1 0 1,0 0-1,0 0 0,0 0 0,0 0 0,0 0 0,1-1 1,-1 1-1,0 0 0,0 0 0,0 0 0,1 1 0,1 0-2,0 0-1,0 0 0,0 0 0,0 0 0,0 0 0,3 1 0,-5-3 11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5.77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257 98 2529,'3'-7'9164,"2"1"-4532,10-4-1834,-11 7-1659,10-8-234,-5 2-593,-4 5-124,-1 0 0,1 0 0,-1 0-1,-1-1 1,5-5 0,-7 9-138,-1 1 0,1-1 0,-1 0 0,0 1 0,1-1 0,-1 1 0,0-1-1,1 0 1,-1 1 0,0-1 0,0 0 0,0 0 0,1 1 0,-1-1 0,0 0 0,0 1 0,0-1 0,0 0 0,0 0-1,-1 0 1,1 0-32,0 1 1,-1-1-1,1 1 0,-1 0 0,1-1 0,-1 1 0,1 0 0,-1-1 0,1 1 0,-1 0 0,1-1 0,-1 1 0,1 0 0,-1 0 0,1 0 0,-1 0 0,1-1 0,-1 1 0,1 0 0,-1 0 0,0 0 1,1 0-1,-1 0 0,1 0 0,-1 0 0,1 1 0,-2-1 0,-15 4 41,-1 0 0,-24 10 0,25-7-41,-4 1-22,1 1 0,0 1 1,1 0-1,0 2 0,0 0 1,1 1-1,-26 26 0,39-34 1,0 1-1,0-1 0,0 1 1,1 1-1,0-1 1,0 0-1,0 1 1,-4 13-1,6-16 4,1 1-1,0 0 1,0 0-1,0-1 0,1 1 1,0 0-1,-1 0 1,2 0-1,-1 0 1,0 0-1,1-1 1,0 1-1,0 0 1,4 8-1,-1-5 2,0 0-1,0-1 0,1 1 1,0-1-1,1 0 1,0-1-1,10 10 0,50 37 13,-66-53-13,22 15 9,1-1 0,41 21 1,-50-29 0,1-1 0,-1 0 0,1-1 0,0 0 0,0-1 0,18 1 0,-28-4 7,0 1 0,0-2 0,0 1 0,0 0 0,0-1 0,6-2 0,-8 2 5,-1 1 1,0-1 0,1-1 0,-1 1-1,0 0 1,0 0 0,0-1 0,0 1-1,0-1 1,-1 0 0,1 0-1,0 1 1,-1-1 0,3-4 0,-1 1 48,0-1 1,-1 1-1,1-1 1,-1 0 0,-1 0-1,3-11 1,-2 3 52,-1 0 0,0-14 0,-3 7-20,1 1 0,-2 0 0,-1 0 0,-8-26-1,-34-76 98,42 112-201,0 1 0,-1-1 0,0 1 0,-1 0 0,-11-14-1,14 20-3,0 0 0,0 0-1,-1 0 1,1 0 0,-1 1-1,1-1 1,-1 1 0,0 0-1,0 0 1,-1 0-1,1 1 1,0-1 0,0 1-1,-1 0 1,-8-1 0,2 2-7,-1 0 1,1 1 0,-1 0 0,1 1 0,0 0-1,0 1 1,-18 6 0,4 1-53,-1 2 1,-23 14-1,45-24 70,-4 3-209,0 0 0,-9 7 0,15-11 77,0 1-1,0 0 1,1 0-1,-1 0 0,0 0 1,0 0-1,1 0 1,0 1-1,-1-1 1,1 0-1,0 1 1,-1 3-1,0 12-438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7.36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323 69 1712,'2'-10'11697,"-1"9"-11415,-1 0 1,1 1-1,0-1 1,-1 0-1,1 1 1,0-1-1,0 0 0,-1 1 1,1-1-1,1 0 1,3-2 822,-4 3-1083,3-5 2599,-4 5-2535,-1-1 1,1 1 0,0 0-1,0-1 1,0 1 0,0 0 0,0 0-1,0-1 1,-1 1 0,1 0-1,0-1 1,0 1 0,0 0 0,-1 0-1,1-1 1,0 1 0,0 0-1,-1 0 1,1-1 0,0 1 0,-1 0-1,1 0 1,0 0 0,-1 0-1,1 0 1,0 0 0,-1-1 0,-7-2-14,0-1 1,-1 1 0,1 1 0,-1 0 0,1 0 0,-1 0 0,0 1 0,0 0 0,0 1 0,1 0 0,-1 1 0,-14 2 0,14-2-44,0 1 0,0 0-1,1 1 1,-1 0 0,1 0 0,-1 1 0,1 0-1,0 0 1,0 1 0,1 0 0,-13 11-1,10-5-4,0 0-1,1 0 0,0 1 1,1 0-1,1 1 1,0 0-1,-7 16 0,11-23-14,1 0 1,0 0-1,0 1 0,1-1 1,-1 1-1,1-1 0,1 1 1,-1-1-1,1 8 0,1-10-5,-1 0 0,1 1 0,0-1 0,0 0 0,1 0 0,-1 0-1,1 0 1,0 0 0,0 0 0,0 0 0,0 0 0,1-1 0,-1 1-1,6 4 1,0-1 3,-1 0 0,1-1 0,1 0 0,-1 0 0,1-1 0,0 0 1,0-1-1,1 0 0,14 4 0,-10-4 7,1-1 0,0-1 0,0 0 0,1 0 0,24-2 0,-32-1 2,0 0-1,0 0 1,0 0 0,0-1-1,-1 0 1,1-1 0,-1 0-1,10-5 1,-11 5 7,-1 0 0,1-1 0,-1 0 1,0 0-1,0-1 0,-1 1 0,1-1 0,-1 0 1,0 0-1,6-11 0,-6 8 11,0-1-1,-1 1 1,0-1 0,0 1-1,-1-1 1,0 0 0,-1 0-1,0 0 1,0-13-1,-1 9 27,-1 0-1,0 0 0,-1 1 0,0-1 1,-1 1-1,-5-14 0,6 20-28,0 0 1,-1 0-1,0 0 0,0 1 0,0-1 1,-1 1-1,0 0 0,0 0 0,0 0 1,0 0-1,-1 1 0,0 0 0,0 0 1,0 0-1,-10-5 0,6 5-5,1 0 0,-1 1 0,0 0 0,0 1 0,0 0-1,0 0 1,0 1 0,0 0 0,0 1 0,-1 0 0,1 0 0,0 1-1,0 0 1,-18 5 0,15-3-17,0 1-1,1 1 1,-1 0-1,1 1 1,0 0 0,0 0-1,1 1 1,0 1-1,0 0 1,-13 14-1,17-17-10,-1 3 4,0-1 1,-7 11-1,13-16-16,0 0 0,0 0 1,-1 0-1,1 0 0,1 0 0,-1 0 0,0 0 0,0 0 0,1 1 0,-1-1 0,1 0 1,0 0-1,0 1 0,0-1 0,0 3 0,0-4 5,1 1-1,-1-1 1,0 0 0,1 0-1,-1 0 1,1 0-1,-1 0 1,1 0 0,0 0-1,1 1 1,-2-2 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8.89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268 83 3105,'-1'-1'788,"1"1"0,-1-1 1,1 0-1,-1 1 1,1-1-1,0 0 0,-1 1 1,1-1-1,0 0 0,-1 0 1,1-1-1,0 0-33,-1 0 0,1 0 0,0-1 0,0 1 0,1-3 0,-1 3-461,1 1-1,-1-1 1,0 0 0,0 0-1,0 0 1,0 1 0,0-1-1,-1 0 1,1 1 0,0-1-1,-2-2 1,1 2-232,-1 0-1,0 1 1,0-1 0,0 1-1,0-1 1,0 1 0,0 0-1,-1 0 1,1 0 0,0 0 0,-3-1-1,-3-1-5,5 2-45,-1-1 2,-1 0 0,0 0 1,1 1-1,-1-1 0,0 1 0,0 0 1,0 0-1,0 1 0,0-1 0,0 1 0,-6 1 1,4 0-19,0 1 1,0-1 0,0 1 0,1 1-1,-1-1 1,0 1 0,1 1-1,0-1 1,0 1 0,0 0 0,0 0-1,0 1 1,1 0 0,0 0-1,0 0 1,0 1 0,1-1 0,-5 8-1,3-3-11,0 0 0,1 1 0,1-1-1,-1 1 1,2 0 0,-1 1 0,1-1-1,1 1 1,0-1 0,0 17 0,2-21 10,0 1 1,1-1 0,-1 1 0,1-1-1,1 1 1,0-1 0,3 9 0,-3-11 4,0-1-1,0 1 1,1 0 0,-1-1 0,1 0 0,1 1-1,-1-1 1,0 0 0,1-1 0,0 1 0,7 5 0,0-3-2,0 1 1,1-2 0,0 1-1,-1-2 1,2 1-1,19 3 1,76 9-12,-99-16 16,0-1 1,0 1-1,1-2 0,-1 1 1,11-3-1,-17 3 7,0-1 0,0 0-1,0 0 1,0 0 0,-1-1-1,1 1 1,0-1-1,0 1 1,-1-1 0,1 0-1,-1 0 1,0 0 0,1 0-1,-1-1 1,0 1 0,0 0-1,0-1 1,1-3 0,1-1 20,-1-1 1,0-1 0,0 1 0,-1 0-1,0-1 1,0 1 0,-1-1 0,0 1-1,-1-1 1,-1-16 0,0 11 12,-1-1 1,0 1 0,-1-1-1,-1 1 1,-9-22-1,8 25-11,0 1-1,-1-1 1,0 1-1,0 1 1,-1-1-1,-1 1 0,0 1 1,-15-14-1,19 18-24,-1 1 0,1 0 0,-1 0 0,0 0 0,0 1 0,0 0-1,0 0 1,-11-3 0,12 5-11,0-1 0,0 1 0,0-1 0,0 1 0,0 1 0,0-1 0,0 1 0,0-1 1,0 1-1,0 0 0,0 0 0,0 1 0,-5 2 0,4-1-445,-1 1 0,1-1 0,-1 1 0,1 0 0,0 1 0,1-1 0,-1 1 0,1 0 1,0 0-1,-6 10 0,1 5-1263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9.5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284 127 5545,'0'-1'1226,"-1"-1"-1,1 1 0,0-1 1,0 1-1,-1-1 0,1 1 1,0 0-1,-1-1 1,0 1-1,1 0 0,-2-2 1,-2-7 621,-3-7-1076,7 17-753,-2-5 61,-1 1-1,1 0 1,-1-1 0,0 1-1,0 0 1,0 1 0,-1-1 0,1 1-1,-1-1 1,0 1 0,-5-3-1,3 3-20,-1 0 0,0 0 0,0 0 0,0 1 0,0 0 0,0 0 0,-1 1 0,-11-1 0,14 2-51,0 0 0,0 0 0,0 1 0,0 0 1,0 0-1,0 0 0,1 0 0,-1 1 0,0 0 0,0 0 0,1 0 1,-1 0-1,-5 5 0,3-2-5,1 1 0,-1-1 0,1 1 0,0 1 0,0-1 0,1 1 0,0 0 0,0 0 0,-5 13 0,7-15-2,1 0 1,1-1 0,-1 1 0,1 0-1,0 1 1,0-1 0,1 0 0,-1 0-1,1 0 1,0 0 0,0 1 0,1-1-1,0 0 1,0 0 0,0 0 0,0 0-1,3 6 1,-1-5-2,0 0 1,0-1-1,0 1 0,1-1 0,0 0 1,0 0-1,0 0 0,8 7 0,-5-6 0,1-1 0,0 1 0,0-2 0,0 1 0,11 4 0,1-2 1,0 0 0,1-2 0,-1 0 0,32 2 0,-43-6 5,0 0 1,0-1-1,0 0 0,1 0 1,-1-1-1,0 0 0,9-3 1,-15 3 2,1 0 1,-1 0-1,1-1 1,-1 1 0,0-1-1,0 0 1,0 0-1,0 0 1,0-1 0,0 1-1,0-1 1,-1 1-1,1-1 1,-1 0 0,0 0-1,0 0 1,0 0-1,0-1 1,2-5 0,-2 4 11,-1 1 0,1-1 1,-1 0-1,-1 0 1,1 0-1,-1 1 0,1-1 1,-1 0-1,-1-5 0,0 2 26,-1 0 0,1 0-1,-2 1 1,-5-15 0,-1 4 42,-1 0 0,0 0 0,-18-21 0,23 32-78,-1 1-1,1-1 1,-1 1 0,0 1-1,0-1 1,-1 1 0,-10-6 0,12 8-18,-1 0 0,0 1 0,0-1-1,0 1 1,-1 1 0,1-1 0,0 1 0,-1 0 0,1 0 0,-8 1 0,6 0-22,1 0 0,-1 1 0,1 0 0,-13 4 0,18-5-104,-1 1 0,1 0 0,-1 0 0,1 0 0,0 0 0,-1 0 0,1 1 0,0-1 0,0 1 0,0-1 0,0 1 0,0 0 0,0 0 0,1 0 0,-1 0 0,1 0 0,-3 4 0,1 8-743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0.30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271 39 6385,'2'-4'14389,"-7"1"-14188,-8-3 209,-1-1 0,-20-5 0,29 10-351,-1 1 1,1 0 0,0 0-1,0 0 1,-1 1 0,1 0-1,0 0 1,-1 0 0,1 0-1,0 1 1,-1 0 0,1 0-1,0 1 1,0-1 0,0 1-1,0 0 1,0 0 0,0 1-1,1-1 1,-1 1 0,1 0-1,-1 1 1,-4 4 0,1 1-36,-1 1 0,1 0 0,0 0 0,1 0 0,0 1 0,1 1 0,0-1 0,-5 16 0,9-23-20,0 1 0,1 0 0,-1 0 0,1 1 0,0-1 0,0 0 0,1 0 0,-1 1-1,1-1 1,0 0 0,1 0 0,-1 1 0,1-1 0,0 0 0,0 0 0,1 0 0,2 7 0,-1-7-4,0 0 0,0 0 0,1 0 0,0-1 0,-1 1 0,1-1 0,1 0 0,-1 0 1,8 5-1,-4-4 0,0 0 0,0-1 0,1 0 0,-1-1 1,14 4-1,-1-2 3,0-1 0,1-1 0,-1-1 0,29-1 0,-39-1 5,0-1 0,0 0 0,-1 0 0,1-1-1,18-6 1,-25 7 7,0-1 0,0 1-1,-1-1 1,1 0 0,0-1-1,-1 1 1,0-1-1,0 1 1,1-1 0,-1 0-1,-1 0 1,1 0 0,0 0-1,-1-1 1,0 1 0,0-1-1,3-6 1,-3 5 19,0 1-1,-1-1 1,0 0 0,0 0-1,0 0 1,-1 0 0,0 0 0,0 1-1,0-8 1,-1 4 31,-1 1-1,1-1 1,-2 1-1,1-1 1,-5-9-1,-1 1 50,-1 1 0,0 0-1,-2 0 1,-16-19-1,21 28-95,0-1 1,-1 1-1,1 0 1,-1 0-1,-1 0 0,-8-4 1,13 8-22,-1 0 0,0 0 0,0 1 0,0-1 0,0 1 0,-1 0 0,1 0 0,0 1 0,-1-1 0,1 1 0,0 0 0,-1 0 0,1 0 0,-8 2 0,6-1-56,1 1 0,0 0 0,0 0 0,0 0 0,0 1 0,0-1-1,0 1 1,1 0 0,-1 1 0,1-1 0,0 1 0,0 0 0,0 0 0,0 0 0,1 0-1,0 1 1,0-1 0,0 1 0,0 0 0,1 0 0,-3 7 0,4-10-15,1 1 0,-1-1 0,0 0 0,1 1 0,0-1 0,0 1 0,0-1 0,0 5 0,1-4 3,0 1 1,1 0-1,0 0 0,-1-1 0,4 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0.93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335 132 8146,'0'-2'1661,"0"-1"1,0 0 0,-1 0 0,1 1-1,-3-6 1,-6-11 703,4 12-2329,0 0 0,-7-7 0,12 14 70,-4-4 97,1 1 0,-1-1 0,0 1-1,0 0 1,-1 0 0,1 0 0,-8-3 0,4 2 49,-2-1 6,1 0-1,-1 1 0,0 0 1,-1 1-1,1 0 0,-14-2 1,19 4-216,0 1 0,-1 0 0,1 0 0,-1 0 0,1 1-1,-1-1 1,1 1 0,0 0 0,0 1 0,-1 0 0,1-1 0,0 2 0,0-1 0,-5 4 0,3-2-28,1 1 0,0 0 0,0 1 0,0-1 0,1 1-1,0 0 1,0 0 0,0 1 0,1-1 0,0 1 0,0 0-1,1 0 1,-1 1 0,2-1 0,-1 1 0,1-1 0,-2 15-1,3-14-3,0 0 0,1 0 0,0 0 0,0 0 0,1 0-1,0-1 1,0 1 0,1 0 0,0 0 0,0-1 0,1 0 0,0 1-1,0-1 1,1 0 0,0 0 0,0-1 0,1 1 0,5 6-1,-1-5-30,0 1 0,1-1-1,0-1 1,0 0-1,1 0 1,0-1 0,0-1-1,1 1 1,-1-2-1,1 0 1,14 3 0,-2-1-43,0-2 1,0-1 0,0 0-1,44-3 1,-60 0 56,0-1 0,0 0 0,0 0 0,0 0 0,0-1 1,8-4-1,-13 5 21,0-1 0,1 1 0,-1-1 0,0 0 0,-1-1 0,1 1 1,0 0-1,0-1 0,-1 1 0,0-1 0,1 0 0,-1 0 0,0 0 1,0 0-1,-1 0 0,2-4 0,1-2 20,-2 0 0,1 0 0,-1 0-1,-1-1 1,1 1 0,-2-1 0,1 1 0,-1-1 0,-3-17 0,1 10 44,-2-1 1,0 1 0,-1 1-1,-10-26 1,12 36-26,0 0 1,0 0-1,0 0 0,-1 1 0,0 0 0,-6-7 1,7 9-11,0 0-1,-1 0 1,1 0 0,-1 1 0,0-1 0,0 1 0,0 0 0,0 0 0,-9-2 0,3 1 46,-1 1 0,0 0 0,-20 0 0,-35 3 124,40 0-148,1 0-17,-14 0-288,39-1 241,-1 0 0,1 0-1,0 0 1,-1 0-1,1 0 1,0 0 0,0 0-1,-1 0 1,1 0-1,0 0 1,-1 0-1,1 0 1,0 0 0,-1 0-1,1 1 1,0-1-1,0 0 1,-1 0 0,1 0-1,0 0 1,0 1-1,0-1 1,-1 0 0,1 1-1,0-1-3,0 1-1,1 0 1,-1 0-1,0-1 1,1 1-1,-1 0 1,1-1 0,-1 1-1,1-1 1,-1 1-1,1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8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97 7970,'-1'-3'992,"0"-12"4044,1 14-4867,0 1 0,0-1 0,0 0 0,0 0-1,0 1 1,0-1 0,0 0 0,0 1 0,1-1 0,-1 0 0,0 0 0,0 1-1,1-1 1,-1 1 0,0-1 0,2-1 0,-2 2-156,0 0 1,0 0 0,0 0-1,1 0 1,-1 0-1,0 0 1,0 0-1,0 0 1,1 0-1,-1 0 1,0 0-1,0 0 1,0 0-1,1 0 1,-1 0-1,0 0 1,0 0 0,0 0-1,1 0 1,-1 0-1,0 0 1,0 0-1,0 0 1,1 1-1,-1-1 1,0 0-1,0 0 1,0 0-1,0 0 1,1 0-1,-1 1 1,0-1 0,0 0-1,0 0 1,0 0-1,0 0 1,0 1-1,0-1 1,0 0-1,1 0 1,-1 0-1,0 1 1,0-1-1,0 0 1,0 1-1,3 9 45,2 18-30,-1 0-1,-2 0 1,-1 0-1,0 1 1,-5 30-1,3-52-8,1-3 4,-1 0 0,1 0 0,-1 1 0,0-1 0,0 0 0,0 0 0,0 0 0,-1 0 0,0 0 0,-2 3 1,4-7-26,0 1 0,0-1 1,0 0-1,0 0 1,0 0-1,-1 0 1,1 0-1,0 1 1,0-1-1,0 0 1,0 0-1,-1 0 1,1 0-1,0 0 0,0 0 1,0 0-1,-1 1 1,1-1-1,0 0 1,0 0-1,-1 0 1,1 0-1,0 0 1,0 0-1,0 0 1,-1 0-1,1 0 0,0 0 1,0-1-1,-1 1 1,1 0-1,0 0 1,-6-7-193,-3-12-289,9 19 470,-6-18-396,1-1-1,0 1 1,1-1-1,1 0 1,0-23-1,3 32 517,0-1-1,1 1 1,0 0-1,0 1 1,1-1-1,0 0 1,1 0-1,0 1 1,1-1-1,0 1 1,9-15-1,-10 21-11,-1-1 0,1 1 0,0 0 0,-1 0 0,2 0 0,-1 0 0,0 0 0,0 1 0,1 0 0,0-1 0,-1 1 0,1 0 0,0 1 0,0-1 0,0 1 0,0 0 0,0 0 0,6-1 0,-5 2-75,0-1 1,0 1-1,0 1 0,0-1 0,-1 1 1,1 0-1,0 0 0,0 0 0,0 0 1,0 1-1,-1 0 0,1 0 0,-1 0 1,9 6-1,-5-2 137,-2-2 178,12 11 0,-16-13-250,-1-1 1,1 1 0,-1-1-1,1 1 1,-1 0 0,0 0-1,0 0 1,0 0 0,0-1-1,0 1 1,-1 1 0,1 1-1,0-3-39,-1 1 0,0-1 0,0 1-1,0-1 1,0 1 0,0-1-1,0 1 1,-1-1 0,1 1 0,-1-1-1,1 1 1,-1-1 0,1 0 0,-1 1-1,0-1 1,1 0 0,-1 1-1,0-1 1,0 0 0,0 0 0,0 0-1,0 0 1,0 0 0,0 0 0,-1 0-1,1 0 1,0 0 0,0-1 0,-1 1-1,1 0 1,-3 0 0,0 0-20,1 0 0,-1 0 0,1 0 0,-1 0 0,1-1 0,-1 1 0,0-1 0,1 0 0,-1 0 0,1-1 0,-1 1 0,-3-1 0,0-2-349,0 1 0,0-1 0,-11-7 0,13 7-1149,0-1 1,-7-6-1,7 5-120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2.98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185 189 4249,'1'0'213,"0"-1"-1,-1 1 1,1 0 0,0-1-1,0 1 1,-1-1 0,1 1 0,0-1-1,-1 1 1,1-1 0,-1 0 0,1 1-1,0-1 1,-1 0 0,1 1-1,0-3 1,-1 2 470,0-1 0,1 0 1,-1 1-1,0-1 0,0 0 0,0-3 0,0-2 1265,3-7 1881,-3 12-3627,1 1 0,-1-1 1,0 1-1,1-1 0,-1 1 0,0-1 0,0 0 1,0 1-1,0-1 0,0 1 0,0-1 0,-1-2 0,1 3-162,-1-1-1,1 1 1,-1 0-1,1-1 1,-1 1-1,0 0 1,1 0-1,-1 0 1,0-1-1,0 1 1,0 0-1,0 0 1,0 0-1,0 0 1,0 1-1,-1-1 1,1 0-1,0 0 1,0 1-1,-1-1 1,1 1-1,0-1 1,-1 1-1,1-1 1,-1 1-1,1 0 1,0 0-1,-1 0 1,1-1-1,-3 2 1,-15 7 14,5-2-40,3-1-16,1-1 0,-1 2 1,1-1-1,0 1 0,-10 10 0,14-12 8,1 1-1,1 0 0,-1 0 1,1 0-1,0 1 0,0 0 1,1-1-1,-1 1 0,1 1 0,-3 8 1,3-5 19,0 1 0,0-1-1,1 0 1,1 1 0,0-1 0,0 0 0,1 1 0,0-1 0,2 12-1,-1-17-14,0 0-1,0 1 0,1-1 1,-1 0-1,1 0 0,0 0 1,1-1-1,-1 1 0,1 0 0,0-1 1,0 1-1,0-1 0,1 0 1,-1 0-1,1 0 0,0-1 1,0 1-1,0-1 0,9 5 1,-4-4 1,1 0 1,0 0 0,0-1 0,0-1 0,0 1 0,0-2 0,15 2 0,-3-2 18,1-1 0,30-5 0,-40 4-3,0-1 0,0-1 0,0 0 0,0-1 0,-1-1 0,17-7 0,-23 9 37,0-1 0,0 0 0,-1 0 0,1 0-1,-1 0 1,0-1 0,0 0 0,0 0 0,-1 0 0,0-1-1,0 0 1,0 1 0,5-13 0,-6 10-18,0 0 0,0 0 0,-1-1-1,0 1 1,-1 0 0,0-1 0,0 0 0,-1 1 0,0-1 0,0 1 0,-1-1 0,0 1 0,-1-1-1,0 1 1,0 0 0,0 0 0,-1-1 0,-4-7 0,-3-1-21,0-1 0,0 1 0,-19-22 1,20 29-29,1 1 0,-1 0 0,0 0 0,-1 1 0,0 0 0,-16-9 0,22 15-4,0 0-1,0 0 1,0 1 0,0 0-1,0 0 1,0 0 0,0 0 0,0 1-1,0-1 1,0 1 0,0 0-1,0 0 1,-1 1 0,1-1-1,0 1 1,0 0 0,0 0-1,0 0 1,-4 3 0,0 0 8,0 0 0,0 0 0,0 1 0,1 1 0,0-1 0,0 1 1,-9 11-1,12-14-70,0 1 0,1 1 0,0-1 0,-5 9 0,7-12 102,1-1 1,-1 1 0,1 0-1,0-1 1,0 1 0,-1 0 0,1 0-1,0-1 1,0 1 0,0 0-1,0 0 1,0-1 0,0 1 0,0 0-1,0 0 1,0-1 0,0 1-1,0 0 1,0 0 0,1-1 0,-1 1-1,0 0 1,0-1 0,1 1 0,-1 0-1,1-1 1,-1 1 0,0 0-1,1-1 1,-1 1 0,1-1 0,0 1-1,-1-1 1,1 1 0,-1-1-1,1 1 1,1 0 0,6 3 453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3.66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233 202 6561,'24'-17'3546,"-23"16"-3226,0 1-1,0-1 0,0 0 0,-1 0 0,1 0 0,0 0 0,-1 0 0,1 0 0,-1 0 0,1 0 0,-1 0 0,1 0 0,-1 0 0,0 0 0,0 0 0,1 0 0,-1 0 0,0-1 0,0 0 0,0 1-204,0 0-1,0 1 0,0-1 0,0 0 0,0 1 1,-1-1-1,1 0 0,0 1 0,0-1 0,0 1 1,-1-1-1,1 0 0,0 1 0,-1-1 1,1 1-1,-1-1 0,1 1 0,0-1 0,-1 1 1,1-1-1,-1 1 0,1-1 0,-1 1 1,0-1-1,1 1 0,-2-1 0,-7 0 134,0 0 0,-1 0-1,1 1 1,-1 0 0,1 0 0,-1 1-1,1 0 1,-14 4 0,14-2-175,0 0 0,1 0 0,-1 1 0,1 0 0,-1 1 0,1-1 0,1 2 0,-1-1 0,1 1 0,0 0 0,0 1 0,0-1 0,1 2 0,-10 13 0,11-13-33,1-1-1,0 1 0,0 0 0,1 0 1,0 1-1,0-1 0,-1 9 1,2-10-10,1-1 1,1 1-1,0-1 1,-1 1-1,2-1 1,-1 1-1,1-1 1,0 1-1,4 11 1,-3-14-24,-1 0-1,1 0 1,0 0-1,1-1 1,-1 1-1,1-1 1,-1 1 0,1-1-1,0 0 1,0 0-1,1 0 1,-1 0-1,1-1 1,-1 0 0,1 1-1,0-1 1,0 0-1,8 2 1,2 0 3,0 0 0,1-1 0,0 0 0,16 0 0,-2 0 5,-1-2 1,1-1-1,-1-1 1,39-7-1,-57 6-2,0 0-1,-1-1 1,0 0 0,13-6 0,-19 7-4,0 0 0,0 1 1,0-1-1,0 0 0,-1-1 1,1 1-1,-1 0 0,1-1 1,-1 0-1,0 1 1,0-1-1,0 0 0,0 0 1,0 0-1,1-4 0,-1-1 20,0 0 0,0 0-1,0-1 1,-1 1 0,-1-1-1,1 1 1,-1-1-1,-1 1 1,-1-13 0,-2 0 55,-1 0 0,-12-31 0,8 27 14,0 2-1,-2-1 0,-1 2 1,-27-39-1,35 56-76,0 0 0,-1 0-1,1 0 1,-1 0 0,0 1 0,-1 0-1,1 0 1,-9-4 0,10 6-10,-1 0 0,0 0 0,0 0-1,-1 1 1,1 0 0,0 0 0,0 0 0,-1 0 0,1 1 0,-9 1 0,5-1 0,-1 2 1,0 0-1,0 0 1,1 0-1,0 1 1,-1 1-1,-9 5 1,13-6-17,-1 0 0,1 1 0,0 0 0,0 1 0,1-1 0,-1 1 0,1 0 0,0 1 0,1-1 0,-7 10 0,10-13 3,-1 1 0,1-1 1,-1 1-1,1 0 0,0 0 0,0-1 0,-1 6 0,2-5 2,0 0-1,0 0 1,1 0-1,-1 0 1,1 0-1,0 4 1,-1-6-1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7.8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147 69 4017,'12'-8'4788,"2"-1"-3039,47-30 4149,-55 35-4492,-7 1 1456,-11 1 34,-57-2-2372,63 4-514,1 0 0,-1 1 0,1-1-1,-1 1 1,1 0 0,-1 1 0,1-1 0,0 1 0,0 0 0,-1 0 0,1 1 0,1 0 0,-1-1 0,0 2 0,1-1-1,-1 0 1,1 1 0,0 0 0,0 0 0,1 0 0,-1 1 0,-4 8 0,1 0-2,0 0-1,2 1 1,-1 0 0,2 0 0,0 0-1,1 1 1,0-1 0,1 1-1,0 17 1,2-26-5,0-1-1,1 0 1,-1 0-1,1 0 1,0 0-1,1 0 1,-1 0-1,1 0 1,0 0-1,0-1 1,0 1-1,1-1 1,0 1-1,-1-1 1,2 0-1,-1 0 1,0 0-1,1 0 1,0-1-1,0 0 1,6 5-1,1-1 7,0-1-1,0 0 1,0-1-1,0 0 1,1 0-1,0-2 0,24 6 1,-16-6 17,0-1 0,23 0 0,-34-2-2,0 0 0,1-1-1,-1-1 1,0 1 0,0-1-1,16-6 1,-23 7-9,1 0 0,-1 0-1,1-1 1,-1 1 0,0-1 0,0 1 0,0-1-1,0 0 1,0 0 0,0 0 0,0 0 0,-1 0 0,1 0-1,2-5 1,-3 4 6,0 0-1,1-1 1,-1 0-1,0 1 1,-1-1 0,1 0-1,-1 1 1,0-1-1,0-5 1,-1-2 18,-1 0 0,0 1 0,0-1 0,-1 1 0,-1-1 0,-4-10 0,1 6-8,-1-1 0,-1 1-1,0 1 1,0-1-1,-2 1 1,-14-15 0,19 23-28,0 0 0,-1 1 0,0-1 0,0 1 0,-16-7 0,17 9-8,1 1 1,-1 0-1,0 0 1,0 0 0,0 1-1,-1 0 1,1 0-1,0 1 1,-8 0 0,3 0-1,0 2 0,-14 2 0,20-3-17,1 0 0,-1 1 0,0-1 0,1 1 1,-1 1-1,1-1 0,-5 4 0,7-5-90,1 0 0,-1 0-1,1 1 1,0-1 0,0 0 0,-2 3 0,2-3 50,1-1 0,0 1 0,0-1 0,-1 1 0,1-1 0,0 1 0,0-1 0,0 1 0,-1 0 0,1-1 0,0 1 0,0-1 0,0 1 0,0-1 0,0 1 0,0 0 0,0-1 0,0 1 0,1-1 0,-1 1 1,0-1-1,0 1 0,1 0 0,1 1-82,0 1 1,0-1 0,0-1 0,0 1 0,5 3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8.5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298 165 4673,'8'-18'5053,"4"-6"-1644,-8 15-2488,-3 8-660,-1 0 0,1 0 1,-1 0-1,1 0 0,-1 0 0,0 0 0,1 0 0,-1 0 0,0 0 0,0 0 0,0 0 0,0 0 0,0 0 0,0 0 0,0 0 0,0 0 0,0 0 0,-1-1 1,1 1 16,-1 0 0,1 0 0,-1 0 0,0 0 0,0 0 0,0 0 0,1 1 0,-1-1 0,0 0 0,0 1 0,-2-2 0,-3-2 101,1 1-156,1-1 1,-1 1-1,-1 1 1,1-1 0,0 1-1,-1-1 1,1 2 0,-1-1-1,0 1 1,-9-2-1,6 2-113,0 1-1,1 0 1,-1 1-1,0 0 0,1 0 1,-15 4-1,10-1-93,0 1 0,1 0-1,0 0 1,0 1-1,0 1 1,1 0 0,0 1-1,0 0 1,-13 13 0,21-18-16,0 1 0,0 0 0,0 0 0,0 0 0,0 0 0,1 0 0,0 1 0,0-1 0,0 1 1,0-1-1,1 1 0,-1 0 0,1 0 0,1 0 0,-1-1 0,1 1 0,0 0 0,0 0 0,0 0 0,0 0 1,1 0-1,0 0 0,0-1 0,0 1 0,1 0 0,0-1 0,2 6 0,0-2-3,0 0 0,1-1 0,-1 0 0,2 0 0,-1 0 0,1 0 0,0-1 0,0 0 0,1 0 0,8 5 0,-6-5-11,1 0 0,0 0 0,1-1 0,0-1 0,-1 0 0,1 0 0,13 2 0,-6-3-10,1-1-1,-1 0 0,1-1 1,0-1-1,0-1 0,-1-1 0,1 0 1,-1-1-1,26-9 0,-35 10 46,0-2-1,0 1 0,0-1 1,-1 0-1,0-1 1,1 0-1,-2-1 0,1 1 1,12-14-1,-17 16 11,0 0-1,-1 0 1,1-1 0,-1 1-1,0-1 1,0 1-1,0-1 1,0 0 0,-1 0-1,0 0 1,0 0 0,0 0-1,0 0 1,0 0-1,-1 0 1,0 0 0,0-1-1,0 1 1,0 0 0,-1 0-1,1 0 1,-1 0-1,0 0 1,-3-7 0,-1 0 58,0 0 0,-1 1 0,0-1 0,-1 1 0,0 0 0,-13-13 0,5 8 21,-1 0 1,-31-24 0,34 30-87,-1 1 0,0 0 0,0 1 0,-23-9 0,29 13-29,0 1 0,0 0 0,0 0 0,0 1 0,0 0 0,0 0 0,-1 1 0,1 0 0,0 1 0,-12 1 0,16-1-39,0 0 1,1 0-1,-1 0 1,1 0-1,0 1 1,-1 0-1,1-1 1,0 1-1,0 0 1,0 0-1,0 1 1,0-1-1,1 1 1,-1-1-1,1 1 1,-1 0-1,1 0 1,0 0-1,0 0 1,1 0-1,-1 0 0,0 1 1,1-1-1,0 1 1,0-1-1,0 1 1,0-1-1,1 1 1,-1 4-1,1-3-77,1 0 0,1 10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9.0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250 121 4393,'1'-2'957,"-1"1"0,1 0 1,0-1-1,-1 1 0,1 0 0,0-1 0,0 1 0,0 0 1,0 0-1,0 0 0,2-2 0,-2 2-617,1 0 0,-1 0 0,0 0-1,0-1 1,0 1 0,0 0 0,0-1-1,0 1 1,-1 0 0,1-1 0,0-1-1,0 0 8,0 0-1,0-1 1,-1 1 0,1 0-1,-1 0 1,0 0 0,0 0-1,0-1 1,-1 1-1,0-3 1,1 4-259,-1 1-1,1-1 1,-1 1 0,1 0-1,-1-1 1,0 1 0,0 0 0,0 0-1,0 0 1,0-1 0,0 1-1,0 0 1,0 0 0,0 0-1,0 1 1,0-1 0,-1 0-1,1 0 1,0 1 0,-1-1-1,1 0 1,-1 1 0,-1-1 0,-9-1 51,0 0 0,0 1 0,0 0 1,0 1-1,0 1 0,-22 3 0,28-3-132,-1 1-1,0 0 0,1 0 0,-1 0 1,1 1-1,0 0 0,0 0 0,0 1 1,0 0-1,1 0 0,0 0 0,-1 1 1,1 0-1,1 0 0,-1 0 0,1 0 1,0 1-1,-7 11 0,6-6 4,0 0 0,1 0 0,0 1 1,0 0-1,-3 23 0,6-29-7,0 1 0,1 0 0,0 0-1,0 0 1,1 0 0,-1-1 0,2 1 0,-1 0 0,1 0 0,0-1 0,0 1 0,4 6 0,-3-7-5,1 0 1,0 0 0,0-1-1,0 0 1,1 0 0,-1 0-1,1 0 1,7 4-1,-4-4-15,1 1 0,0-1 1,0 0-1,18 6 0,-6-5-80,1 0 1,1-2 0,-1 0-1,27 0 1,28-2-237,-64-2 299,0-1 0,-1-1 0,22-5 0,-30 6 56,0 0 1,0-1 0,0 0 0,-1 1 0,1-1 0,0-1 0,-1 1 0,0 0 0,1-1 0,-1 0 0,0 1-1,0-1 1,2-4 0,-3 5 8,-1-1-1,1 1 1,-1-1-1,0 1 1,0-1-1,0 0 1,0 1-1,0-1 1,-1 0-1,1 0 1,-1 1-1,0-1 1,0 0-1,0 0 1,0 0 0,0 1-1,-1-1 1,1 0-1,-1 0 1,-1-2-1,-1-4 42,-1 0 1,0 0-1,-1 1 0,0-1 0,0 1 1,-10-11-1,-43-42 146,24 30-174,-50-36 0,71 57-17,-1 2 0,0-1-1,-1 2 1,0 0 0,0 0-1,0 2 1,-21-6 0,6 8 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0.55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203 78 1624,'0'-10'9119,"3"-4"-6273,0 0-4192,-2 3 3198,-6-17 5771,5 27-6922,7 38-666,-4-26-29,-2-7-2,0 0 1,0 0-1,0 0 0,-1 0 0,0 0 1,1 0-1,-2 5 0,1-1 14,0-5-3,0 0 0,0 0 0,0 0 0,-1 0 0,1 0-1,-1 0 1,0 0 0,0 0 0,0 0 0,-2 5 0,0-3-2,1 0 1,0 0 0,-1 6-1,2-7-6,0-1 0,0 1 0,0-1-1,-1 1 1,1-1 0,-1 0 0,0 1 0,0-1-1,0 0 1,-3 3 0,-7 6 65,8-7-10,0-1 0,-8 6 1,11-9-52,-1 0 1,1 0-1,0-1 1,-1 1-1,1-1 1,-1 1-1,1-1 1,-1 0-1,1 0 1,-1 1-1,1-1 1,-3 0-1,-21-3 73,9 1-43,8 2-12,1-1 1,0 0-1,-1-1 0,1 1 0,-10-5 0,15 6-60,0-1 1,1 0-1,-1 0 0,0 1 0,0-1 0,1 0 1,-1-1-1,1 1 0,-1 0 0,1 0 1,-1-1-1,1 1 0,0 0 0,0-1 0,0 0 1,-1 1-1,1-1 0,1 1 0,-1-1 1,0 0-1,0 0 0,1 0 0,-1 0 1,1 1-1,-1-1 0,1-3 0,1-13-302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2.1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283 99 5113,'18'-26'2615,"-16"25"-2133,-1 0-1,0-1 0,0 1 0,0 0 0,1 0 1,-1 0-1,2-1 0,-2 2-287,-1 0 0,0 0-1,0 0 1,1 0 0,-1-1 0,0 1 0,0 0-1,1 0 1,-1 0 0,0 0 0,0-1-1,0 1 1,1 0 0,-1 0 0,0 0-1,0-1 1,0 1 0,0 0 0,0 0 0,1-1-1,-1 1 1,0 0 0,0 0 0,0-1-1,0 1 1,0 0 0,0 0 0,0-1 0,0 1-1,0 0 1,0 0 0,0-1 0,0 1-1,0 0 1,0-1 0,0 1 0,0 0 0,0 0-1,-1-1 1,1 1 0,0 0 0,0 0-1,0-1 1,0 1 0,0 0 0,-1 0-1,1 0 1,0-1 0,0 1 0,-1 0 0,0-4 192,1 4-336,0-1-1,-1 0 1,1 0-1,0 1 1,-1-1-1,1 0 1,-1 1-1,1-1 1,-1 0 0,1 1-1,-1-1 1,1 1-1,-2-2 1,-21-9 366,12 4-309,8 5-68,-2-1 0,1 1 0,0 0 0,0 0 0,-1 0 0,1 1-1,-1-1 1,0 1 0,1 0 0,-1 0 0,0 1 0,-5-1 0,1 2-20,0-1-1,0 1 1,0 1-1,0 0 1,0 0-1,0 1 0,0 0 1,1 0-1,0 1 1,0 0-1,0 0 1,0 1-1,0 0 0,1 1 1,0 0-1,0 0 1,1 0-1,-1 1 1,1 0-1,1 0 0,-1 0 1,1 1-1,1 0 1,-1 0-1,2 0 1,-1 1-1,-3 11 0,4-9-6,1 0 0,0 1 0,0-1-1,1 1 1,1-1 0,0 1-1,0 0 1,5 21 0,-3-26-8,-1 0-1,2 0 1,-1 0 0,1 0 0,0 0 0,0 0 0,1-1-1,0 0 1,0 0 0,1 0 0,-1 0 0,1-1 0,1 1-1,-1-1 1,7 4 0,-1-2 5,0 0-1,0-1 0,1-1 0,-1 0 1,1 0-1,0-1 0,21 4 1,-10-4 17,0-1 0,1-2 0,29 0 0,-44-1-5,-1-1 0,0 0 0,0 0 0,0-1 0,14-5 0,-18 6-1,-1 0 1,0-1-1,1 0 0,-1 0 0,0 0 0,0 0 0,0 0 0,-1-1 0,1 1 0,0-1 0,-1 0 1,0 1-1,0-1 0,0 0 0,3-5 0,-3 2 18,1 0 1,-1 0 0,-1 0-1,1-1 1,-1 1-1,0-1 1,0 1-1,-1-1 1,-1-10-1,-1-6 66,-8-31 0,10 51-97,-4-15 19,0 0 0,-1 0 0,-1 1 1,-1-1-1,0 2 0,-19-32 0,22 43-33,0 0 1,0 0 0,0 1-1,0-1 1,-1 1-1,0 0 1,0 0 0,0 1-1,0 0 1,-1 0 0,1 0-1,-11-4 1,8 5-9,-1 0 0,1 0 1,0 0-1,-1 1 1,1 1-1,0-1 0,-1 2 1,1-1-1,-9 2 0,7-1-168,0 1 0,0 1 0,1-1 0,-1 2 0,-16 6 0,1 6-235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3.96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326 75 5513,'1'-1'6638,"6"0"-4225,-6 1-2001,1 0-18,0-1 0,0 1-1,0-1 1,0 1 0,0-1 0,0 0 0,0 0 0,0 0-1,-1 0 1,3-2 0,-3 3-306,-1-1-1,0 1 1,0 0 0,0-1-1,0 1 1,0 0 0,0-1 0,0 1-1,0 0 1,0 0 0,0-1-1,0 1 1,0 0 0,0-1-1,0 1 1,-1 0 0,1-1-1,0 1 1,0 0 0,0 0-1,0-1 1,0 1 0,-1 0-1,1 0 1,0-1 0,0 1-1,0 0 1,-1 0 0,1-1-1,-1 1 1,-10-6 153,-2 2-75,0-2 0,-14-7 0,7 3-57,14 7-84,1 1-1,-1 0 0,0 0 1,0 0-1,0 1 1,0 0-1,-1 0 0,1 1 1,0 0-1,0 0 0,0 0 1,-1 1-1,1 0 1,0 0-1,-11 4 0,9-3-21,1 2 0,0-1 0,0 1 0,0 0-1,0 1 1,0-1 0,1 1 0,0 1 0,0-1 0,0 1-1,-5 7 1,1 1 27,1 0 0,0 0 0,1 1 0,1 1-1,0-1 1,1 1 0,0 1 0,2-1 0,0 0 0,-4 35-1,8-46-16,0 1-1,0 0 1,1 0-1,-1 0 0,1-1 1,0 1-1,1 0 1,0-1-1,0 1 0,0-1 1,0 0-1,1 1 0,0-1 1,0 0-1,4 4 1,-2-2-3,1-1-1,0 0 1,1 0 0,-1-1 0,1 1 0,0-2 0,1 1 0,-1-1 0,13 5 0,-4-3 4,0 0-1,0-2 1,0 0 0,18 2-1,69 0 55,-83-5-45,0-2 1,-1-1-1,1 0 1,21-6-1,-36 7-6,0-1 0,0 1 1,0-1-1,0-1 0,0 1 0,-1 0 0,6-5 0,-8 6-1,0-1 0,0 0-1,-1 1 1,1-1 0,-1 0 0,1 0-1,-1 0 1,0 0 0,1 0 0,-1-1-1,0 1 1,0 0 0,-1-1-1,1 1 1,0 0 0,-1-1 0,1-2-1,-1 0 17,0-1 1,0 1-1,0 0 0,-1 0 0,0 1 0,0-1 0,-3-9 1,-17-33 115,13 31-111,-6-14 3,-3-7 32,-40-62 0,52 91-84,-1 1 0,0-1 0,0 2 0,-1-1 0,0 1 0,0-1-1,-13-6 1,16 10-7,0 1 0,-1 0-1,1 0 1,-1 0 0,1 0 0,-1 1-1,0 0 1,0 0 0,1 0-1,-1 1 1,0-1 0,0 1 0,0 0-1,0 1 1,-7 1 0,9-2-215,0 1 0,0 0 0,0 1 0,0-1 0,0 0 0,1 1 0,-1-1 0,1 1 1,-1 0-1,1 0 0,0 0 0,-3 3 0,1 3-964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6.28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277 75 2569,'-1'-10'2596,"1"9"-2298,0 0 1,-1 0-1,1-1 1,0 1 0,0 0-1,0 0 1,0 0-1,1 0 1,-1-1-1,0 1 1,0 0-1,1 0 1,-1 0-1,0 0 1,1 0 0,-1 0-1,1 0 1,0 0-1,0-2 1,-5 3 6194,-6-5-4918,5 3-1300,-9-4 56,-42-15 267,50 20-564,1-1-1,-1 1 1,0 0 0,0 0-1,0 1 1,0 0-1,1 0 1,-1 0-1,0 1 1,0 0-1,0 0 1,0 0 0,1 1-1,-1 0 1,1 0-1,-1 1 1,1-1-1,0 1 1,0 0-1,0 0 1,0 1 0,0-1-1,1 1 1,0 0-1,-5 6 1,3-3-33,1 0 1,0 0-1,1 0 1,0 0 0,0 1-1,1 0 1,-1 0-1,2 0 1,-1 0-1,1 0 1,0 1-1,1-1 1,0 0 0,1 1-1,-1-1 1,2 14-1,1-12 1,0-1 1,0 1-1,1 0 0,0-1 0,0 1 0,1-1 0,1 0 1,0 0-1,0-1 0,0 1 0,1-1 0,0 0 0,1 0 0,11 10 1,-9-10 4,1-1 0,0 0 0,0 0 0,1-1-1,0 0 1,0-1 0,0 0 0,1 0 0,-1-2 0,1 1 0,20 2 0,-27-5 4,0-1-1,0 0 0,0 1 0,1-2 1,-1 1-1,8-2 0,-10 1 4,1 0-1,-1 0 0,0 0 0,0-1 0,0 1 0,0-1 0,0 0 0,0 0 0,0 0 0,-1 0 1,4-4-1,1-2 51,-1-1 0,1 1 0,-2-1 0,1-1 0,-1 1 1,-1-1-1,0 0 0,5-17 0,-7 18 23,0-1-1,-1 1 0,0-1 1,-1 1-1,0-1 1,0 1-1,-1-1 1,0 1-1,-1-1 1,-3-9-1,0 2 53,0 1-1,-2 0 0,0 0 1,-15-23-1,18 32-111,-1 0 1,0 1-1,0-1 0,-10-8 1,12 12-28,-1 0 1,1 1 0,-1-1-1,1 1 1,-1 0 0,0 0-1,0 1 1,0-1 0,0 1-1,-7-2 1,2 2-109,0 1 0,-1-1 0,1 2 0,0-1-1,-1 1 1,1 1 0,0 0 0,0 0 0,0 1 0,0 0 0,-10 4 0,15-5-231,-1 1 0,1-1 0,-1 1 0,1 0 0,0 0 0,0 0 0,0 1 0,1 0 0,-1-1 0,1 1 0,-4 6 0,4-4 15,0-1 0,1 1 0,-2 7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6.9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392 89 4729,'-26'-17'3054,"25"17"-2733,0-1 0,0 0 0,0 1 0,0-1 0,0 0-1,0 0 1,1 1 0,-1-1 0,0 0 0,1 0 0,-1 0 0,0 0 0,1 0 0,-1 0 0,1 0-1,0 0 1,-1 0 0,1 0 0,0 0 0,-1 0 0,1-1 0,0 0 0,-1-6 881,0 6-975,0 0 0,1 0 1,-1 0-1,0 0 0,0 0 0,0 1 0,0-1 0,-1 0 1,1 1-1,0-1 0,-1 1 0,-1-2 0,1 1-36,-1 1 1,1-1-1,-1 1 0,0 0 0,1 0 1,-1 0-1,0 0 0,-4-1 0,-5 0-52,1 1 0,-1-1 0,0 2 0,1 0-1,-1 0 1,0 1 0,1 1 0,-1 0 0,1 0-1,-1 1 1,1 1 0,0 0 0,0 0-1,1 1 1,-17 10 0,11-2-92,1 2-19,-22 28 0,31-35-23,1 0 1,0 0-1,0 0 1,1 1-1,0-1 1,-5 15-1,8-18-4,0-1-1,1 1 1,0-1-1,-1 1 1,1-1-1,1 1 0,-1 0 1,1-1-1,0 1 1,0-1-1,0 0 1,0 1-1,1-1 1,0 0-1,0 0 1,0 0-1,0 0 0,1 0 1,0 0-1,5 6 1,-1-2-2,1-1 0,0 0 1,0 0-1,0-1 0,1 0 1,0-1-1,16 8 0,-13-8 5,1 0 0,0 0 0,0-1 0,0-1 0,1 0 0,-1-1 0,1 0 0,0-1 0,0-1 0,21-2 0,-31 2 7,0-1-1,0 0 0,0 0 0,-1-1 0,1 1 0,0-1 1,-1 1-1,1-1 0,-1 0 0,1-1 0,-1 1 1,0 0-1,0-1 0,4-4 0,-4 3 28,0 0 0,0 0 0,-1 0 0,0 0 0,0-1 0,0 1 0,0 0 0,-1-1 0,1 0 0,-1 1 0,1-9-1,-1 2 90,-1 1-1,0-1 1,0 1 0,-1-1-1,-1 1 1,0 0-1,0 0 1,-1 0-1,0 0 1,0 0-1,-1 0 1,-1 1-1,0-1 1,-10-14-1,11 19-105,0 0 0,0 1 0,0 0 0,-1 0-1,1 0 1,-1 0 0,0 1 0,0 0 0,0 0 0,0 0 0,-1 0-1,1 1 1,-1 0 0,0 0 0,-8-1 0,-1 0-53,-1 1-1,1 1 1,-1 0 0,-25 3-1,36-2-116,0 1-1,0 0 1,-9 2-1,13-3 58,0 1-1,-1-1 0,1 1 1,0-1-1,0 1 1,0 0-1,-1-1 1,1 1-1,0 0 1,0 0-1,0 0 1,0 0-1,0 0 1,1 0-1,-1 0 1,0 0-1,0 0 1,1 1-1,-1 0 1,-2 11-639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8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8090,'-2'0'4609,"-3"0"-2444,0 0-742,0 0-611,-1 1 0,1 0-1,-1 0 1,-7 3-1,8-3-634,1 1-1,-1 0 1,1 1-1,-1-1 1,1 1-1,0 0 1,0 0-1,-6 6 1,9-8-180,0-1-1,1 1 1,-1 0-1,0-1 1,1 1 0,-1 0-1,1-1 1,0 1-1,-1 0 1,1 0-1,-1 0 1,1-1 0,0 1-1,0 0 1,-1 0-1,1 0 1,0 0 0,0-1-1,0 1 1,0 0-1,0 0 1,0 0 0,0 0-1,0 0 1,0 0-1,1-1 1,-1 1-1,0 0 1,1 0 0,-1 0-1,0-1 1,1 1-1,-1 0 1,1 0 0,-1-1-1,1 1 1,-1 0-1,1-1 1,0 1 0,-1-1-1,2 2 1,3 1-154,-1 0 0,1 1 0,0-2-1,11 5 1,-13-5 90,4 1 28,0 0 0,-1 0 0,1 1 0,-1 0 0,8 7 1,-13-10 44,1 0-1,-1 0 1,0 0 0,0 0 0,0 1 0,0-1 0,0 1 0,0-1 0,-1 0 0,1 1 0,0 0 0,-1-1 0,1 1 0,-1-1 0,1 1 0,-1 0-1,0-1 1,0 1 0,0 0 0,0-1 0,0 1 0,0 0 0,0-1 0,0 1 0,-1 0 0,1-1 0,-1 1 0,1-1 0,-1 1 0,0 1-1,0-1 9,0-1 0,-1 1 0,1 0-1,0-1 1,0 1 0,-1-1-1,1 1 1,-1-1 0,1 0-1,-1 0 1,0 1 0,1-1 0,-1 0-1,0 0 1,0-1 0,0 1-1,0 0 1,0-1 0,0 1 0,0-1-1,0 0 1,0 1 0,0-1-1,0 0 1,0 0 0,-3-1-1,-2 0-57,0 0-1,0 0 0,0-1 0,0 0 0,1 0 0,-9-4 0,12 4-235,0 1 0,0 0-1,0-1 1,1 1-1,-1-1 1,1 0 0,-1 0-1,1 0 1,0 0-1,-4-4 1,6 5 201,-1 0 0,1 1 0,0-1 0,0 0 0,0 1 1,0-1-1,0 0 0,0 1 0,0-1 0,0 0 0,0 1 0,0-1 0,0 0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7.6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186 151 7866,'-3'-30'3286,"2"29"-3075,1 0 0,0 0-1,0 0 1,1 0 0,-1 0 0,0 0 0,0 0 0,0-1 0,1 1 0,-1 0 0,1 0 0,-1 0-1,1 0 1,-1 0 0,1 0 0,-1 1 0,1-1 0,1-1 0,0-2 281,0 2-295,-1 0-1,0 0 1,1-1-1,-1 1 1,0-1-1,0 1 1,-1-1-1,1 1 1,-1-1-1,1 1 1,-1-1-1,0 0 1,0-3-1,0 4-66,0 0-1,-1 0 0,0 1 0,1-1 0,-1 0 1,0 0-1,0 0 0,0 1 0,0-1 1,0 0-1,0 1 0,0-1 0,-1 1 1,1-1-1,-1 1 0,1 0 0,-1-1 1,-1 0-1,-3-2 94,0 1 0,0 0 0,0 0 1,0 0-1,0 1 0,-8-2 0,9 3-119,0 0 1,0 0-1,0 0 1,0 1-1,1 0 0,-1 0 1,0 0-1,-9 2 1,12-1-74,0-1 0,0 1 1,1 0-1,-1 0 0,0 0 0,1 0 1,-1 0-1,1 0 0,-1 0 1,1 0-1,-2 3 0,-12 16 93,10-13-78,0 1-17,-1 1-1,1 0 1,1 0 0,0 0-1,0 0 1,-2 11 0,5-16-23,0 1 0,0 0 0,0 0 0,1-1 0,0 1 0,0 0 0,0 0 0,1 0 0,0-1 0,0 1 0,0 0 0,0-1 0,0 1 0,5 7 0,-3-6-4,2 1 0,-1-1 0,1 0 0,0 0 0,0-1 0,0 1 0,1-1 0,0-1 0,0 1 0,0-1 0,0 0 0,11 5 0,1-1-23,1 0 1,1-1 0,26 6 0,-29-9-12,-1-1-1,21 1 0,-32-3 37,0-1 0,0 0 0,0 0 0,1-1 0,-1 0 1,0 0-1,0 0 0,0 0 0,0-1 0,0 1 0,5-4 0,-8 3 11,0 1 0,0 0 0,0-1 0,0 1 1,0-1-1,0 0 0,-1 1 0,1-1 0,-1 0 0,1 0 0,-1 0 0,0 0 1,0-1-1,0 1 0,0 0 0,0 0 0,0-1 0,-1 1 0,1 0 1,-1-1-1,1 1 0,-1-1 0,0 1 0,0 0 0,0-1 0,0 1 1,-1-5-1,-2-2 51,1 0 1,-1 0-1,0 0 1,-1 1-1,-9-16 1,5 9 0,-1 0 1,-1 0-1,-1 1 0,0 1 1,-16-16-1,22 24-56,0 1 0,0 0-1,-1 0 1,1 0-1,-1 0 1,0 1-1,0 0 1,-1 0-1,1 1 1,0 0-1,-1 0 1,1 0 0,-1 1-1,0 0 1,0 0-1,-9 1 1,11 0-11,0 0 0,1 1 1,-1 0-1,1 0 0,-1 0 1,1 0-1,-1 1 0,1 0 1,-7 3-1,10-4-59,-1 0-1,0 0 1,1 1-1,-1-1 1,0 1-1,1-1 1,0 1 0,-1 0-1,1-1 1,0 1-1,0 0 1,0 0 0,0 0-1,0 0 1,0 0-1,1 0 1,-1 0-1,1 0 1,-1 0 0,1 0-1,0 0 1,0 1-1,0 1 1,0-2-29,0-1 0,1 1-1,-1-1 1,0 1 0,1-1 0,-1 1 0,1-1 0,-1 0-1,2 3 1,9 11-509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8.2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264 116 5761,'-7'-8'12010,"1"1"-7749,3 2-4284,-1 1 0,1-1 1,-1 1-1,-6-5 0,-27-19 500,34 26-428,0 1 0,0-1-1,0 1 1,0-1-1,0 1 1,0 0-1,0 0 1,-1 1-1,1-1 1,0 1-1,-1-1 1,-3 1-1,1 1 46,0 0-1,-1 0 0,1 0 1,-9 3-1,9-2-52,0 0 0,1 0 0,-1 1 0,1 0 0,0 0 1,0 0-1,0 0 0,0 1 0,1 0 0,-1 0 0,1 0 0,0 0 0,0 1 0,1 0 0,-1 0 0,1 0 1,0 0-1,0 0 0,1 1 0,-4 7 0,3-3-19,1 0 0,0-1 0,0 1 0,0 0 1,2 0-1,-1 0 0,2 18 0,0-22-17,-1 0 0,1-1 0,1 0 0,-1 1 0,1-1 0,0 0-1,0 0 1,1 1 0,-1-2 0,1 1 0,0 0 0,0-1 0,1 1 0,-1-1 0,8 6 0,-3-3 2,0-1-1,1-1 1,0 1-1,0-2 1,0 1-1,11 3 1,-3-3-90,-1 0-1,31 4 1,-40-8 51,-1-1-1,1 1 1,0-1 0,0 0 0,0-1 0,0 0-1,0 0 1,11-3 0,-14 2 44,0 0 1,0 1-1,0-1 1,0-1-1,0 1 0,0-1 1,0 1-1,-1-1 1,1 0-1,-1 0 0,0-1 1,0 1-1,0-1 0,2-3 1,-2 2 8,-1 0 0,1 0 1,-1 0-1,0 0 0,0 0 0,-1 0 1,0 0-1,0 0 0,0-1 0,0-7 1,-1 6 5,0-1 1,-1 0-1,0 1 1,-1-1-1,1 1 1,-6-12-1,1 4 12,-1 0-1,-1 0 0,0 1 1,-1 1-1,0-1 0,-13-13 1,14 19-28,0 0 0,0 0 0,-1 0 0,0 1 0,0 0 0,0 1 0,-19-9 0,21 12-27,0 0 1,-1 0 0,1 1 0,-1 0-1,1 1 1,-1 0 0,0 0-1,1 0 1,-1 1 0,0 0 0,0 1-1,-8 1 1,12-1-63,1 0 0,-1 0 0,0 0 0,1 0 0,-1 1 0,-5 3-1,7-4-54,1 0-1,-1 0 1,1 0-1,-1 0 0,1 1 1,0-1-1,0 0 0,0 1 1,0-1-1,0 1 1,0 0-1,0-1 0,0 1 1,0 0-1,0 2 0,-1 14-704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8.9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188 119 7282,'1'-7'7855,"1"2"-5278,-1 3-2489,-1 0-1,1 0 0,-1 0 0,1 0 0,-1 0 0,0 0 0,0-1 0,0-1 1,-2-24 550,1 28-602,1-1 0,0 0 0,0 0-1,-1 0 1,1 0 0,-1 0 0,1 0 0,-1 1-1,1-1 1,-1 0 0,1 0 0,-1 1-1,0-1 1,1 0 0,-1 1 0,0-1-1,0 0 1,0 1 0,1-1 0,-1 1 0,0 0-1,0-1 1,0 1 0,0 0 0,0-1-1,0 1 1,0 0 0,0 0 0,0 0-1,-1 0 1,-2 0 85,0 0 0,0 0 0,0 1-1,1 0 1,-6 1 0,3 0-1,1 0 1,0 0-1,0 0 0,0 0 0,0 1 0,1 0 1,-1 0-1,1 0 0,-8 7 0,9-6-66,0-1-1,0 1 0,1-1 1,-1 1-1,1 0 0,0 0 0,0 0 1,0 0-1,1 1 0,0-1 1,-1 0-1,0 7 0,1-3-17,1-1 0,-1 0 1,1 0-1,1 1 0,-1-1 0,1 0 0,0 0 0,1 0 0,2 8 1,-2-10-29,0 0-1,1 0 1,-1 0 0,1-1 0,0 1 0,0-1 0,0 0 0,1 1 0,-1-2 0,1 1 0,0 0 0,0-1-1,6 4 1,-2-2-7,0-1 0,0 0 0,0-1 0,1 0 0,-1 0 0,1 0 0,14 1-1,-17-3 5,0 0 0,1-1 0,-1 0-1,0 0 1,0-1 0,1 1 0,-1-1-1,0-1 1,0 1 0,0-1 0,11-5-1,-13 5 25,-1 0-1,1-1 0,0 1 0,-1-1 0,0 0 1,1 0-1,-1-1 0,-1 1 0,1 0 1,0-1-1,-1 0 0,0 0 0,1 0 0,-2 0 1,1 0-1,0 0 0,1-6 0,-2 4 89,0 0-1,0 0 0,0 0 1,-1 0-1,0 0 0,0 0 1,-1-1-1,0 1 0,0 1 1,0-1-1,-1 0 0,-3-9 1,1 6-1,-1-1 0,0 1-1,-1 0 1,0 1 0,0 0 0,-1 0 0,0 0 0,-1 1 0,1 0 0,-1 0 0,-1 1 0,-15-10 0,16 12-109,0 0 1,0 0 0,0 1 0,0 0-1,0 0 1,-1 1 0,0 0 0,1 0-1,-1 1 1,0 0 0,0 1 0,1 0 0,-1 0-1,0 1 1,-13 3 0,15-2-6,1 0 1,0 0-1,0 1 1,0 0-1,-8 5 1,12-7-8,0 0 1,0 1-1,0-1 1,0 1-1,0-1 1,1 1-1,-1 0 1,0 0 0,1 0-1,0 0 1,-1 0-1,1 0 1,0 0-1,0 0 1,0 0-1,0 1 1,0 3-1,1-5-11,0 0 0,0 0 0,0 1-1,0-1 1,0 0 0,0 0-1,1 0 1,-1 0 0,0 0 0,1 0-1,-1 1 1,1-1 0,-1 0-1,1 0 1,0 0 0,-1 0 0,1-1-1,0 1 1,0 0 0,0 0 0,0 0-1,1 0 1,2 2 61,1 0 0,0 0 1,8 3-1,17 6 22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49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80,'-2'0'24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8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 4265,'-3'-5'10020,"2"2"-5539,3 14-3323,2 16-1074,-2 1-1,-2 35 1,0-36-43,1 101 302,2-21-3185,-3-96 1889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8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8018,'0'-3'782,"1"0"0,-1 0 0,0 0 1,1 0-1,0 0 0,0 0 0,0 0 1,0 0-1,0 0 0,1 0 0,2-5 0,-1 5-308,-1 0 0,1-1-1,0 1 1,0 0 0,0 1 0,1-1-1,-1 1 1,6-4 0,-5 4-362,0 0 0,1 0 1,-1 0-1,0 0 0,1 1 0,0 0 1,-1 0-1,1 0 0,0 1 1,-1-1-1,1 1 0,0 0 1,0 0-1,-1 1 0,1 0 1,7 1-1,-5 1-103,0 0-1,0 1 1,-1-1-1,1 1 1,-1 0 0,0 1-1,0 0 1,6 6-1,-5-4-3,-1 0 1,0 0-1,0 1 0,-1 0 0,9 16 0,-12-21-1,-1 1 0,1 0-1,-1-1 1,0 1 0,0 0 0,0-1 0,-1 1-1,1 0 1,-1 0 0,0 0 0,-1 6-1,1-7 3,-1 0 0,0-1-1,0 1 1,0-1-1,0 1 1,0-1-1,0 0 1,-1 1 0,1-1-1,-1 0 1,1 0-1,-1 0 1,0 0-1,0 0 1,0 0 0,-4 2-1,0 0 13,0-1 0,0 0 1,0 0-1,-1-1 0,1 1 0,-1-1 0,1-1 0,-1 1 1,0-1-1,0-1 0,1 1 0,-1-1 0,0 0 0,0-1 1,-9-1-1,14 2-62,0-1-1,1 1 1,-1 0 0,1-1 0,-1 1-1,1-1 1,-1 0 0,1 0 0,-1 1-1,1-1 1,-2-2 0,2 3 38,1-1 0,-1 1-1,1-1 1,0 1 0,-1-1 0,1 0 0,0 1 0,-1-1 0,1 1 0,0-1 0,0 0 0,0 1 0,-1-1 0,1 0-1,0 1 1,0-1 0,0 0 0,0 0 0,0 1 0,0-1 0,1 0 0,-1 1 0,0-1 0,0 0 0,0 1 0,1-1-1,-1 0 1,7-13-43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9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33 113 9034,'-32'-40'12907,"32"42"-12866,1 0 0,0 0 1,0 0-1,-1 0 1,1 0-1,0-1 0,1 1 1,-1 0-1,0-1 1,0 1-1,1-1 0,-1 1 1,3 1-1,-1 0-21,1 0 0,0 0 0,0-1 0,0 1 0,4 1 0,-2-1-6,0-2 1,-1 1 0,1 0 0,0-1 0,0 0 0,0-1 0,0 1 0,0-1 0,11-1 0,-7-1 19,-1 1-1,0-1 1,0-1-1,0 0 1,14-7-1,-21 10-23,-1-1 0,0 0 0,1 1 0,-1-1 0,0 0 1,0 0-1,1 0 0,-1 0 0,0 0 0,0 0 0,0 0 0,0-1 0,1-1 0,-2 2-3,0 1 0,0-1 1,1 0-1,-1 0 0,0 0 0,0 0 0,0 1 1,0-1-1,0 0 0,0 0 0,0 0 0,-1 0 1,1 1-1,0-1 0,0 0 0,-1 0 0,1 0 1,0 1-1,-1-1 0,1 0 0,-1 0 0,1 1 1,-1-1-1,1 0 0,-2 0 0,-5-7 48,-1 0 0,0 1 0,-1-1 1,1 2-1,-1-1 0,-17-8 0,22 13-46,0 1 0,1-1 1,-1 1-1,0 0 0,-1 0 0,1 0 1,0 0-1,-8 0 0,10 1-6,0 1 0,0-1 0,1 0-1,-1 1 1,0-1 0,0 1 0,0-1 0,0 1 0,0 0-1,1 0 1,-1-1 0,0 1 0,1 1 0,-1-1-1,1 0 1,-1 0 0,1 1 0,0-1 0,-1 0-1,1 1 1,0-1 0,-1 3 0,-1 0-12,2-1 1,-1 1 0,0 0 0,1 0-1,-1 0 1,1 0 0,0 0-1,1 0 1,-1 1 0,1-1-1,-1 0 1,2 7 0,-1-6 48,1 0 0,0 1 1,1-1-1,-1 0 0,1 0 1,0 0-1,1 0 0,-1-1 1,4 6-1,-1-3-422,0 0-1,1 0 1,0-1-1,0 1 1,1-1-1,-1-1 1,1 1-1,1-1 1,-1-1-1,1 1 1,15 5 0,1 0-3957,2-2 1883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9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8794,'1'-10'4831,"-1"5"-368,1 11-2165,1 18-906,-1 32 0,0-3-1190,9 65-51,-4-64-77,-4-42-38,-1 3-133,-1-13 28,0-3-24,-2-7-176,-2-11-135,1 0 0,1-1 1,0-19-1,8-61-92,-4 89 488,-1 0 0,1 0 0,1 0 1,0 1-1,1-1 0,5-12 0,-6 18 73,0 0 0,0 0 0,0 1 0,0-1 0,1 1 0,0 0-1,0 0 1,0 1 0,0-1 0,1 1 0,-1-1 0,1 1 0,0 1 0,7-4 0,-10 5-29,0 0 0,0 0 0,0 1 0,0-1 0,1 0 0,-1 1 0,0 0 0,0 0 0,0 0 0,0-1 1,1 2-1,-1-1 0,0 0 0,0 0 0,0 1 0,4 1 0,-3-1 10,-1 1 0,1-1 0,-1 1 0,1 0-1,-1 0 1,0 0 0,0 0 0,0 0 0,0 1 0,0-1 0,0 0-1,1 4 1,0-2 3,-1 1 0,0-1 0,1 1 0,-1 0 1,-1 0-1,2 5 0,-2-9-36,-1 1 0,0 0 1,0-1-1,1 1 0,-1 0 1,0 0-1,-1-1 0,1 1 0,0 0 1,0-1-1,-1 1 0,1-1 1,-1 1-1,1 0 0,-1-1 1,0 1-1,0-1 0,1 1 1,-1-1-1,0 0 0,0 1 0,-1-1 1,-1 2-1,1-1 3,-1 0-1,0-1 0,0 1 1,0-1-1,0 1 1,0-1-1,0 0 1,0 0-1,0 0 0,0-1 1,-1 1-1,1-1 1,-4 0-1,0 0-10,0 0-1,0-1 1,1 1 0,-1-2-1,-9-1 1,13 2-101,1 0 0,0 0 1,0 0-1,0 0 0,-3-2 0,5 3 51,-1 0 0,1 0 0,0 0 1,0-1-1,-1 1 0,1 0 0,0 0 0,-1-1 0,1 1 0,0 0 1,0 0-1,0-1 0,-1 1 0,1 0 0,0-1 0,0 1 1,0 0-1,0-1 0,0 1 0,-1 0 0,1-1 0,0 1 1,0 0-1,0-1 0,0 1 0,0-1 0,0 1 0,0 0 1,0-1-1,1 1 0,-1 0 0,0-1 0,0 1 0,0 0 0,0-1 1,0 1-1,0 0 0,1-1 0,-1 1 0,0 0 0,0-1 1,1 1-1,-1 0 0,0 0 0,1-1 0,8-6-638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0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51 8890,'-7'-15'4515,"2"5"-1003,-7-13-1,12 23-3484,0 0 0,0 0 0,0-1-1,0 1 1,-1 0 0,1 0-1,0 0 1,0 0 0,0 0 0,0 0-1,0 0 1,0 0 0,0-1 0,0 1-1,0 0 1,-1 0 0,1 0-1,0 0 1,0 0 0,0 0 0,0 0-1,0 0 1,0 0 0,-1 0 0,1 0-1,0 0 1,0 0 0,0 0-1,0 0 1,0 0 0,-1 0 0,1 0-1,0 0 1,0 0 0,0 0-1,0 0 1,0 0 0,0 0 0,-1 0-1,1 0 1,0 0 0,0 0 0,0 1-1,0-1 1,0 0 0,0 0-1,0 0 1,-1 0 0,1 0 0,0 0-1,0 0 1,0 0 0,0 1 0,0-1-1,0 0 1,0 0 0,0 0-1,0 0 1,0 0 0,0 0 0,0 1-1,0-1 1,0 0 0,-4 12 318,4-11-300,-4 26 81,1 0 1,1 0-1,3 37 1,-1-39-76,0 2-22,0 3-1,1 1-1,8 46 1,-8-72-476,0 0 1,0 0-1,1 0 0,3 7 0,1-6-403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0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13 255 5897,'-7'-9'3473,"2"5"-680,5 2-585,0-4 5730,8 8-7666,10 3-136,30 9-232,-24-17-1424,3-1-697,-1-7 1209</inkml:trace>
  <inkml:trace contextRef="#ctx0" brushRef="#br0" timeOffset="1">226 156 9714,'-3'0'4713,"1"6"-1688,0 3-441,4 11-919,-2-1-417,0 7-656,0 0-208,-2-5-208,4 2-136,0-12-440,9 2-536,-2-13 2184,2-4-1240</inkml:trace>
  <inkml:trace contextRef="#ctx0" brushRef="#br0" timeOffset="2">266 2 10658,'-6'-1'4801,"4"3"-2624,1 2-497,3 3-2976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0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9 4153,'12'-2'978,"-9"1"-349,0 1 0,1-1 0,-1 1 1,1 0-1,-1 0 0,4 1 0,2 2 4461,-6-2-2483,-7-2 192,-10-2-2588,-21-3 1,31 6-200,0 0 1,0 0-1,0 0 1,0 1-1,1-1 1,-1 1-1,0 0 1,0 0-1,0 1 1,1-1-1,-1 1 1,-5 3-1,7-4-13,0 0 0,0 0-1,1 0 1,-1 1 0,0-1 0,1 1-1,-1-1 1,1 1 0,0 0 0,-1-1-1,1 1 1,0 0 0,0 0-1,0 0 1,0 0 0,0 0 0,1 0-1,-1 0 1,1 0 0,-1 0 0,1 0-1,0 3 1,0-4-3,0 0 0,0 0 0,0 0 0,1 0 0,-1 0 0,0 0 0,1 0 0,-1 0 0,1 0 0,-1 0 0,1 0 0,-1-1 0,1 1 0,0 0 0,-1 0-1,1-1 1,0 1 0,0 0 0,-1-1 0,3 2 0,1 0-12,0 0 0,1 0 0,5 2 0,-2-1 0,-4-2 8,49 23-28,-45-21 39,-1 2-1,1-1 0,-1 1 0,10 9 1,-16-14-1,-1 1 1,1 0-1,0 0 0,0 0 1,0-1-1,-1 1 1,1 0-1,-1 0 1,1 0-1,0 0 1,-1 0-1,1 0 0,-1 0 1,0 0-1,1 0 1,-1 0-1,0 1 1,0-1-1,0 0 1,0 0-1,0 0 0,0 0 1,0 0-1,0 0 1,0 1-1,0-1 1,-1 0-1,1 0 0,0 0 1,-1 0-1,1 0 1,-1 0-1,1 0 1,-1 0-1,0 0 1,1 0-1,-2 1 0,-1 1 13,0 0 0,0-1-1,0 1 1,0-1-1,-1 0 1,1 0 0,-1 0-1,1 0 1,-5 1-1,-1 0 25,1 0-1,-1-1 1,0-1-1,1 1 1,-11-1-1,15 0-99,0-1 0,0 0 1,1-1-1,-1 1 0,0-1 0,1 1 0,-1-1 0,1 0 0,-1 0 0,1-1 0,-1 1 0,1-1 0,0 0 1,-5-3-1,6 3 1,0 0 0,1 1 1,-1-1-1,1 0 1,-2-3-1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1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129 243 6377,'-1'-4'2132,"-1"0"0,1 0 0,-1 0-1,-5-7 1,4 6-1250,0 1 0,-1-1 0,0 1 0,-4-4-1,6 6-780,0 1 0,0-1-1,0 0 1,-1 0 0,1 1-1,-1-1 1,1 1 0,-1 0-1,0 0 1,1 0 0,-1 0-1,0 0 1,0 1-1,0-1 1,1 1 0,-1 0-1,0-1 1,0 1 0,-5 1-1,6 0-90,1-1-1,-1 1 1,0 0-1,0 0 0,1 0 1,-1 0-1,1 0 1,-1 0-1,1 1 0,-1-1 1,1 0-1,0 1 1,-1-1-1,1 1 0,0-1 1,0 1-1,0 0 1,0-1-1,1 1 0,-1 0 1,0 0-1,0 2 1,0 2 1,-1 1 0,1 0 0,0 0 0,0 11 0,1-12-11,0-1 0,0 1 0,1-1 0,0 0 0,0 1 0,0-1 0,1 0 0,-1 1 0,1-1 0,4 6 0,-4-8-19,0 0 1,0 0-1,0 0 1,1 0-1,-1 0 1,1 0-1,0-1 1,0 0 0,0 1-1,0-1 1,0 0-1,0 0 1,1-1-1,-1 1 1,6 1-1,-5-1-27,1-1 0,-1 0 0,1 0-1,0-1 1,-1 1 0,1-1 0,0 0 0,0 0-1,-1-1 1,1 1 0,8-3 0,-10 2 25,0 0 0,-1 0 0,1 0 0,0-1 0,0 0 1,-1 1-1,1-1 0,-1 0 0,1 0 0,-1 0 0,0 0 0,0-1 1,0 1-1,0 0 0,0-1 0,0 0 0,-1 1 0,2-5 0,2-4-5,-2-1-1,0 1 0,0 0 0,-1-1 0,1-16 1,-2-60 34,-1 65-1,0-14 7,-1-30 185,-1 54 30,2 13-223,0 0 1,-1 0-1,1 0 1,0 0 0,0 0-1,0 0 1,0 0 0,0-1-1,0 1 1,0 0 0,0 0-1,0 0 1,0 0-1,0 0 1,0 0 0,-1 0-1,1 0 1,0 0 0,0 0-1,0 0 1,0 0 0,0 0-1,0 0 1,0 0-1,0 0 1,-1 0 0,1 0-1,0 0 1,0 0 0,0 0-1,0 0 1,0 0 0,0 0-1,0 0 1,0 0 0,-1 0-1,1 0 1,0 0-1,0 0 1,0 0 0,0 0-1,0 0 1,0 0 0,0 0-1,0 0 1,0 0 0,-1 1-1,1-1 1,0 0-1,0 0 1,0 0 0,0 0-1,0 0 1,0 0 0,0 0-1,0 0 1,0 1 0,-4 6 140,4-7-121,-3 9 33,0-1-1,0 1 0,1 0 0,0 0 1,1 0-1,0 0 0,0 1 1,1 13-1,3 10-5,6 34 1,-6-50 20,-2-12-60,12 60 255,-11-54-223,1-1 0,1 1 0,9 18 0,-12-27-105,0 0 1,-1-1-1,1 1 1,0-1-1,0 1 1,1-1 0,-1 1-1,0-1 1,0 0-1,1 1 1,-1-1-1,1 0 1,-1 0 0,1 0-1,1 1 1,9-1-337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1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88 9938,'-6'27'8891,"2"5"-6760,4-30-2022,-1-1-1,1 1 0,0-1 0,0 1 1,1 0-1,-1-1 0,0 1 0,0-1 1,1 0-1,-1 1 0,1-1 0,-1 1 0,1-1 1,0 0-1,0 2 0,0-2-68,0 0 0,0 0 0,0 0 0,0-1 0,-1 1 0,1 0 0,0-1 0,0 1 0,1-1 0,-1 1 0,0-1 0,0 1 0,0-1 0,0 0 0,2 1 0,2-1-20,0 0-1,0 0 1,0 0-1,0-1 1,0 0-1,8-2 1,-7 2-44,-1-1 0,1 0 0,-1 0 0,0 0 0,0-1 0,0 0 0,0 0 0,0 0 0,0 0 0,-1-1 0,1 0 0,-1 0 0,0 0 0,0-1 0,-1 1 0,1-1 0,-1 0 0,0 0 0,-1 0 0,1 0 0,-1 0 0,0-1 0,0 1 0,0-1 0,-1 0 0,0 1 0,1-11 0,-2 14 34,-1-1 1,1 0 0,0 0-1,-1 1 1,1-1-1,-1 0 1,0 1 0,0-1-1,0 0 1,0 1-1,-1-1 1,1 1 0,-3-4-1,3 5 4,0 0 0,0-1 0,0 1 0,0 0 1,0 1-1,-1-1 0,1 0 0,0 0 0,0 0 0,0 1 0,-1-1 0,1 0 0,0 1 0,-1-1 0,1 1 1,-1 0-1,1-1 0,0 1 0,-1 0 0,1 0 0,-1 0 0,1 0 0,-1 0 0,1 0 0,0 1 0,-1-1 1,-2 1-1,0 1 36,0 0 0,0 1-1,0 0 1,0-1 0,0 1 0,1 0 0,-1 1 0,1-1 0,-3 5 0,4-6-29,-9 10 114,1 0 1,0 1-1,1 1 1,1 0-1,0 0 0,1 0 1,0 1-1,-4 16 1,10-28-106,0 0 1,0 0 0,1 1 0,-1-1-1,1 0 1,0 1 0,0-1-1,0 0 1,1 5 0,-1-7-20,1 1 0,0 0-1,-1 0 1,1-1 0,0 1 0,0 0 0,0-1 0,0 1 0,0-1 0,0 1-1,0-1 1,0 1 0,1-1 0,-1 0 0,1 0 0,2 2 0,0 0-86,1-1-1,0 0 1,-1 0 0,1 0 0,0-1 0,0 0-1,0 0 1,0 0 0,0 0 0,0-1-1,0 0 1,0 0 0,0 0 0,0-1 0,0 1-1,7-3 1,2-1-1062,0-1-1,0 0 1,0-1 0,18-10-1,6-7-407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0 7338,'-3'2'2187,"1"0"0,-1 0 1,0 0-1,-4 1 0,-12 2 3193,11-4-4539,0-1 0,-15-1 0,13 0-419,5 1-362,0 0-1,0 1 1,1-1-1,-1 1 1,0-1-1,1 1 1,-7 3-1,10-4-50,0 0-1,0 1 0,0-1 0,0 1 0,0-1 0,-1 1 0,1-1 0,0 1 0,1 0 0,-1 0 0,0-1 0,0 1 0,0 0 0,0 0 1,0 0-1,1 0 0,-1 0 0,1 0 0,-1 0 0,0 0 0,1 0 0,0 1 0,-1-1 0,1 0 0,0 0 0,-1 0 0,1 0 0,0 1 0,0-1 1,0 0-1,0 0 0,0 0 0,1 2 0,-1-2-13,0 0 1,1-1-1,-1 1 0,1 0 1,-1 0-1,1-1 1,-1 1-1,1 0 1,-1-1-1,1 1 0,0 0 1,-1-1-1,1 1 1,0-1-1,0 1 0,-1-1 1,1 0-1,0 1 1,1-1-1,19 7-181,-17-6 142,6 2-77,1 0 0,-1 1 0,15 7 0,-21-10 115,-1 2-1,1-1 1,-1 0 0,0 1 0,1 0-1,-1-1 1,0 1 0,-1 0 0,1 1 0,-1-1-1,1 0 1,2 7 0,-3-7 13,0 1-1,-1 0 1,0 0 0,1 0-1,-1 0 1,0 6 0,-1-9-4,1 1 1,-1-1-1,0 0 1,-1 1-1,1-1 1,0 1-1,0-1 1,0 0-1,-1 1 1,1-1-1,-1 0 1,1 0-1,-1 1 1,0-1-1,1 0 1,-1 0 0,0 0-1,0 0 1,0 0-1,0 0 1,0 0-1,0 0 1,0 0-1,-1 1 1,-2 0 3,-1 0 1,1 0 0,-1 0 0,1 0 0,-1-1-1,0 0 1,0 0 0,1 0 0,-9 0 0,0 0 117,1-2 0,-21-2 0,22 1-93,-15-4 0,-7-6-4606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32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3217,'1'-6'7801,"0"5"-7742,-1 1-1,0 0 1,0 0 0,1 0 0,-1 0-1,0-1 1,1 1 0,-1 0 0,1 0-1,-1 0 1,0 0 0,1 0 0,-1 0 0,0 0-1,1 0 1,-1 0 0,0 0 0,1 0-1,0 0 1,2 1 191,15 0 213,62 2 1701,-45-4-1528,63 8 0,-78-6-373,32 0 0,-37-2-123,-1 1 1,1 0-1,0 1 0,21 5 0,-16-1-59,0 0 0,1-1 0,38 2 0,25-9 231,-38 1-10,74 6 0,55 5-53,-108-8-151,118-4 153,19 1-10,-53 1-155,-41 2-71,-30 0 7,67-12 22,-1 1 91,-94 10-44,-4 1 1,86-9 1,-83 1 56,80-1 0,-70 7-77,94 3 8,-8 7-40,-88-10-11,-41-1-20,0 2 0,23 2 0,2 1 7,-32-3-14,0 0 0,0 1-1,21 4 1,-21-2 6,21 1-1,-23-3-5,-1 0 0,0 0 0,1 1 0,11 4 0,-17-5-3,0 1 0,0 0-1,0 0 1,0 0 0,5 5-1,5 5 2,-2-6 5,1 0 0,-1 0 0,19 5 0,-14-5 1,19 9 0,-5-1 6,-22-11 12,0 0 0,0 1 1,-1 0-1,1 1 0,12 10 1,15 20-3,11 11 1,-39-41-13,0 1 1,0-1-1,1 0 1,0 0-1,10 3 1,-7-3-58,-1 0 0,1 1 0,-1 0 0,-1 0 1,1 1-1,-1 0 0,9 10 0,-17-16-897,0-1 397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8.4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 31 3753,'-9'-12'1768,"3"4"-832,2 2-359,2 2-810,2 3-479,1 1 448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9.43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126 92 4729,'5'-8'8049,"0"-6"-4211,-4 10-2562,-1 3-1181,1 1 0,-1-1 0,0 1 1,0-1-1,0 1 0,0-1 0,0 1 0,0-1 0,0 1 1,0-1-1,0 1 0,0-1 0,0 1 0,0-1 1,-1 1-1,1-1 0,0 1 0,0-1 0,0 1 0,-1-1 1,1 1-1,0 0 0,0-1 0,-1 1 0,1-1 1,-1 1-1,1 0 0,0-1 0,-1 1 0,0 0 0,-2-2 19,1 0 0,-1 1 0,-1 0-1,-2-2 1,3 2-68,1 1-28,-2-2 23,-1 1-1,1-1 1,-6 0-1,8 2-30,1 0 0,-1 0 0,0 0 0,0 0 0,0 0 0,0 0 0,1 1 0,-1-1 0,0 0 0,0 1 0,1 0 0,-1-1 0,-2 2 0,0 0-10,1 1 1,-1 0 0,1 0-1,0 0 1,0 0 0,0 0-1,0 0 1,1 1 0,-1-1-1,1 1 1,0 0 0,-3 6 0,0 2 3,2-1 1,-1 1 0,-1 15 0,4-24-1,1 0 0,-1 0 0,1-1 0,0 1 1,0 0-1,0 0 0,1 0 0,-1 0 0,1-1 0,-1 1 1,2 3-1,-1-4-1,0 0 1,0-1-1,0 1 1,0-1-1,0 1 1,1-1-1,-1 1 1,0-1-1,1 0 1,-1 1-1,1-1 1,-1 0-1,1 0 1,0 0-1,-1 0 1,1-1 0,3 2-1,2 0 10,-1 0 0,1-1 0,-1 0 0,1 0 0,-1-1 0,1 0 0,0 0 0,8-1 0,-11 1 7,1-1 0,-1 0 0,0 0-1,0 0 1,0-1 0,0 1 0,0-1 0,-1 0 0,1 0 0,0 0-1,-1 0 1,1-1 0,-1 1 0,4-5 0,-5 4 3,0 0 1,0 0 0,0 0-1,-1-1 1,0 1-1,0 0 1,1-1-1,-2 1 1,1-1 0,0 1-1,-1-1 1,0 1-1,1-1 1,-2-6 0,0-1 19,0 0 1,-1 0-1,-5-15 1,6 20-38,-1 1 1,0 0-1,0 1 1,-1-1-1,1 0 1,-1 1-1,0-1 1,0 1-1,0 0 1,-8-7-1,10 10-55,-1-1 0,0 1-1,0 0 1,0-1-1,0 1 1,0 0-1,0 0 1,-1 0-1,1 1 1,0-1-1,0 0 1,-1 1-1,1 0 1,0-1-1,-1 1 1,1 0-1,0 0 1,-1 0-1,1 1 1,0-1-1,-1 0 1,1 1 0,0 0-1,-1-1 1,1 1-1,-2 1 1,-10 7-1252,3 4 521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9.9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162 40 5161,'-1'-7'10134,"-1"3"-5038,1 3-5086,0 0-1,1 1 0,-1-1 1,0 0-1,0 1 0,0-1 1,0 1-1,0-1 0,0 1 1,0-1-1,-2 0 1,-6-3 896,0-1-800,7 4-89,0-1-1,0 1 1,0 0-1,0 0 1,0 0-1,0 0 1,0 0-1,-1 0 1,1 1-1,0-1 1,0 1-1,-1-1 1,1 1-1,0 0 1,0 0-1,-5 1 1,4-1-12,0 1 0,0 0 0,0 1 0,1-1 0,-1 0 1,0 1-1,1 0 0,-1 0 0,1-1 0,0 1 0,-4 5 0,-4 3-5,-9 15 1,17-22 1,0 0-1,-1 0 0,1 1 0,0-1 0,0 1 0,1-1 0,-1 1 0,1 0 1,-1 0-1,1-1 0,0 1 0,1 0 0,-1 0 0,1 0 0,-1 0 0,1 0 0,0 0 1,1 0-1,-1 1 0,1-2 0,0 1 0,0 0 0,0 0 0,3 7 0,-1-6 4,0 0 0,0 0 0,1 0 0,0 0 0,0-1 0,0 0 0,0 0 0,0 0 0,1 0 0,0-1 0,0 1 0,0-1 0,0-1 0,10 5 0,-11-5 11,0-1-1,1 1 0,-1-1 1,0 0-1,1 0 1,-1-1-1,1 1 1,0-1-1,-1 0 1,1 0-1,-1 0 1,1-1-1,-1 0 1,1 0-1,-1 0 1,1 0-1,-1-1 0,0 1 1,7-5-1,-10 5 2,1 0 0,-1 0 0,0 0 0,0 0-1,0 0 1,0-1 0,0 1 0,0 0 0,0-1 0,0 1-1,0-1 1,-1 1 0,1-1 0,-1 1 0,1-1-1,-1 0 1,1 1 0,-1-1 0,0 1 0,0-1-1,0 0 1,0 1 0,0-4 0,-1-1 32,0 0 1,0 0-1,-1 0 1,-4-11-1,1 5-9,0 1-1,-1 0 0,0 0 0,-8-10 1,10 15-45,-1 1 0,0-1 0,0 1 1,0 0-1,0 1 0,-1-1 0,0 1 0,-8-5 1,12 8-7,1 1 1,-1-1 0,1 0-1,-1 1 1,1-1 0,-1 1 0,0 0-1,1 0 1,-1-1 0,0 1-1,1 0 1,-1 0 0,0 0-1,1 1 1,-3 0 0,3-1-93,0 0 0,0 1 0,0-1 0,0 0 0,1 1 0,-1-1 0,0 1 0,0 0 0,1-1 0,-1 1 0,0 0 0,1-1 0,-1 1 0,1 0 0,-1 0 0,1-1 0,-1 1 0,1 0 0,-1 0 0,1 0 0,0 0 0,-1 0 0,1 0 0,0 0 0,0-1 0,0 1 0,0 2 0,0-2-144,0 0-1,0-1 1,0 1-1,0 0 1,0-1-1,0 1 1,0-1-1,0 1 1,1 0 0,-1-1-1,0 1 1,1 1-1,8 5-1583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0.4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171 67 7258,'-9'-17'7920,"-4"0"-3867,10 13-3781,0 1 1,-1 0-1,1 0 0,-1 1 0,0-1 1,0 1-1,0-1 0,0 1 0,0 0 1,-1 1-1,-7-3 0,9 4-251,0 0 1,0-1-1,0 1 0,0 1 1,0-1-1,0 0 1,0 1-1,0 0 0,0-1 1,0 1-1,1 0 0,-1 1 1,0-1-1,0 0 0,1 1 1,-1 0-1,1-1 0,-1 1 1,1 0-1,0 0 0,0 0 1,0 1-1,0-1 0,-2 4 1,0-1 5,1 0 1,0 0 0,0 0 0,1 1-1,0-1 1,0 1 0,0 0 0,0 0 0,1-1-1,0 1 1,0 9 0,1-9-27,0 0 0,0-1 0,1 1 0,0-1 0,0 1 0,1-1 1,-1 0-1,1 0 0,1 1 0,-1-1 0,6 8 0,-6-10 0,0 0 0,0 0 0,0-1 0,1 1 0,-1-1 1,1 0-1,0 1 0,-1-1 0,1 0 0,0-1 0,0 1 0,1 0 0,-1-1 0,0 0 0,0 0 1,1 0-1,-1 0 0,1 0 0,-1-1 0,4 1 0,-2-1 11,0-1-1,-1 1 1,1-1-1,0 0 1,-1 0-1,1-1 1,-1 1-1,0-1 1,1 0-1,-1 0 1,0 0-1,0-1 1,0 0-1,0 1 1,-1-1-1,1-1 1,-1 1-1,0 0 1,1-1-1,-2 0 1,4-4-1,-5 6 0,0 0 0,0 0 0,0 1-1,0-1 1,0 0 0,-1 0 0,1 0-1,-1 0 1,1 0 0,-1 0 0,0 0 0,0 0-1,0 0 1,0 0 0,0-4 0,-1 3 7,0 0 1,0 0 0,0 0-1,0 0 1,0 1 0,-1-1 0,1 0-1,-1 1 1,0-1 0,-2-2-1,0 2 16,1-1-1,-1 1 1,0-1-1,0 1 1,0 0-1,0 1 1,-1-1-1,1 1 1,-1 0-1,0 0 1,0 0-1,-9-2 1,10 4-11,0 0 1,-1 0-1,1 0 1,-8 1-1,-8 1-874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1.2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102 24 9562,'4'1'1155,"6"3"769,-10-4-1756,0 0-1,1 0 0,-1 0 0,0 0 1,0 0-1,0 0 0,0 0 1,0 0-1,1 1 0,-1-1 0,0 0 1,0 0-1,0 0 0,0 0 0,0 0 1,1 0-1,-1 0 0,0 0 1,0-1-1,0 1 0,0 0 0,1 0 1,-1 0-1,0 0 0,0 0 1,0 0-1,0 0 0,0 0 0,1 0 1,-1 0-1,0 0 0,0-1 1,0 1-1,0 0 0,0 0 0,0 0 1,0 0-1,0 0 0,1 0 0,-1-1 1,0 1-1,0 0 0,0 0 1,0 0-94,0-1 1,0 1-1,0 0 1,-1 0-1,1-1 1,0 1-1,0 0 1,0 0-1,0 0 1,0-1-1,-1 1 1,1 0-1,0 0 1,0 0 0,0 0-1,0-1 1,-1 1-1,1 0 1,0 0-1,0 0 1,0 0-1,-1 0 1,1 0-1,0 0 1,-1-1-1,-21-10 209,1 2-191,20 8-88,0 1 0,-1 0 0,1 0 1,0 0-1,-1 0 0,1 0 0,0 0 0,0 0 0,-1 0 0,1 1 0,0-1 0,0 0 0,-1 1 1,1-1-1,0 1 0,0-1 0,0 1 0,0 0 0,-1-1 0,0 3 0,-2 0 7,1 0 0,-1 1 0,-4 6 0,7-9-8,-2 4 10,0 0-1,-1 0 0,2 0 0,-1 0 1,1 0-1,-1 0 0,1 1 0,-1 5 1,3-9-10,-1 0 0,1 0 0,0 0 0,0 0 0,0 0 0,0 0 0,0 0 0,0 0 0,1 0 0,-1 0 0,1 0 0,-1 0 0,1 0 0,0 0 0,-1 0 0,1-1 0,0 1 0,0 0 0,0 0 1,1-1-1,-1 1 0,0-1 0,1 1 0,-1-1 0,4 3 0,1 0 2,1 0 0,0-1 0,0 1-1,1-1 1,14 4 0,39 6 18,-53-12-9,-6 0-1,1 0 0,0-1 0,0 1 0,0-1 0,-1 0 0,1 0 0,0 0-1,0 0 1,0 0 0,0-1 0,5-1 0,-8 2-3,1 0 0,-1-1 0,1 1 0,-1-1-1,1 1 1,-1 0 0,0-1 0,1 1 0,-1-1-1,0 1 1,1-1 0,-1 1 0,0-1 0,1 1 0,-1-1-1,0 1 1,0-1 0,0 1 0,0-1 0,0 1 0,1-1-1,-1 0 1,0 1 0,0-1 0,0 1 0,-1-2 0,-3-15 182,-2 3-83,-10-19 1,12 27-108,0 0 0,0-1 1,-1 1-1,-9-9 0,14 14-19,-1 0-1,0 0 0,0 0 0,0 0 0,-1 1 0,1-1 1,0 0-1,0 1 0,0-1 0,0 0 0,-1 1 0,1-1 1,0 1-1,0 0 0,-1 0 0,1-1 0,0 1 0,-1 0 1,1 0-1,0 0 0,-1 0 0,1 0 0,0 1 0,-1-1 1,1 0-1,0 0 0,0 1 0,-1-1 0,1 1 0,0 0 1,0-1-1,0 1 0,-1 0 0,0 1 0,-1 0-200,1 0-1,0 1 0,0-1 0,0 1 1,1-1-1,-1 1 0,1 0 1,-1 0-1,1 0 0,0 0 0,0 0 1,0 0-1,0 4 0,0 14-621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1.8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130 71 5809,'2'-18'9321,"-2"14"-8875,1 1 0,-1 0 0,0-1 0,0 1 0,0-1 0,0 1 0,0 0 0,-2-6 0,-1 7 233,-1 0-601,1 0 0,-1 0 0,1 0 0,-1 1 0,0-1-1,1 1 1,-1 0 0,0 1 0,0-1 0,0 0 0,0 1 0,0 0 0,0 0 0,0 0 0,0 1 0,0-1 0,0 1-1,1 0 1,-1 0 0,-6 3 0,7-3-54,0 1-1,1-1 0,-1 1 1,1-1-1,-1 1 1,1 0-1,0 0 0,0 0 1,0 1-1,0-1 1,0 0-1,0 1 0,0 0 1,1-1-1,-1 1 1,1 0-1,0-1 0,0 1 1,0 0-1,0 0 1,1 0-1,-1 4 0,0-4-8,1 0-1,0 0 0,0-1 1,0 1-1,1 0 0,-1 0 1,1-1-1,-1 1 0,1 0 1,0-1-1,0 1 0,0 0 1,0-1-1,1 0 0,-1 1 1,1-1-1,-1 0 0,1 1 0,0-1 1,0 0-1,0 0 0,0-1 1,0 1-1,4 2 0,-2-2-4,1 1 0,0-1 0,0-1-1,0 1 1,0-1 0,1 0 0,-1 0-1,0 0 1,0-1 0,1 1 0,-1-1-1,0-1 1,6 0 0,-6 0-2,1 0 1,-1 0 0,0 0-1,0-1 1,0 0-1,0 0 1,0 0 0,0-1-1,0 1 1,-1-1-1,1 0 1,6-7 0,-9 9-1,-1 0 1,0 0 0,0-1 0,0 1 0,-1 0 0,1 0 0,0-1 0,0 1 0,-1 0 0,1-1 0,0 1 0,-1-1 0,0 1 0,1-1 0,-1 1 0,0-1 0,0 1 0,0-1 0,0 1 0,0-1 0,0 1 0,0-1 0,0 1 0,0-1 0,-1 1 0,1-1 0,-1 1 0,1-1 0,-1 1 0,0 0 0,1-1 0,-1 1 0,0 0 0,0 0 0,-2-2 0,-1-2 18,-1 0 0,0 1 0,0 0 0,0 0 0,-1 0 0,-11-5 0,10 5-8,-1 0 0,-11-2 0,16 5 111,-1 0 0,1 0 0,-1 0 0,1 1 0,-1 0 0,1 0 0,-7 0 0,-5 5 318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0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36 10202,'-3'-3'1750,"1"0"0,-1 0 0,0 0 0,-4-2 0,5 3-1407,0 1 1,0 0 0,0 0 0,0 0-1,0 0 1,-5-1 0,5 1-326,-1 1 0,1 0 0,0-1 0,-1 1 0,1 0 0,0 1 0,-1-1 0,1 0 0,0 1 0,0-1 0,-1 1 0,1 0 0,0 0 0,0 0 0,0 0 0,0 0 0,-3 2 0,1 0-8,1-1 0,0 1 0,0 0 0,-1 0 0,2 1 0,-1-1 1,0 1-1,1 0 0,0-1 0,-1 1 0,1 0 0,1 0 0,-1 0 0,1 1 0,-2 6 0,2-9-11,1 1 0,0-1 0,-1 0 0,1 1 0,0-1 0,0 1-1,0-1 1,1 0 0,-1 1 0,1-1 0,-1 0 0,1 1 0,0-1 0,-1 0 0,1 1 0,1-1-1,-1 0 1,0 0 0,0 0 0,1 0 0,-1 0 0,1-1 0,0 1 0,-1 0 0,1-1-1,0 1 1,0-1 0,0 1 0,3 1 0,0-2-11,-1 1 0,1-1 1,-1 1-1,1-1 0,-1 0 0,1-1 1,0 1-1,0-1 0,-1 0 0,1 0 1,0-1-1,0 1 0,-1-1 0,1 0 1,-1 0-1,1-1 0,-1 1 0,1-1 1,-1 0-1,0 0 0,1-1 0,-1 1 1,6-6-1,-6 5-10,-1 0 1,1 0 0,-1 0-1,0-1 1,0 1-1,0-1 1,0 0-1,-1 0 1,0 0 0,0 0-1,0 0 1,0 0-1,0 0 1,-1-1 0,0 1-1,0-1 1,0 1-1,0-1 1,-1 1 0,0-1-1,0 0 1,0 1-1,0-1 1,-3-7-1,3 10 30,0 0-1,-1 0 0,0 1 1,1-1-1,-1 0 0,0 1 1,-2-4-1,2 5-3,1 0 1,0-1-1,0 1 0,-1 0 0,1-1 1,0 1-1,-1 0 0,1 0 1,-1-1-1,1 1 0,0 0 0,-1 0 1,1 0-1,-1 0 0,1 0 1,-1 0-1,1-1 0,0 1 0,-1 0 1,1 0-1,-1 0 0,1 0 0,-1 0 1,1 1-1,-1-1 0,1 0 1,0 0-1,-1 0 0,1 0 0,-1 0 1,1 1-1,0-1 0,-1 0 0,1 0 1,-1 1-1,1-1 0,0 0 1,-1 1-1,-1 0 2,1 1 1,0 0-1,-1 0 0,1-1 1,0 1-1,0 0 1,0 0-1,0 0 0,0 0 1,1 0-1,-1 1 1,0-1-1,1 0 0,0 0 1,-1 0-1,1 0 1,0 1-1,1 3 0,-1 2 5,1 0 0,0 0-1,5 15 1,-4-19-29,-1 0 0,0-1-1,1 1 1,-1-1 0,1 1 0,0-1 0,0 0 0,1 0-1,2 4 1,-3-6 19,0 1 0,-1-1-1,1 0 1,0 0 0,-1 0 0,1 0-1,0 0 1,0 0 0,0 0 0,0 0-1,0-1 1,0 1 0,0-1 0,0 0-1,0 0 1,0 0 0,1 0 0,-1 0-1,2 0 1,15-4 157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4.8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112 33 4729,'1'0'640,"0"0"0,-1 0-1,1-1 1,0 1 0,0 0 0,-1-1-1,1 1 1,0-1 0,0 1 0,-1-1-1,1 1 1,-1-1 0,2 0 0,-2 1-480,0-1 1,0 1 0,0 0-1,0 0 1,0-1 0,0 1-1,0 0 1,0 0-1,0-1 1,0 1 0,0 0-1,0 0 1,0 0 0,0-1-1,0 1 1,0 0 0,0 0-1,0-1 1,0 1 0,0 0-1,0 0 1,-1 0-1,1-1 1,0 1 0,0 0-1,0 0 1,0 0 0,0 0-1,-1-1 1,1 1 0,-3-2 96,0 0 1,0 0-1,-1 0 1,1 1-1,-5-2 1,5 2-227,1 0-16,0 0 1,1 0-1,-1 0 0,0 1 1,0-1-1,0 1 1,0-1-1,0 1 1,0 0-1,0 0 0,0 0 1,0 0-1,0 0 1,0 0-1,0 0 1,0 1-1,0-1 0,1 1 1,-1-1-1,-3 2 1,1 1 7,0 0-1,1 0 1,-1 0 0,0 0 0,1 1 0,0-1 0,0 1-1,0 0 1,0 0 0,1 0 0,0 0 0,-4 8 0,5-9-16,-1 1 0,1-1 0,1 0 0,-1 1 0,0-1 0,1 1 0,-1-1 0,1 1 0,0-1 0,1 1 0,-1-1 0,0 1 0,1-1 1,0 1-1,0-1 0,0 1 0,2 5 0,-1-7 1,-1 0 0,1 0 0,0 0 0,0 0 0,-1 0 0,1-1 1,0 1-1,0 0 0,1-1 0,-1 1 0,0-1 0,0 0 0,1 0 0,-1 0 0,1 0 1,-1 0-1,1-1 0,-1 1 0,1-1 0,3 1 0,2 0 20,0-1 0,1 0 0,-1-1 0,0 0 0,9-2 1,-11 2 5,-1 0 0,0 0 0,0-1 0,0 0 1,0 0-1,0-1 0,5-3 0,-8 5 10,0 0-1,-1 0 1,1-1-1,0 1 1,-1-1-1,1 0 0,-1 1 1,0-1-1,1 0 1,-1 0-1,0 0 1,0 0-1,0 0 1,0 0-1,-1 0 1,1 0-1,0 0 1,-1 0-1,1-4 0,-1 2 30,0 0 0,0 1 0,0-1 0,-1 1 0,1-1 0,-1 1 0,0-1-1,0 1 1,-2-5 0,2 7-58,0-1-1,0 0 1,0 0-1,0 1 1,0-1-1,-1 0 1,1 1-1,-1-1 1,1 1-1,-1 0 1,0 0-1,1-1 1,-1 1-1,0 0 1,0 0-1,0 1 1,-2-2-1,-7 0-35,0 0 0,-1 0 0,1 2-1,-22 0 1,26 0-106,7 0 91,-14 2-1328,14-2 1204,-1 0 1,1 0-1,-1 1 1,1-1 0,0 0-1,-1 0 1,1 0-1,0 1 1,-1-1 0,1 0-1,0 1 1,-1-1-1,1 0 1,0 0 0,0 1-1,-1-1 1,1 1-1,0-1 1,0 0 0,0 1-1,-1-1 1,1 1-1,0-1 1,0 0 0,0 1-1,0 0 1,0 8-1578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5.50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144 61 3049,'0'0'434,"-1"0"0,1-1 0,0 1 1,0 0-1,0 0 0,0-1 0,0 1 0,0 0 1,0 0-1,0-1 0,0 1 0,0 0 1,0-1-1,0 1 0,0 0 0,0 0 0,0-1 1,0 1-1,1-1 0,4-10 925,-4 9-291,-1 1-894,1 1 0,-1-1 0,0 0 1,1 1-1,-1-1 0,0 0 0,0 1 0,1-1 0,-1 0 0,0 1 0,0-1 0,0 0 0,0 1 0,0-1 0,0 0 0,0 1 0,0-1 0,0 0 0,0 0 0,0 1 0,-1-1 0,1 0 0,-1 0 0,0 0-85,0 0 0,-1 0 0,1 0 0,-1 0 0,1 0 0,-1 0 0,1 1 0,-1-1 0,0 1 0,1-1 0,-3 1 0,1-1-51,-1-1 7,-1 1 0,1 0 1,0 1-1,0-1 1,-1 1-1,1 0 0,0 0 1,-1 0-1,-6 1 0,4 1 25,1-1 0,-1 1 0,1 1 1,0-1-1,0 1 0,0 0 0,-8 5 0,12-7-63,1 0 1,0 0-1,-1 1 0,1-1 1,0 0-1,-1 0 0,1 1 1,0-1-1,0 1 0,0-1 1,0 1-1,0-1 0,1 1 1,-1 0-1,0-1 0,1 1 1,-1 0-1,1 0 0,0 0 1,0-1-1,-1 1 0,1 0 1,0 0-1,0-1 0,1 1 1,-1 0-1,0 0 0,1 0 1,-1-1-1,1 1 0,-1 0 1,2 1-1,0 2 1,0-1-1,1 0 0,0 0 1,0-1-1,0 1 1,0-1-1,0 1 1,1-1-1,-1 0 0,1 0 1,7 4-1,-5-4 10,-1 0 0,1-1 0,0 1 0,-1-1 0,1 0 0,0-1 0,0 1 0,10 0-1,-14-2 19,0 0-1,0 0 1,1 0-1,-1 0 0,0 0 1,0-1-1,0 1 1,0-1-1,0 1 0,0-1 1,-1 0-1,1 0 1,0 0-1,0 0 0,0 0 1,-1 0-1,1 0 0,0-1 1,-1 1-1,0 0 1,1-1-1,-1 0 0,2-2 1,-1 1 38,-1 1 0,1-1 0,-1 0-1,0 0 1,0-1 0,0 1 0,-1 0 0,1 0 0,-1 0 0,0 0 0,0-1 0,0 1 0,0 0 0,-1-5 0,0 3-24,0 0 0,0 1 1,0-1-1,-1 1 1,0-1-1,0 1 0,0 0 1,0-1-1,-1 1 0,0 0 1,-5-6-1,5 7-47,1 1-1,-1 0 1,1 0 0,-1 0-1,0 0 1,0 1-1,1-1 1,-1 1 0,0-1-1,0 1 1,-1 0-1,1 0 1,0 1-1,0-1 1,0 1 0,-1-1-1,1 1 1,-5 0-1,3 1-18,-1 0-1,1 0 0,0 0 0,-10 4 0,13-4-104,0-1 0,0 1 0,0 0 0,1 0 0,-1 0 0,0 0 0,1 0 0,-1 0 0,1 1-1,-1-1 1,1 0 0,0 1 0,-1-1 0,1 1 0,0-1 0,-2 4 0,3 5-592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6.74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75 116 3945,'0'-1'153,"0"1"0,0-1 1,0 0-1,0 0 0,0 1 1,0-1-1,0 0 0,0 0 1,0 1-1,0-1 0,0 0 1,1 1-1,-1-1 0,0 0 0,0 1 1,1-1-1,-1 0 0,1 0 1,0-1-56,0 1 0,1-1 1,-1 1-1,0 0 0,1 0 1,2-3-1,1 2-70,-1-1-1,1 1 1,0 0 0,8-3-1,-7 3 395,-4 2-216,-1 0 1,1 0 0,-1-1 0,0 1 0,0-1-1,1 1 1,-1-1 0,0 1 0,0-1 0,0 0-1,1 1 1,-1-1 0,0 0 0,1-1 0,-1 1-54,0 0-1,-1 0 1,1 1 0,0-1 0,0 0 0,0 1 0,0-1-1,0 1 1,1-1 0,5-3 1687,-7 3-1701,0 1-1,0 0 1,0 0-1,0 0 1,1 0-1,-1 0 1,0 0-1,0-1 0,0 1 1,0 0-1,0 0 1,0 0-1,0 0 1,0 0-1,0-1 1,0 1-1,0 0 1,0 0-1,0 0 0,0 0 1,0 0-1,0-1 1,0 1-1,0 0 1,-1 0-1,1 0 1,0 0-1,0 0 0,0 0 1,0-1-1,0 1 1,0 0-1,0 0 1,0 0-1,0 0 1,-1 0-1,1 0 0,0 0 1,0 0-1,0-1 1,0 1-1,-8-4 398,8 4-487,-6-3 48,0 0 0,0 1-1,-1-1 1,1 1-1,-1 1 1,1-1-1,-14 0 1,16 2-78,-1 0 0,0 0 1,0 1-1,1-1 1,-1 1-1,0 0 0,1 1 1,-1-1-1,1 1 1,-1 0-1,1 0 0,-6 3 1,8-3-19,0-1 0,0 0 0,0 1 0,1-1 0,-1 1 0,0 0 0,1 0 0,-1 0 0,1-1 0,0 1 0,-1 0 0,1 1 0,0-1 0,0 0 0,0 0 0,1 0-1,-1 1 1,1-1 0,-1 0 0,1 1 0,0-1 0,-1 0 0,1 1 0,0-1 0,1 0 0,-1 1 0,0-1 0,1 0 0,0 3 0,0-1-1,1-1 0,-1 1 0,1-1 1,0 0-1,-1 1 0,2-1 0,-1 0 0,0 0 0,0 0 0,1-1 0,0 1 0,0-1 0,-1 1 0,1-1 0,1 0 0,-1 0 0,5 3 0,-1-3 7,-1 0 0,0-1 0,0 1 0,1-1 0,-1 0 0,0-1 0,1 1 0,-1-1 0,1 0 0,-1-1 0,1 0 0,-1 0 0,0 0 0,10-4 0,-10 3 12,0 0 0,-1-1-1,1 0 1,-1 0 0,1 0 0,-1 0-1,0-1 1,-1 0 0,1 0-1,0 0 1,-1-1 0,0 1-1,0-1 1,-1 0 0,5-8-1,-7 11-8,0 0 0,1-1 0,-1 0 0,-1 1 0,1-1 0,0 1 0,-1-1 0,1 0 0,-1 0 0,0 1 0,1-1 0,-2 0 0,1 0 0,0 1 0,0-1 0,-1 0 0,0 0 0,1 1 0,-1-1 0,0 1 0,0-1 0,-1 1-1,1-1 1,0 1 0,-1-1 0,1 1 0,-1 0 0,0 0 0,0 0 0,0 0 0,0 0 0,0 0 0,0 1 0,-1-1 0,1 1 0,0 0 0,-1-1 0,1 1 0,-1 0 0,1 0 0,-1 0 0,0 1 0,0-1 0,-2 1 0,0-1-13,0 1 1,-1 0 0,1 1 0,0-1-1,0 1 1,0 0 0,0 1-1,-6 1 1,8-2 1,0 1 1,-1-1-1,1 1 0,0 0 1,0 0-1,0 0 0,1 0 0,-1 0 1,0 0-1,1 1 0,-1-1 0,1 1 1,-2 3-1,3-6-24,1 1 1,0-1-1,0 1 0,-1-1 1,1 1-1,0-1 0,0 1 1,0-1-1,-1 1 0,1-1 0,0 1 1,0 0-1,0-1 0,0 1 1,0-1-1,0 1 0,0-1 1,0 1-1,0-1 0,1 1 1,-1-1-1,0 1 0,0 0 1,0-1-1,1 1 0,-1-1 1,0 0-1,0 1 0,1-1 1,-1 1-1,0-1 0,1 1 1,-1-1-1,1 0 0,-1 1 1,0-1-1,1 0 0,-1 1 1,1-1-1,-1 0 0,2 1 1,8 4-340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7.43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168 69 5817,'1'-6'6625,"0"-7"-2774,-1 13-3734,0-1 0,0 1-1,0-1 1,0 1-1,0-1 1,-1 1 0,1-1-1,0 1 1,0-1-1,0 1 1,0 0 0,-1-1-1,1 1 1,0-1 0,0 1-1,-1 0 1,1-1-1,0 1 1,-1 0 0,1-1-1,-1 1 1,1 0-1,-1-1 1,-44-22 1243,42 22-1308,1 0 0,-1 0 0,1 1-1,-1-1 1,1 1 0,-1 0 0,0 0-1,1 0 1,-1 0 0,1 0 0,-1 0-1,-3 2 1,1-1 5,0 1 1,1-1-1,-1 1 0,-7 5 0,8-5-44,0 1-1,1-1 0,-1 1 1,1 0-1,-1 0 0,1 1 1,0-1-1,0 1 0,1-1 1,-1 1-1,1 0 0,0 0 1,0 0-1,-3 8 0,4-9-7,0-1 1,1 1-1,-1 0 0,1 0 1,-1-1-1,1 1 0,0 0 1,0 0-1,1-1 0,-1 1 0,0 0 1,1 0-1,0-1 0,-1 1 1,1 0-1,0-1 0,0 1 1,1-1-1,-1 1 0,1-1 0,-1 0 1,1 0-1,0 1 0,-1-1 1,4 2-1,1 1 12,-1-2 1,1 1-1,-1 0 0,1-1 0,0 0 1,0-1-1,1 1 0,-1-1 0,0 0 1,1-1-1,0 0 0,12 1 1,-15-1 0,1-1 1,-1 0 0,1 0-1,-1-1 1,1 1 0,-1-1-1,1 0 1,-1-1 0,1 1 0,-1 0-1,0-1 1,0 0 0,0 0-1,0-1 1,0 1 0,0-1 0,-1 0-1,1 1 1,5-8 0,-8 9-8,1-1 0,-1 0 0,0 0 0,0 0 0,0-1 0,0 1 0,-1 0 1,1 0-1,0 0 0,-1-1 0,1 1 0,-1 0 0,0 0 0,0-1 0,0 1 0,0 0 0,0-1 1,-1 1-1,1 0 0,-1-1 0,1 1 0,-1 0 0,-1-4 0,-2-2 15,-1 0 0,0 0-1,0 0 1,-8-10 0,9 14-29,0-1 1,0 1-1,0 0 1,0 0-1,-1 0 1,0 1-1,1-1 1,-1 1 0,-10-4-1,12 6-12,0-1 1,0 2-1,-1-1 0,1 0 0,0 1 1,0-1-1,-1 1 0,1 0 1,0 0-1,-1 0 0,1 1 0,0-1 1,-1 1-1,1 0 0,0-1 1,0 2-1,0-1 0,-3 2 0,-11 8-11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7.7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127 135 3777,'19'-34'4239,"-19"32"-3876,1 1-1,-1-1 0,0 0 1,1 1-1,-1-1 0,0 0 1,0 1-1,0-1 0,0 0 0,0 1 1,0-1-1,0 1 0,-1-1 1,1 0-1,-1-1 0,-2-9 2163,3 7-1822,-1 0-1,1 0 0,-1-1 1,-3-8-1,3 12-648,1 1 0,-1-1-1,0 1 1,0-1 0,0 1-1,0 0 1,0-1 0,0 1-1,0 0 1,0 0 0,0 0 0,-1 0-1,1 0 1,0 0 0,-1 0-1,1 0 1,-1 1 0,1-1-1,-1 0 1,-2 0 0,1 0-45,0 1 0,0 0 1,-1-1-1,1 1 1,0 0-1,0 1 0,-1-1 1,1 1-1,0-1 0,0 1 1,0 0-1,0 0 0,-1 0 1,1 1-1,1-1 0,-1 1 1,0-1-1,0 1 0,1 0 1,-4 3-1,2-2-7,0 1-1,1 0 1,-1-1 0,1 1 0,0 1-1,0-1 1,0 0 0,1 1 0,0-1-1,-1 1 1,2 0 0,-3 6 0,3-6-1,0 0 1,0 0 0,1 0 0,-1 0 0,1 0 0,0 0 0,1 0 0,-1 0-1,3 7 1,-2-9-1,0 0-1,0 0 1,0 0-1,1 0 0,-1-1 1,1 1-1,0-1 0,0 1 1,0-1-1,0 0 1,0 1-1,1-1 0,-1 0 1,0 0-1,1-1 0,4 3 1,1 0 3,0-1-1,1 0 1,-1 0-1,1-1 1,0 0 0,0 0-1,-1-1 1,1 0 0,0-1-1,0 0 1,0-1 0,0 1-1,0-2 1,14-3 0,-21 5 1,0-1 0,-1 1 1,1-1-1,-1 0 0,1 1 1,-1-1-1,1 0 0,-1 0 1,0 0-1,0 0 0,1-1 1,-1 1-1,0 0 1,0 0-1,0-1 0,0 1 1,0 0-1,1-4 0,-1 2 8,0 0-1,0 0 0,-1 0 0,1 0 0,-1 0 1,0 0-1,0 0 0,0 0 0,-1-6 1,-1-3 3,-1 0 1,0 0-1,0 1 1,-1-1-1,-1 0 1,0 1-1,-7-12 1,10 21-22,1 0 0,0 1 1,0-1-1,-1 0 0,1 0 1,-1 1-1,0-1 0,1 1 1,-1 0-1,0-1 0,0 1 1,0 0-1,-2-1 0,3 2-11,0-1 0,0 1-1,0 0 1,0 0 0,0 0-1,-1 0 1,1 0 0,0 0-1,0 0 1,0 0 0,0 0-1,0 0 1,0 1 0,0-1-1,0 0 1,0 1 0,0-1-1,0 1 1,0-1 0,0 1-1,0 0 1,0-1 0,0 1-1,0 0 1,1 0 0,-1-1-1,-1 3 1,0-1-227,0 1 1,0-1-1,0 1 1,1 0-1,-1 0 1,1 0-1,-2 5 1,2-5-526,0 1 0,1-1-1,-1 1 1,1 0 0,0-1 0,0 8-1,4 16-1589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8.2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120 54 8234,'-10'-13'9483,"8"12"-9266,1 0 1,-1 0-1,1 1 0,-1-1 1,1 0-1,-1 0 0,1 1 0,-1-1 1,0 1-1,1-1 0,-1 1 0,-2 0 1,-6-2 64,0 2 1,-14-1-1,22 1-272,0 0 0,0 1 0,-1-1 0,1 0 0,0 1 0,0-1 0,0 1 0,0-1 0,0 1 0,1 0-1,-1 0 1,0 0 0,0 0 0,0 0 0,1 0 0,-1 1 0,0-1 0,-2 3 0,4-2-9,-1-1-1,0 1 1,1-1 0,-1 1-1,1-1 1,0 1 0,-1 0-1,1-1 1,0 1 0,0 0-1,0-1 1,0 1 0,0-1-1,1 1 1,-1 0 0,0-1-1,1 1 1,-1-1 0,1 1-1,0-1 1,-1 1 0,3 2-1,-1 0-3,1 0 0,0 0 0,0 0 0,1 0 1,-1-1-1,6 5 0,-3-3 0,0-1 0,0 0 0,0 0 0,1 0 0,0-1 1,0 0-1,10 3 0,-14-5 5,0-1 0,0 1 0,0 0 0,0-1 0,0 0 0,0 0 0,0 0 0,0 0 0,0 0 0,0-1 0,1 1 0,-1-1 0,0 0 0,-1 0 0,1 0 0,0 0 0,0-1 0,0 1 1,-1-1-1,5-3 0,-5 4 10,1-1 1,-1 0 0,0 0 0,-1 0-1,1-1 1,0 1 0,-1 0 0,1-1-1,-1 1 1,0-1 0,0 1 0,0-1-1,0 0 1,0 0 0,0 1 0,-1-1-1,1 0 1,-1 0 0,0 0 0,0 1-1,0-1 1,0 0 0,-1 0 0,1 0-1,-1 1 1,1-1 0,-1 0 0,0 1-1,0-1 1,0 0 0,-1 1 0,1-1-1,-2-2 1,-2-2 40,0 1 0,-9-10-1,12 14-52,0 0 0,0 1-1,0-1 1,0 0-1,0 1 1,0 0-1,0-1 1,0 1-1,0 0 1,-1 0-1,1 0 1,-5-1-1,6 2-20,0 0 0,-1 1 0,1-1 0,0 0 0,0 0 0,-1 0 0,1 1 0,0-1 0,0 0 0,0 1 0,-1 0 0,1-1 0,0 1 0,0-1 0,0 1 0,0 0 0,0 0 0,-1 1 0,0 0-120,0 0 1,0 1-1,1-1 1,-1 1-1,1-1 1,-2 4-1,-4 13-1050,4 0 479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8.7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121 31 7554,'-4'-1'1411,"-1"-1"1,1 1-1,0-1 1,0 0-1,0 0 1,-4-3-1,5 3-1177,0 0-1,1 0 1,-1 1-1,0-1 1,0 1-1,0 0 1,0 0-1,0 0 1,0 0-1,0 1 1,0-1-1,0 1 1,-6-1-1,8 2-217,-1-1 0,1 0-1,-1 1 1,1-1 0,0 1-1,-1-1 1,1 1 0,0 0 0,0-1-1,-1 1 1,1 0 0,0 0-1,0 0 1,-2 2 0,2-1-9,-1 1 1,0-1-1,0 1 1,1 0-1,0 0 1,-2 4-1,1 0-8,0-1 1,1 1-1,0-1 0,0 1 1,0 12-1,1-16 3,0 0-1,1 0 1,-1 0-1,1 0 0,0-1 1,-1 1-1,1 0 1,0 0-1,1-1 1,-1 1-1,0-1 1,1 1-1,0-1 1,3 4-1,-2-3-11,0 0 1,0-1-1,0 1 0,1-1 0,-1 0 0,1 0 0,-1 0 1,1 0-1,6 1 0,-2-1-96,1 0 1,-1 0 0,1-1-1,-1 0 1,1-1-1,0 0 1,-1 0-1,1-1 1,11-2-1,-12 1-6,-1 0 0,1-1 0,10-4 0,-16 6 113,0 0-1,-1 0 0,1 0 1,0 0-1,0 0 0,-1 0 1,1-1-1,0 1 0,-1-1 1,0 1-1,1-1 1,-1 1-1,0-1 0,0 0 1,0 0-1,0 1 0,2-5 1,-3 5 12,0-1 0,0 0 0,0 0 1,0 0-1,-1 0 0,1 0 0,0 1 0,-1-1 0,1 0 1,-1 0-1,0 1 0,1-1 0,-1 0 0,0 1 1,0-1-1,0 0 0,0 1 0,-2-2 0,-3-3 38,1 0 0,-12-9 0,12 11-41,0 1-1,0-1 1,0 1 0,-1 0 0,-7-2 0,10 4-17,0 0 0,0 0 0,0 0-1,0 0 1,-1 1 0,1 0 0,0-1 0,0 1 0,-1 0-1,1 1 1,-5 0 0,7-1-71,0 1 0,0-1-1,0 1 1,-1-1 0,1 1 0,0 0 0,0-1-1,0 1 1,0 0 0,1 0 0,-1 0 0,0-1 0,0 1-1,0 0 1,1 0 0,-1 0 0,0 1 0,1-1-1,-1 0 1,1 0 0,-1 0 0,1 0 0,-1 3-1,-1 9-623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9.3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80 34 7642,'4'-1'3214,"-4"1"-3002,0 0 0,0 0 1,0 0-1,1 0 0,-1 0 1,0 0-1,0 0 0,0 0 1,0 0-1,1 0 0,-1 0 1,0-1-1,0 1 0,0 0 1,0 0-1,0 0 0,0 0 1,1 0-1,-1 0 0,0-1 1,0 1-1,0 0 0,0 0 1,0 0-1,0 0 0,0 0 1,0-1-1,0 1 0,0 0 1,0 0-1,0 0 0,0-1 1,0 1-1,0 0 0,0 0 1,0 0-1,0 0 0,0-1 1,0 1-1,0 0 0,0 0 1,0 0-1,0 0 0,0-1 1,0 1-1,3-3 280,0 0 477,-3 3-946,-1-1 0,1 1-1,0 0 1,0-1 0,0 1-1,-1 0 1,1-1 0,0 1-1,0 0 1,-1 0 0,1-1 0,0 1-1,0 0 1,-1 0 0,1 0-1,0-1 1,-1 1 0,1 0-1,-1 0 1,-2-1-7,0 0 0,1 0 0,-1 0 0,0 0 0,0 0 0,0 1 0,0-1 0,0 1 0,0 0 0,-4 0 0,6 1-10,0-1-1,-1 0 0,1 1 1,0-1-1,0 1 1,-1-1-1,1 1 0,0 0 1,0 0-1,0-1 1,0 1-1,0 0 0,0 0 1,0 0-1,0 0 1,0 0-1,0 0 0,-1 2 1,-1 2 2,0 1 1,-3 9-1,5-13-6,0 0-2,0 0 0,1 0 0,-1 0 0,0 0 0,1 0 0,0 0 0,-1 0 0,1 0 0,0 0 0,0 0 0,0 1 0,0-1 0,1 0 0,-1 0 0,0 0 0,1 0 0,0 0 0,-1 0 0,1 0 0,0 0 0,0 0 1,0 0-1,0 0 0,0-1 0,1 1 0,-1 0 0,1-1 0,-1 1 0,1-1 0,1 2 0,3 1-1,-1 0 0,1 0 0,0-1 1,1 0-1,-1 0 0,0 0 0,1-1 0,6 2 1,-9-3-4,1 0 1,-1 0 0,0-1 0,1 0 0,-1 1-1,1-1 1,-1-1 0,1 1 0,-1-1 0,0 1-1,1-1 1,-1 0 0,6-3 0,-8 3 7,-1 1 0,0-1 0,0 1 0,0-1 0,0 0 0,0 1 0,-1-1 1,1 0-1,0 0 0,0 0 0,0 1 0,-1-1 0,1 0 0,0 0 0,-1 0 0,1 0 0,-1 0 0,1 0 0,0-3 1,-1 3 4,0-1 0,0 0 1,0 1-1,0-1 1,0 1-1,-1-1 1,1 0-1,0 1 1,-1-1-1,1 1 1,-1-1-1,-1-2 1,-2-2 28,0-1 0,-1 1 1,0 0-1,-8-9 0,12 14-35,-7-7 22,0 0 0,0 1 0,-1 0 0,-17-11 0,24 17-45,-1-1-1,1 1 0,-1 0 1,1 0-1,-1 0 0,0 1 0,1-1 1,-1 1-1,0-1 0,-5 1 1,6 0-32,0 1-1,1-1 1,-1 1 0,0-1 0,1 1 0,-1-1 0,0 1 0,1 0 0,-1 0 0,1 0 0,-1 0 0,1 0 0,-1 0 0,1 0 0,0 0 0,0 1 0,-1-1 0,0 3 0,0-1-172,0 0 0,0 0 0,1 0 1,-1 0-1,1 0 0,0 0 0,0 0 1,-1 6-1,0 12-443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9.93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68 44 4353,'0'-10'12014,"-3"2"-8101,2 8-3880,0-1 0,1 0 0,-1 1-1,0-1 1,0 1 0,0-1 0,1 1 0,-1-1 0,0 1 0,0-1-1,0 1 1,0 0 0,0 0 0,0-1 0,1 1 0,-1 0-1,0 0 1,0 0 0,0 0 0,-2 0 0,2 0-26,-1 0 0,0 0 1,1 1-1,-1-1 0,0 0 0,1 1 1,-1-1-1,1 0 0,-1 1 1,1 0-1,-1-1 0,1 1 0,-1 0 1,1 0-1,0 0 0,0 0 0,-1 0 1,1 0-1,0 0 0,0 1 1,0-1-1,0 0 0,0 1 0,0-1 1,0 0-1,1 1 0,-1-1 1,0 1-1,1-1 0,0 1 0,-1-1 1,0 4-1,1-1-3,0-1-1,0 1 1,0 0 0,1 0 0,-1-1 0,1 1-1,0 0 1,0-1 0,0 1 0,0 0 0,1-1-1,0 0 1,-1 1 0,1-1 0,0 0 0,1 0-1,-1 0 1,0 0 0,1 0 0,0-1 0,4 4-1,-5-4 0,1 0 0,0 0-1,0 0 1,-1-1-1,1 1 1,0-1-1,1 0 1,-1 0-1,0 0 1,0 0 0,4 0-1,-5 0 2,1-1-1,-1 0 1,0 0-1,1-1 1,-1 1-1,0 0 1,1-1 0,-1 1-1,0-1 1,0 0-1,0 0 1,1 0-1,-1 0 1,0 0-1,0 0 1,3-3 0,-4 2 21,1 1 1,0-1 0,0 1-1,-1-1 1,1 0-1,0 0 1,-1 0 0,0 0-1,0 0 1,1 0 0,-1 0-1,0 0 1,-1-1 0,1 1-1,0 0 1,-1-1 0,1 1-1,-1-5 1,0 3 56,0 0 0,-1 0-1,0 0 1,0 0 0,0 0 0,0 0 0,0 0 0,-1 0-1,-4-7 1,4 6-25,-1 1 0,0-1 0,-1 1 0,1 0 0,-7-7 0,9 10-55,0 0 1,0 0 0,-1 0-1,1 0 1,-1 0 0,1 0 0,-1 0-1,1 1 1,-1-1 0,0 0 0,1 1-1,-1-1 1,0 1 0,1 0 0,-1 0-1,0-1 1,1 1 0,-1 0-1,0 0 1,1 1 0,-4-1 0,0 2 28,0 0 0,0 0 0,1 0 1,-1 1-1,1 0 0,-1 0 1,1 0-1,0 0 0,0 0 0,0 1 1,1 0-1,-6 6 0,3-4 284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2.76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121 29 3353,'-2'-7'11800,"-4"2"-8053,-10-2-5391,9 5 2752,3 0-1079,3 1-24,-1 1 1,1-1 0,-1 0-1,1 1 1,-1-1-1,0 1 1,1 0-1,-1-1 1,0 1-1,0 0 1,1 0-1,-1 0 1,0 0 0,1 0-1,-1 0 1,0 1-1,1-1 1,-1 1-1,0-1 1,-1 2-1,-1 0 2,0 1 0,1-1 0,-1 1 0,1 0 0,0 1-1,0-1 1,0 0 0,0 1 0,1 0 0,-1 0 0,1 0-1,0 0 1,0 0 0,0 0 0,1 0 0,-2 7 0,2-9 5,1 1 0,-1-1 1,1 1-1,0 0 0,0-1 0,0 1 1,0-1-1,0 1 0,1-1 1,-1 1-1,1 0 0,0-1 0,0 0 1,0 1-1,0-1 0,0 1 1,0-1-1,0 0 0,1 0 0,-1 0 1,1 0-1,0 0 0,-1 0 1,1 0-1,0 0 0,0-1 1,0 1-1,1-1 0,-1 1 0,3 0 1,0 0-3,0 0 1,0-1 0,0 1-1,0-1 1,1 0-1,-1-1 1,0 1 0,1-1-1,-1 0 1,0-1 0,0 1-1,7-2 1,-2 0 4,1-1 1,-1 0-1,0-1 1,0 0-1,11-5 0,-17 6-1,0 1-1,0-1 1,0 0-1,-1 0 0,1 0 1,-1 0-1,5-6 0,-7 8 5,0 0-1,0 0 1,-1-1-1,1 1 1,0 0-1,-1 0 1,1-1-1,0 1 1,-1-1-1,0 1 1,1 0-1,-1-1 0,0 1 1,0-1-1,1 1 1,-1-1-1,-1 1 1,1-1-1,0 1 1,0-1-1,0 1 1,-1-1-1,1 1 1,-1 0-1,1-1 1,-1 1-1,1 0 0,-3-3 1,0 0 20,0 1 0,0-1 0,-1 1-1,1 0 1,-1 0 0,0 0 0,0 1 0,0-1 0,0 1 0,0 0-1,-1 0 1,1 0 0,0 1 0,-9-2 0,10 2-90,0 0 0,0 1 1,0 0-1,0-1 0,0 1 0,0 0 1,0 1-1,0-1 0,0 0 1,0 1-1,0 0 0,0 0 0,1 0 1,-1 0-1,0 0 0,0 0 0,1 1 1,-1-1-1,1 1 0,-1 0 0,1 0 1,0 0-1,0 0 0,-3 3 0,0 6-357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1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34 6809,'2'2'4562,"-1"-2"-4182,-1 0 0,0 1 0,0-1 0,0 0 0,0 0 0,0 0 0,0 1 0,0-1 0,0 0 0,0 1 1,1-1-1,-1 0 0,0 0 0,0 1 0,0-1 0,-1 1 0,3 13 1539,-2-10-2002,1 5 257,0-2-36,0 0 0,-1 0-1,0 0 1,-1 10 0,-9 41 450,10-64-532,1 0 1,-1 0-1,0-6 0,0 5-281,-1-1 0,2 0 0,-1 1 0,4-14 0,-2 14 63,1 0 1,1 0-1,-1 0 1,1 0-1,0 0 1,0 1-1,7-7 1,-10 11 193,1 1 0,-1 0 1,0 0-1,1 0 0,-1 0 1,1 0-1,0 0 0,-1 1 1,1-1-1,0 0 0,-1 1 1,1-1-1,0 1 0,0 0 1,-1-1-1,1 1 1,0 0-1,0 0 0,-1 0 1,1 1-1,0-1 0,0 0 1,0 1-1,-1-1 0,1 1 1,0-1-1,-1 1 0,1 0 1,-1 0-1,1 0 0,1 1 1,2 3 1,-1 0 0,0 0 0,0 1 0,0 0 0,0 0 0,-1 0 1,5 11-1,-7-12 17,1 0 0,0 0 0,-1 0 0,0 0 0,0 0 1,-1 0-1,1 0 0,-1 0 0,0 0 0,0 1 0,-2 4 0,0-4 91,2-7-53,1-12-254,6-8-566,1 1-1,1 0 1,12-22 0,-19 40 801,0-1 1,-1 1-1,1-1 0,0 1 0,0 0 1,0 0-1,1 0 0,-1 0 0,0 0 1,1 0-1,-1 0 0,1 1 1,0-1-1,-1 1 0,1 0 0,0 0 1,0 0-1,0 0 0,0 1 0,0-1 1,4 0-1,-6 1-63,0 0 1,-1 0-1,1 0 0,-1 1 1,1-1-1,0 0 1,-1 0-1,1 0 0,0 1 1,-1-1-1,1 0 1,-1 0-1,1 1 0,-1-1 1,1 1-1,-1-1 1,1 0-1,-1 1 0,1-1 1,-1 1-1,1-1 1,-1 1-1,0-1 0,1 2 1,0-1-1,-1 0 1,1 1-1,-1-1 1,0 1-1,0-1 0,1 1 1,-1-1-1,0 1 1,0 0-1,-1 1 0,0 4 19,0 0 0,-1 0-1,-3 9 1,5-16-22,-7 20 152,3-12 39,1 1-1,0-1 1,1 1 0,0-1 0,-1 11 0,4-12 377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3.29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71 67 4657,'0'-4'6962,"0"-2"-462,0 5-6438,0 1 1,-1-1-1,1 1 0,0-1 0,0 1 0,0 0 0,-1-1 0,1 1 0,0 0 0,-1-1 0,1 1 1,0 0-1,-1-1 0,1 1 0,0 0 0,-1-1 0,1 1 0,-1 0 0,1 0 0,-1 0 0,1-1 1,0 1-1,-1 0 0,1 0 0,-1 0 0,1 0 0,-1 0 0,0 0 0,-2-1-46,0 1-1,1-1 0,-1 1 0,0 0 0,0 0 1,1 0-1,-1 0 0,0 0 0,0 1 1,-4 0-1,6 0-12,0-1-1,0 0 1,0 1-1,-1 0 1,1-1-1,0 1 1,0 0-1,0-1 1,0 1-1,0 0 1,0 0-1,0 0 1,0 0-1,0 0 0,1 0 1,-1 0-1,0 0 1,0 0-1,1 1 1,-1-1-1,1 0 1,-1 2-1,0 0 0,0 0 1,1 0-1,-1-1 0,1 1 0,0 0 1,0 0-1,0 5 0,0-5-2,1-1 1,0 0-1,-1 0 1,1 0-1,0 0 1,0 0-1,0 0 1,0-1-1,0 1 1,1 0-1,-1 0 0,0-1 1,1 1-1,-1-1 1,1 1-1,0-1 1,0 0-1,-1 1 1,1-1-1,0 0 1,0 0-1,0 0 0,0-1 1,4 2-1,0 0 11,1-1 0,-1 0 0,1 0 0,0 0 0,-1-1 0,1 0 0,7-1 0,-12 1 48,0 0 0,0 0 0,0-1 0,-1 1 0,1 0 0,0-1 0,0 0 0,0 1 0,0-1 0,-1 0 0,1 0 0,0 0 0,-1 0 0,1 0 0,-1 0 0,1-1 0,-1 1 0,1-1 0,-1 1 0,0-1 0,0 1 0,0-1 0,0 1 0,0-1 0,0 0 0,0 0 0,0 1 0,-1-1 0,1 0 0,-1 0 0,1 0 0,-1 0 0,0 0 0,0-4 0,0 0 36,0-1-1,-1 0 1,0 1-1,0-1 0,-4-11 1,4 15-72,0 0 0,-1 0 0,1 0 0,0 0 0,-1 0 0,0 0 0,0 1 0,0-1 0,0 1 0,0-1 0,0 1 0,0 0 0,-1 0 1,-3-3-1,5 5-136,0-1 0,0 1 0,-1-1 1,1 1-1,0-1 0,0 1 1,-1 0-1,1 0 0,-1-1 0,1 1 1,0 0-1,-1 0 0,1 0 1,0 1-1,-1-1 0,1 0 0,0 0 1,-1 1-1,1-1 0,0 1 1,-1-1-1,1 1 0,-2 1 0,1-1-100,1 0 0,0 0 0,-1 0 0,1 1 0,0-1 0,-1 1 0,1-1 0,0 1 0,0-1 0,0 1 0,0 0 0,1-1 0,-1 1 0,0 0 0,1 0 0,-1 3 0,-1 9-1065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3.80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117 57 5521,'1'0'227,"-1"0"0,0 1 0,1-1 0,-1 0 0,0 0 1,1 0-1,-1 0 0,0 0 0,1 0 0,-1 0 0,0 0 0,1 0 0,-1 0 0,0-1 0,1 1 0,-1 0 0,0 0 0,0 0 0,1 0 0,-1 0 0,0-1 0,1 1 0,-1 0 1,0 0-1,0 0 0,1-1 0,-1 1 0,0 0 0,0 0 0,1-1 0,-1 1 0,0 0 0,0-1 0,0 1 0,0 0 0,0 0 0,1-1 0,-1 1 0,0 0 0,0-1 0,0 1 1,0 0-1,0-1 0,0 1 0,0-1 0,0 1 0,0-2 81,0 1 0,0 0 0,0-1 0,0 1 1,-1 0-1,1-1 0,0 1 0,-1 0 0,1-1 0,-1 1 1,1 0-1,-1-1 0,-2-1-117,1 0 0,-1 0 0,0 1 0,0 0 0,0-1 0,0 1 0,0 0 0,-1 0 0,1 1 0,-1-1 0,1 1 0,-1 0 0,1 0 0,-7-1 0,7 2-177,1 0 0,-1 0 0,1 0 1,0 1-1,-1-1 0,1 1 1,0 0-1,-1 0 0,1-1 0,0 2 1,0-1-1,0 0 0,0 0 1,0 1-1,0-1 0,0 1 1,0-1-1,0 1 0,1 0 0,-1 0 1,-1 2-1,1 0-13,-1-1 0,1 1 0,0 0 0,-1 0 0,2 0 0,-1 0 0,1 1 0,-1-1 0,1 0 0,-1 8 0,2-8-1,0 0 0,0 0 0,0 0 0,1 0 0,-1 1 0,1-1 1,0 0-1,0 0 0,1-1 0,-1 1 0,1 0 0,0 0 0,3 4 0,-2-3-2,1-1 0,0 1 0,0-1 1,0 0-1,0-1 0,1 1 0,-1-1 0,1 0 0,5 3 0,-2-2 4,0 0-1,0-1 0,0 0 0,0-1 0,1 0 0,-1 0 0,1 0 1,0-1-1,-1-1 0,1 0 0,0 0 0,14-2 0,-21 2 7,0-1 0,1 1 0,-1-1-1,0 0 1,0 1 0,0-1 0,0 0-1,1-1 1,-1 1 0,-1 0 0,1 0-1,0-1 1,0 1 0,0-1 0,-1 0 0,1 1-1,-1-1 1,1 0 0,-1 0 0,0 0-1,2-3 1,-2 2 4,-1 1-1,1-1 1,-1 1-1,1-1 0,-1 0 1,0 1-1,0-1 1,0 1-1,0-1 1,0 0-1,-1 1 1,1-1-1,-1 1 1,1-1-1,-1 1 1,0-1-1,0 1 0,0-1 1,-2-1-1,-2-4 6,0 1-1,0 0 0,-1 1 1,0-1-1,0 1 0,0 1 1,-10-8-1,10 9-13,0 0-1,-1 0 0,0 0 1,1 1-1,-1 0 0,0 0 1,0 1-1,-13-3 0,18 5-10,1 0-1,-1-1 0,1 1 0,-1 0 0,1 0 0,-1 1 0,1-1 0,-1 0 0,1 0 0,0 1 0,-1-1 0,1 1 0,-1-1 0,-1 2 0,3-2-79,-1 1 0,0 0 0,0-1-1,1 1 1,-1 0 0,0-1 0,1 1 0,-1 0-1,1 0 1,-1 0 0,1 0 0,-1-1-1,1 1 1,0 0 0,-1 0 0,1 0-1,0 0 1,0 0 0,-1 0 0,1 0 0,0 1-1,1 10-601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9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40 2985,'-2'-2'3717,"-4"-3"2384,6 4-5949,0 1 306,0 0-305,0 0-1,0 0 1,0 0-1,0 0 1,0 0-1,0 0 1,0-1-1,-1 1 1,1 0-1,0 0 1,0 0 0,0 0-1,0 0 1,0 0-1,0-1 1,0 1-1,0 0 1,0 0-1,0 0 1,0 0-1,0 0 1,0 0-1,0 0 1,0-1 0,0 1-1,1 0 1,-1 0-1,0 0 1,0 0-1,0 0 1,0 0-1,0 0 1,0-1 305,0 1-306,0 0 1,0 0-1,1 0 1,-1 0-1,0 0 1,0 0-1,0 0 1,0 0-1,0 0 1,0 0 0,1 0-1,21-7 398,2 1 1,-1 1-1,1 1 0,0 1 1,25 0-1,128 13 419,2 0-651,230-11 713,-395 0-587,18-4 0,-3 1-4423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10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12 3105,'-9'-3'831,"-1"-1"167,2 3 11147,12 2-8467,26 0-2460,12-3-819,65-2 588,-72 9-509,-29-4-354,0 1 0,0-1 1,1-1-1,-1 1 0,0-1 0,0 0 1,1-1-1,11-2 0,-16 1 215,-4 1-1359,1 1 621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11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10 1856,'-9'0'5298,"7"0"-4245,-1 1 0,1-1 0,-1-1 0,1 1 0,-1 0 0,1 0 0,0-1 0,-1 1 0,1-1 0,0 0 0,-3-1 0,3 1-641,-5-3 1765,7 4-2128,0 0-1,0 0 0,0 0 1,0 1-1,0-1 1,0 0-1,0 0 1,0 0-1,0 0 1,0 0-1,0 0 1,0 0-1,0 0 1,0 0-1,0 0 1,0 0-1,0 1 1,0-1-1,0 0 1,0 0-1,0 0 1,0 0-1,0 0 1,0 0-1,0 0 1,0 0-1,0 0 1,0 0-1,0 0 1,0 0-1,0 0 1,0 0-1,0 0 1,-1 1-1,1-1 1,0 0-1,0 0 1,0 0-1,0 0 1,0 0-1,0 0 1,0 0-1,0 0 1,0 0-1,0 0 1,0 0-1,0 0 0,-1 0 1,1 0-1,0 0 1,0 0-1,0 0 1,0 0-1,0 0 1,0 0-1,0 0 1,0 0-1,0 0 1,0 0-1,0 0 1,0 0-1,0 0 1,-1-1-1,1 1 1,1 2-21,0-1 0,-1 0 0,1 0 0,0 0 0,0 0-1,0 1 1,0-1 0,0 0 0,0-1 0,2 2 0,2 3 18,-4-4-43,9 8 63,1 0 0,17 10 1,-13-11-26,-6-3-7,0 0 0,0 1 0,16 13 0,-23-17-32,0 0 9,0 0-1,1 0 0,-1 0 1,0 1-1,-1-1 0,3 4 1,-3-5-7,-1 0 0,0 0 1,1 0-1,-1 0 0,0 0 0,0 0 0,0 0 1,0 0-1,0 0 0,0 0 0,0 1 1,0-1-1,0 0 0,0 0 0,-1 0 1,1 0-1,0 0 0,-1 0 0,1 0 0,-1 0 1,0 1-1,-4 5 15,0 0 1,0 0-1,-1-1 0,-9 9 1,-28 20 47,29-24-39,4-3-23,0 0-1,-1-1 1,0 0-1,0-1 1,-1-1-1,-18 7 1,35-12 594,8-5-287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2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13 4001,'-5'-7'12097,"5"7"-11978,0 0 0,0-1 0,0 1 0,0 0 0,0 0 0,0 0 0,0 0 0,0 0 0,0 0 0,0 0 0,1 0 0,-1-1 0,0 1 0,0 0 0,0 0 0,0 0 0,0 0 0,0 0 0,0 0-1,0 0 1,0 0 0,0 0 0,0-1 0,0 1 0,0 0 0,0 0 0,1 0 0,-1 0 0,0 0 0,0 0 0,0 0 0,0 0 0,0 0 0,0 0 0,0 0 0,0 0 0,1 0 0,16 0-34,-12 1 542,36 1 245,1-1 0,56-6-1,-63 3-686,56 4 0,8 0-49,-75-3-107,-13 0-1,1 0 1,0 1-1,22 3 1,-22-2-13,0 0 0,0 0 0,1-1-1,14-3 1,1 1 11,42 2 33,124 14-1,18 6-18,-177-17-28,0-2 0,54-5 0,93 1 29,-156 3-43,61 2 2,51 1 21,-80-3-15,-28 1-1,0-1 0,43-7 0,82-9 17,-124 16-23,0 2-1,32 6 1,7 0 10,80 4 8,-78-3-11,-4 1-8,-56-9 3,1-1 1,-1 0-1,19-3 1,91-20 35,-106 20-32,22 0 0,-10 1-2,12 0-2,-24 2 1,28-4-1,-28 2 0,0 1 0,24 0-1,-27 2 2,1-1-1,-1-1 1,1 0-1,19-4 0,-28 4-2,1 0 0,0 0 0,0 1 0,0 0 0,11 1 0,-10 0 2,0-1-1,-1 0 1,13-1 0,-17 0-2,0 1-1,0 0 1,-1-1 0,1 1 0,0 0-1,0 0 1,0 0 0,0 1-1,0-1 1,0 0 0,0 1-1,0-1 1,-1 1 0,1 0-1,0 0 1,0 0 0,-1-1 0,1 1-1,0 1 1,-1-1 0,2 2-1,-2-3 2,0 1-1,0 0 1,0-1-1,0 1 0,0-1 1,0 1-1,-1-1 1,1 1-1,0-1 1,0 1-1,2-1 1,-5-3-2051,1 3 1462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3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56 2969,'0'0'18,"8"-5"2667,2-2-2943,-3-2 3242,-6 1 5863,-3 12-8258,-5 5-476,1-1-1,-1 0 0,-10 10 0,-28 22 216,9-8-14,0 3 30,-29 27 275,50-49-476,-1-1 0,-23 15-1,31-24-67,8-3-73,0 0 0,0 0-1,0 0 1,0 0 0,0 0 0,0 0-1,0 0 1,0 0 0,-1 0-1,1 0 1,0 0 0,0 0 0,0 0-1,0 0 1,0 0 0,0 0-1,0 0 1,0 0 0,0 0 0,0 0-1,0 0 1,0 0 0,0 0-1,0 0 1,0 0 0,0 0 0,0-1-1,0 1 1,0 0 0,0 0-1,0 0 1,0 0 0,0 0 0,0 0-1,0 0 1,0 0 0,0 0-1,0 0 1,0 0 0,0 0 0,0 0-1,0 0 1,0 0 0,0 0 0,0 0-1,0 0 1,0 0 0,0 0-1,0-1 1,0 1 0,0 0 0,0 0-1,0 0 1,0 0 0,0 0-1,0 0 1,0 0 0,0 0 0,0 0-1,0 0 1,1 0 0,-1 0-1,10-11 120,48-41-45,61-49-48,-86 78-16,-23 17-8,0 0 0,-1-1 0,0-1 0,12-12 0,-20 19-4,0 1-1,0-1 1,0 0-1,0 1 1,0-1-1,-1 1 0,1 0 1,0-1-1,0 1 1,2-1-1,-3 1 1,0 0 0,0 0 0,0 0 1,0 0-1,1 0 0,-1 0 0,0 0 0,0 0 0,0 0 0,1 0 0,-1 0 1,0 0-1,0 0 0,0 0 0,1 0 0,-1 0 0,0 0 0,0 0 0,0 0 1,1 0-1,-1 0 0,0 0 0,0 1 0,0-1 0,0 0 0,0 0 0,1 0 1,-1 0-1,0 0 0,0 0 0,0 1 0,0-1 0,0 0 0,0 0 0,1 0 1,-1 0-1,0 1 0,0-1 0,0 0 0,0 0 0,0 0 0,0 1 0,0-1 1,0 0-1,0 0 0,0 0 0,0 1 0,0-1 0,0 0 0,0 0 0,0 0 1,0 1-1,0-1 0,0 0 0,0 0 0,0 0 0,-1 0 0,1 1 0,0-1 0,0 0 1,0 0-1,-1 2 15,-1-1 1,1 0-1,0 0 1,-1 0-1,1 0 1,-1 0-1,1 0 0,-1-1 1,1 1-1,-1 0 1,-2 0-1,-4 2 53,-35 27 75,-50 31-107,81-53-33,-228 135 95,200-121 0,60-32-74,-1 0 0,27-21 1,-21 16-17,-7 5-1,38-23 23,-32 19-14,28-19 0,21-18 9,25-20 38,-82 59-61,-9 7 6,0 0 0,-1-1 0,7-7 0,-6 7-100,4-4 124,-8 4-4232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4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5553,'5'0'3225,"-5"-3"-497,5 2-1031,-2 1-329,2-1-432,6 1-216,-4-3-359,5-1-137,1-1-112,-2-2-32,2 1-64,0 0-448,1 5 312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65 2969,'2'-11'11475,"1"-5"-9238,-3 16-2187,0-1 0,0 1 0,0-1 0,0 0 0,0 1-1,0-1 1,-1 1 0,1-1 0,0 0 0,0 1 0,-1-1 0,1 1 0,0-1-1,-1 1 1,1-1 0,0 1 0,-1-1 0,1 1 0,-1-1 0,1 1 0,-1-1-1,-6-4 53,-1 1 0,1 0-1,-11-4 1,16 7-80,0 1-10,1-1 0,-1 0 0,0 1 0,0 0 0,0-1 0,1 1 0,-1 0 0,0 0 0,0 0 0,0 0 0,0 0 0,1 0 0,-1 1 0,0-1 0,0 1 0,0-1 0,1 1 0,-1 0 0,0-1 0,1 1 0,-1 0 0,1 0 0,-1 0 0,-1 2 0,1-1-2,0 0 0,0-1 1,0 1-1,1 1 0,-1-1 1,1 0-1,-1 0 0,1 0 1,0 1-1,0-1 0,0 1 0,0-1 1,0 1-1,0 2 0,1-1 5,0 0-1,0 0 0,0 1 0,0-1 0,1 0 1,0-1-1,0 1 0,0 0 0,0 0 0,0 0 1,1 0-1,0-1 0,0 1 0,0-1 1,0 1-1,5 5 0,-3-5 3,-1 0 0,2 0 0,-1 0 0,0-1 0,1 0 1,-1 1-1,1-2 0,0 1 0,0 0 0,0-1 0,8 2 0,-5-2 11,-1 0 0,1-1 0,-1 0 1,1 0-1,0-1 0,8-1 0,-13 1-7,0 0 0,0 0 0,0-1 0,0 1 0,-1-1 0,1 0 0,0 0 0,0 0 0,-1 0 0,1-1 0,-1 1 0,1 0 0,-1-1 0,0 0 0,0 0 0,1 0 0,-1 0 0,0 0 1,2-3-1,-4 4-7,1 0 0,-1-1 1,1 1-1,-1 0 1,1-1-1,-1 1 0,0-1 1,0 1-1,1-1 0,-1 1 1,0-1-1,0 1 1,-1 0-1,1-1 0,0 1 1,0-1-1,-1 1 1,1-1-1,-1 1 0,1 0 1,-1-1-1,0 1 1,1 0-1,-1-1 0,-1-1 1,-3-2 20,1 0 0,-1 0 0,0 0 0,-5-5 0,-1 1-17,0 1 0,-1-1 0,0 2-1,-17-10 1,27 17-26,0-1 0,1 1-1,-1-1 1,1 1 0,-1-1-1,0 1 1,1 0 0,-1-1 0,1 1-1,-1 0 1,0 0 0,1 1-1,-1-1 1,0 0 0,1 0-1,-3 1 1,3 0-73,0-1 1,0 1-1,0 0 1,0 0-1,-1-1 1,1 1-1,1 0 1,-1 0-1,0 0 0,0 0 1,0 0-1,0 0 1,1 0-1,-1 0 1,0 0-1,1 1 0,-1-1 1,1 0-1,-1 0 1,1 1-1,-1 0 1,0 16-1543,1 1 630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7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51 6185,'6'-7'7305,"-2"-3"-3974,-4 9-3232,0 1 0,0-1-1,0 0 1,0 0 0,0 1 0,0-1 0,0 0 0,0 1 0,0-1 0,0 0 0,0 1 0,0-1 0,-1 0 0,1 1 0,0-1-1,0 0 1,-1 1 0,1-1 0,-1 0 0,1 1 0,0-1 0,-1 1 0,1-1 0,-1 1 0,1-1 0,-1 1 0,0-1 0,0 1 0,-5-3-56,0 0 1,0 1 0,-1 0 0,-10-2-1,16 3-41,0 1 0,-1 0 0,1 0 0,0 0 0,-1 0 0,1 0 0,0 0 0,0 0 0,-1 0 0,1 1 0,0-1-1,0 0 1,-1 1 0,1-1 0,0 1 0,0-1 0,0 1 0,0 0 0,0 0 0,-1-1 0,1 1 0,1 0 0,-1 0 0,0 0 0,0 0-1,0 0 1,0 0 0,1 0 0,-1 0 0,0 0 0,0 2 0,0 1-2,-1 0-1,1 0 1,0 0 0,0 0-1,1 0 1,-1 0-1,1 7 1,0-3 9,1-1 0,0 1 1,0-1-1,1 1 0,-1-1 0,2 0 1,-1 1-1,1-1 0,0 0 0,1-1 1,5 10-1,-7-12-1,1-1-1,-1 0 1,0 0 0,1 0 0,0-1-1,0 1 1,0-1 0,0 1-1,0-1 1,0 0 0,1 0 0,-1 0-1,1-1 1,-1 1 0,1-1-1,0 0 1,-1 0 0,1 0 0,0 0-1,0-1 1,0 0 0,0 1 0,0-2-1,4 1 1,-6 0 17,0-1 1,0 1-1,-1-1 1,1 1-1,0-1 1,-1 0-1,1 1 1,0-1-1,-1 0 1,1 0-1,-1 0 1,1 0-1,-1 0 1,0 0-1,0-1 1,2-1-1,-1 0 44,-1 1 0,1 0 0,-1-1 0,0 1 0,0-1 0,0 1 0,0-1 0,-1 1 0,1-1 0,-1-3 0,1 1 40,-1 1-1,0 0 1,0-1 0,-1 1 0,1 0-1,-1-1 1,0 1 0,0 0-1,-1 0 1,1 0 0,-1 0-1,0 0 1,-4-7 0,1 5-35,0 0 0,-1 0 0,1 1 0,-11-8 1,12 10-67,0 0 1,0 1 0,0-1 0,-1 1 0,1 0 0,-1 0 0,1 1 0,-9-3 0,13 4-31,-1 0 0,1 0 1,0 0-1,-1 0 0,1 0 1,-1 0-1,1 0 0,-1 0 1,1 0-1,0 0 0,-1 0 1,1 0-1,-1 0 0,1 0 1,-1 0-1,1 0 0,0 0 1,-1 0-1,1 1 0,-1-1 1,1 0-1,0 0 0,-1 1 1,1-1-1,0 0 0,-1 0 1,1 1-1,0-1 0,-1 0 1,1 1-1,0-1 0,0 0 1,-1 1-1,1-1 0,0 1 0,0-1 1,0 0-1,-1 2 0,1-1-152,0 1-1,0 0 0,0 0 1,1 0-1,-1 0 0,0 0 0,2 3 1,2 4-111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1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51 9994,'-1'3'1128,"0"0"-1,0 1 0,1-1 1,-1 1-1,0-1 1,1 5-1,0 0-566,1 0 0,3 17 0,1 5-211,-1 105-113,-4-129-220,-1 0 0,0 0-1,0 0 1,0 0 0,-4 12-1,5-18-20,-1 0 0,1 0 0,0 0 0,0 0 0,0 0 0,0 0 0,0 0 0,0 0 0,0 0 0,0 0 0,0 1-1,0-1 1,0 0 0,0 0 0,0 0 0,0 0 0,0 0 0,0 0 0,0 0 0,0 0 0,0 0 0,0 0 0,-1 0 0,1 0-1,0 0 1,0 0 0,0 0 0,0 0 0,0 0 0,0 1 0,0-1 0,0 0 0,0 0 0,0 0 0,-1 0 0,1 0 0,0 0 0,0 0-1,0 0 1,0 0 0,0-1 0,0 1 0,0 0 0,0 0 0,0 0 0,0 0 0,-1 0 0,1 0 0,0 0 0,0 0 0,0 0-1,0 0 1,0 0 0,0 0 0,-3-5-298,1-5 5,-1 0 0,1 0 1,1 0-1,0 0 1,0-1-1,1 1 1,0 0-1,1 0 1,0-1-1,3-10 1,5-9 53,3-17 695,-10 37-117,0 0 0,1-1 0,0 1 0,9-18-1,-10 23-267,1 0 0,0 1 0,0-1-1,0 1 1,1 0 0,0 0 0,-1 0-1,1 0 1,1 0 0,8-5-1,-11 8-36,0 0-1,0 0 0,0 0 1,0 0-1,0 1 0,0-1 1,0 1-1,0-1 0,0 1 1,1 0-1,-1 0 0,0 0 1,0 0-1,0 0 0,0 0 1,1 1-1,-1-1 0,0 1 1,0-1-1,0 1 0,0 0 1,0 0-1,0 0 0,0 0 1,-1 0-1,1 0 0,0 1 1,2 2-1,1 0 14,0 1-1,0 1 1,-1-1-1,0 1 1,0-1-1,-1 1 1,6 12-1,-8-16-33,0 0 0,0 0-1,0 1 1,0-1 0,-1 0-1,1 0 1,-1 1 0,1-1-1,-1 0 1,0 0 0,0 1 0,0-1-1,0 0 1,-1 0 0,1 1-1,-1-1 1,1 0 0,-1 0-1,0 1 1,0-1 0,0 0-1,0 0 1,0 0 0,0 0-1,0 0 1,-1-1 0,1 1 0,-1 0-1,1-1 1,-1 1 0,0-1-1,0 1 1,0-1 0,1 0-1,-1 0 1,0 1 0,-1-2-1,-1 2 1,-2 0-82,0 0 0,-1 0 1,1-1-1,-1 0 0,1-1 0,-1 1 0,1-1 1,-1 0-1,0-1 0,1 0 0,-1 0 0,1 0 1,0-1-1,-1 1 0,1-2 0,-6-2 0,-1-2-524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8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42 9218,'-5'-4'6833,"0"2"-5176,-9-5-1077,-4-7-96,18 14-459,-1-1-1,1 1 1,-1 0 0,1 0-1,0-1 1,-1 1 0,1 0-1,-1 0 1,1-1 0,-1 1-1,1 0 1,-1 0 0,0 0-1,1 0 1,-1 0 0,1 0-1,-1 0 1,1 0 0,-1 0-1,1 0 1,-1 0 0,1 0-1,-1 0 1,1 0 0,-1 1-1,1-1 1,-1 0 0,1 0-1,-1 1 1,1-1 0,-1 0-1,1 0 1,0 1 0,-1-1-1,1 1 1,-1 0 0,0 0 10,0 0 0,0 1 1,1-1-1,-1 0 1,0 1-1,1-1 1,0 1-1,-1-1 1,0 3-1,1-1-13,0 1 1,0 0-1,0 0 0,0-1 1,0 1-1,1 0 1,0-1-1,0 1 0,0 0 1,0-1-1,0 1 0,1-1 1,-1 0-1,4 5 1,-2-3-11,1 0 1,0 0 0,1 0 0,-1-1 0,1 1 0,0-1 0,8 6 0,-12-10-3,0 1-1,0 0 1,0-1 0,0 1 0,0 0 0,0-1-1,1 1 1,-1-1 0,0 0 0,0 1 0,0-1 0,1 0-1,-1 0 1,0 1 0,0-1 0,1 0 0,-1-1-1,0 1 1,0 0 0,0 0 0,1 0 0,-1-1 0,0 1-1,0 0 1,0-1 0,0 1 0,1-1 0,-1 0-1,0 1 1,0-1 0,0 0 0,0 0 0,-1 1 0,1-1-1,0 0 1,0 0 0,0 0 0,-1 0 0,1 0-1,0 0 1,-1 0 0,1 0 0,-1-1 0,1 1 0,-1 0-1,1-3 1,0 1 9,-1 0 0,1 0 0,-1 0 0,0-1-1,0 1 1,0 0 0,0 0 0,-1-1 0,1 1 0,-1 0 0,0 0-1,0 0 1,0 0 0,0 0 0,0 0 0,-1 0 0,0 0 0,1 0-1,-4-3 1,0-1-2,-1 0 0,0 1 0,-1 0 0,1 0-1,-1 1 1,-9-6 0,16 11-18,0-1 1,0 1 0,0 0-1,0 0 1,0 0-1,-1 0 1,1-1-1,0 1 1,0 0-1,0 0 1,-1 0-1,1 0 1,0 0-1,0 0 1,-1 0 0,1 0-1,0 0 1,0 0-1,0 0 1,-1-1-1,1 1 1,0 0-1,0 0 1,-1 1-1,1-1 1,0 0-1,0 0 1,-1 0 0,1 0-1,0 0 1,0 0-1,0 0 1,-1 0-1,1 0 1,0 0-1,0 1 1,0-1-1,-1 0 1,1 0-1,0 0 1,-2 12-31,2-10 29,0 1-126,0 0 0,0-1 1,0 1-1,1 0 0,-1-1 1,1 1-1,0-1 0,-1 1 0,1-1 1,1 1-1,-1-1 0,0 1 0,0-1 1,1 0-1,-1 0 0,1 0 0,2 3 1,10 7-656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8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44 7986,'0'-1'7607,"-4"-1"-4885,0 1-2567,1 0 1,-1 0 0,1-1 0,0 1 0,-1-1 0,1 0-1,-5-4 1,-3-2 123,9 8-233,0-1-1,1 0 1,-1 1-1,0-1 1,1 1 0,-1-1-1,0 1 1,0 0-1,0 0 1,1 0-1,-1 0 1,0 0 0,0 0-1,1 0 1,-1 1-1,0-1 1,0 1-1,1-1 1,-1 1-1,0-1 1,1 1 0,-3 2-1,1-2-16,1 1 1,-1 0-1,1 0 0,0 0 0,0 0 1,0 0-1,0 0 0,0 1 0,0-1 1,1 1-1,-3 3 0,4-4-25,-1 0 0,1 0-1,-1 0 1,1 0 0,0-1-1,0 1 1,0 0 0,0 0-1,0 0 1,1 0 0,-1 0-1,0 0 1,1 0-1,0 0 1,-1-1 0,1 1-1,0 0 1,0 0 0,0-1-1,0 1 1,0-1 0,0 1-1,0-1 1,3 2 0,-1 1-2,1 0 1,0 0-1,1 0 1,-1-1 0,1 0-1,-1 0 1,8 3-1,-9-4 5,1-1 0,-1 0-1,1 0 1,-1 0 0,1 0-1,-1 0 1,1-1 0,0 1 0,-1-1-1,1 0 1,6-1 0,-8 0 2,0 1 0,0-1 1,0 0-1,0 1 0,0-1 1,-1 0-1,1 0 0,0 0 0,0-1 1,-1 1-1,1 0 0,-1-1 1,0 1-1,1-1 0,-1 1 1,0-1-1,0 1 0,0-1 1,0 0-1,0 0 0,0 0 1,1-3-1,-1 2 13,0-1 0,0 1-1,0-1 1,-1 0 0,1 1 0,-1-1 0,0 0 0,0 1-1,0-1 1,-1 1 0,1-1 0,-1 0 0,0 1 0,0-1-1,0 1 1,-3-6 0,3 7-8,-1-1-1,1 1 1,-1 0 0,0 0 0,1 0-1,-1 0 1,0 0 0,0 0-1,0 0 1,0 0 0,-1 1 0,1-1-1,0 1 1,-1 0 0,1 0-1,-1 0 1,1 0 0,-1 0 0,1 0-1,-1 1 1,0-1 0,0 1-1,-2 0 1,3 0-48,-1 0 0,1 0 0,0 1-1,0-1 1,0 1 0,0-1 0,0 1 0,0 0 0,0 0-1,0 0 1,-2 1 0,3-2-3,1 1 1,-1-1-1,0 1 1,0-1-1,1 1 0,-1 0 1,0-1-1,1 1 0,-1 0 1,1-1-1,-1 1 0,1 0 1,-1 0-1,1 0 1,0-1-1,-1 1 0,1 0 1,0 0-1,-1 0 0,1 0 1,0 0-1,0 0 1,0-1-1,0 1 0,0 0 1,0 0-1,0 0 0,1 2 1,-1-3-70,0 1 0,0-1 0,0 1 0,1-1-1,-1 1 1,0-1 0,1 1 0,-1-1 0,0 1 0,1-1 0,-1 1 0,1 0 0,10 4-713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9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40 6273,'-1'-1'568,"1"0"0,0 1 0,-1-1-1,0 0 1,1 0 0,-1 0 0,1 1-1,-1-1 1,0 0 0,0 0 0,1 1-1,-1-1 1,0 1 0,0-1 0,0 1-1,-1-1 1,0 0-125,0 0 0,0 0-1,0 1 1,0-1 0,0 1-1,-3-1 1,-4 0 119,0 1 1,0 0-1,0 1 0,-13 1 1,20-1-543,0-1 0,0 0 0,1 1 0,-1-1 0,0 1 0,0 0 0,1 0 1,-1 0-1,1-1 0,-1 1 0,1 1 0,-1-1 0,1 0 0,-1 0 1,1 1-1,0-1 0,0 0 0,0 1 0,-1-1 0,1 1 0,1 0 1,-1-1-1,0 1 0,0 0 0,1-1 0,-1 1 0,1 0 0,-1 2 0,1 0-16,-1-1-1,2 0 0,-1 1 0,0-1 1,0 0-1,1 0 0,0 1 0,0-1 0,0 0 1,0 0-1,0 0 0,0 0 0,1 0 1,0 0-1,-1 0 0,1-1 0,0 1 0,0-1 1,1 1-1,-1-1 0,3 3 0,0-2 2,-1 1 0,1-1 0,0 0 0,0-1 0,0 1 0,0-1-1,1 0 1,-1 0 0,1 0 0,-1-1 0,8 1 0,-11-2 2,1 0 0,-1 0 0,0 0 1,1 0-1,-1 0 0,0-1 0,0 1 0,1-1 1,-1 0-1,0 0 0,0 1 0,0-1 0,0-1 1,0 1-1,0 0 0,0 0 0,0-1 1,-1 1-1,1-1 0,0 0 0,-1 1 0,1-1 1,-1 0-1,0 0 0,2-2 0,-1 1 11,-1-1-1,1 1 0,-1 0 1,0 0-1,0 0 0,0-1 1,0 1-1,-1 0 1,1-1-1,-1 1 0,0-1 1,0 1-1,0 0 0,0-1 1,-1 1-1,-1-6 1,0 4 8,0 0 1,0 1-1,0-1 1,-1 1-1,0 0 1,0 0-1,0 0 1,0 0-1,-1 1 1,0-1-1,1 1 1,-8-5-1,9 6-26,-1 1 0,0-1 0,1 1 0,-1 0 0,0 0 0,0 0 0,0 0 0,1 1 0,-7-2 0,7 2-16,0 0 0,0 0 0,-1 1 0,1-1 0,0 0-1,0 1 1,0-1 0,0 1 0,1 0 0,-1 0 0,0 0 0,0 0 0,0 0 0,1 0-1,-4 2 1,5-2-115,-1-1 0,0 1 0,0 0 0,0-1 0,1 1 0,-1 0 0,0 0 0,1 0 0,-1 0 0,1-1 0,-1 1 0,1 0 0,-1 0 0,1 0 0,0 0 0,-1 0 0,1 0 0,0 0 0,0 0 0,0 0 0,0 0 0,0 1 0,0-1 0,0 0 0,0 0 0,0 0 0,0 0 0,0 0 0,1 0 0,-1 0 0,1 0 0,-1 0 0,0 0 0,1 0 0,0-1 0,0 3 0,8 3-1000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9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56 7442,'-18'-8'8189,"0"0"-5860,15 7-2130,-1 0 0,1 1 0,-1 0 0,0 0 1,1 0-1,-1 0 0,1 1 0,-1-1 0,1 1 0,-1 0 0,1 0 0,-1 0 1,1 0-1,0 1 0,0-1 0,-1 1 0,1 0 0,0 0 0,-4 4 1,5-4-181,0 0 0,0-1 1,0 1-1,1 0 1,-1 0-1,1 0 0,-1 0 1,1 1-1,0-1 0,0 0 1,0 0-1,0 1 1,0-1-1,0 1 0,1-1 1,-1 1-1,1-1 1,0 1-1,0-1 0,0 1 1,0-1-1,0 1 0,0 0 1,1-1-1,-1 1 1,1-1-1,0 0 0,1 4 1,0-3-15,0 0 0,0 0 0,0 0 0,0 0 0,1 0 0,0-1 0,-1 1 0,1-1 0,0 0 0,0 0 0,0 0 0,1 0 0,-1 0 0,0-1 0,1 1 0,-1-1 0,1 0 0,-1 0 0,6 0 0,-5 0 4,-1 0 0,1-1 1,0 1-1,0-1 1,0 0-1,0 0 1,0-1-1,0 1 0,0-1 1,-1 0-1,1 0 1,0 0-1,0 0 0,-1-1 1,1 1-1,-1-1 1,1 0-1,3-3 1,-4 2 9,-1 1 1,1-1-1,-1 0 0,1-1 1,-1 1-1,0 0 1,0 0-1,-1-1 1,1 1-1,-1-1 1,1 0-1,-1 1 1,-1-1-1,1 0 1,0 0-1,-1 0 1,0 0-1,1 1 1,-2-1-1,1 0 1,0 0-1,-1 0 1,-1-5-1,1 6 13,0-1-1,0 1 1,-1-1-1,1 1 0,-1-1 1,0 1-1,0 0 1,0 0-1,-1 0 1,1 0-1,-1 0 1,1 0-1,-1 1 1,0-1-1,0 1 1,0 0-1,0 0 1,-1 0-1,1 0 1,-1 0-1,1 1 1,-1 0-1,-7-2 0,6 2-5,0 0-1,0 1 0,-1 0 0,1 0 0,0 1 0,0-1 1,0 1-1,-11 3 0,14-3-41,-1 0 1,0 0-1,1 0 1,-1 0-1,1 0 1,-1 1-1,1-1 1,-1 1-1,1 0 0,0 0 1,0-1-1,0 1 1,0 1-1,0-1 1,0 0-1,1 0 1,-3 5-1,3-6-26,1 0 1,-1 0-1,1 0 1,0 1-1,-1-1 0,1 0 1,0 0-1,0 3 0,0-4 30,0 1 0,0-1-1,1 1 1,-1-1 0,0 0 0,0 1-1,1-1 1,-1 1 0,0-1-1,1 0 1,-1 1 0,0-1-1,1 0 1,-1 1 0,0-1 0,1 0-1,0 1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2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0 296 3129,'2'-5'1984,"5"-1"-15,5-3-137,10-3-344,5-2-208,5-6-343,4-6-97,7-6-304,3-2-104,7 1-152,4 3-120,0 2-824,-5 2-712,-3 6 832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3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6905,'0'-1'4826,"0"-2"-3578,6-9-624,31-20-144,-16 20-208,1-1-88,3 0-608,4 1-864,11 2 856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3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3617,'65'-27'1640,"-29"16"-840,6-1-344,11 1-984,7 1 392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6393,'-1'-1'2601,"1"1"-1529,21-12-208,45-22-176,-18 20-159,6 3-281,0 3-80,-2 7-928,0 2 583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5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5921,'50'-29'2561,"-8"24"-1369,6 2-408,6 3-408,3 5-104,6 5-304,3 4-776,0 1 552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5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3273,'14'0'2592,"2"2"217,11 5-953,5-1-423,7 4-593,9 1-216,4 0-336,1 2-96,6 2-528,-4 1-560,-5 1 568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4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4 7706,'-2'-4'14169,"2"4"-13823,-3 1-195,0 0 0,0 1 0,0-1 0,0 1 1,-5 3-1,4-2-73,1-1 1,-1 0 0,0 0-1,1 0 1,-7 2 0,5-2 2,1-1-43,1 0 0,-1 0 0,1 1 0,-1-1 0,-5 5 0,8-5-39,0-1-1,1 1 1,-1 0-1,0-1 1,1 1 0,-1 0-1,0 0 1,1 0 0,0-1-1,-1 1 1,1 0 0,-1 0-1,1 0 1,0 0-1,0 0 1,-1 0 0,1 0-1,0 0 1,0 0 0,0 0-1,0 0 1,0-1-1,0 1 1,0 0 0,0 0-1,1 0 1,-1 0 0,0 0-1,1 2 1,0-2-22,0 0 1,-1 0-1,1 0 1,0 0-1,0 0 1,0 0-1,0 0 1,0 0-1,0 0 1,0 0-1,0 0 0,1 0 1,-1-1-1,0 1 1,0-1-1,1 1 1,-1-1-1,0 1 1,3 0-1,4 0-166,0 1 0,11-1 0,-6 1 48,-11-2 130,0 0-1,0 1 1,1-1 0,-1 1 0,0-1 0,0 1-1,0 0 1,4 2 0,-5-2 11,0 0 1,0 0-1,0 0 1,0 0-1,0 0 0,0 0 1,-1 0-1,1 1 0,0-1 1,-1 0-1,1 1 1,-1-1-1,1 0 0,-1 1 1,1 1-1,-1-1 11,0-1 1,0 1-1,1 0 0,-1 0 0,-1-1 1,1 1-1,0 0 0,0-1 0,-1 1 1,1 0-1,0 0 0,-1-1 1,0 1-1,1-1 0,-1 1 0,0-1 1,0 1-1,0-1 0,0 1 0,0-1 1,0 0-1,-1 1 0,1-1 0,0 0 1,0 0-1,-1 0 0,1 0 0,-1 0 1,1 0-1,-4 0 0,3 1-180,-1-1-1,1 0 1,-1-1-1,0 1 0,1 0 1,-1-1-1,0 1 1,0-1-1,1 0 1,-1 0-1,0 0 1,0 0-1,1-1 0,-1 1 1,0-1-1,0 0 1,1 1-1,-1-1 1,-2-2-1,-4-5-958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1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4 7594,'-2'-3'6823,"2"3"-6628,0 0 0,-4 2 4029,-4 8-2038,5-4-2011,0 1 1,1-1 0,-1 1-1,1 0 1,-2 13 0,0 37-71,3-41 18,0 1-34,-2 58 427,3-62-367,1 1 0,0-1 0,5 20 0,-4-27-143,0 0 0,0 0 1,0 0-1,1-1 0,0 1 1,0-1-1,0 0 0,1 0 1,-1 0-1,1 0 0,7 5 1,-9-8-147,0 0 0,-1-1-1,1 0 1,0 1 0,0-1 0,0 0 0,0 0 0,0 0 0,1-1 0,-1 1 0,0 0 0,0-1 0,0 1 0,1-1 0,-1 0-1,0 0 1,1 0 0,-1 0 0,0 0 0,1 0 0,-1-1 0,0 1 0,0-1 0,1 1 0,1-2 0,16-9-910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5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6065,'17'5'2585,"19"5"-1513,10 4-408,16 6-488,4 3-64,6 6-208,6-2-456,0 2 384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6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4281,'18'-4'1992,"3"-6"-663,12 2-1089,3-1-392,8 0 80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6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6473,'13'0'2889,"31"10"-1457,-7 1-816,3 0-303,-4-2-474,-3-1-503,-1 4 440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7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5705,'11'4'2617,"7"10"-1217,4 0-432,8 5-600,4 2-136,2-1-472,-1 0-824,2-2 728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7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5265,'8'7'2801,"12"4"-785,3 5-608,5 4-799,2 0-249,6 1-744,2-1-1201,4-1 1065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8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2593,'31'-27'1872,"-14"21"160,7-3-583,5-1-713,7-3-280,8-4-920,1 4 360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9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3353,'11'-2'2312,"2"4"145,7-2-1273,-2-2-272,7 3-464,3-2-168,7 2-416,5 4-368,2 13 328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9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5073,'5'-3'2641,"6"1"-457,6-3-1488,2 1-136,10 0-304,1 3-88,6 1-120,0 3-248,1 5 160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0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7354,'5'-1'2904,"3"0"-1984,3 0-440,3 1-287,2 0-105,5 1-56,4 1-401,1 2 281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0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6465,'0'-7'2241,"13"3"-2001,0-2-184,8 1 104,3 0 24,1 1 0,5 2 0,-3 3-120,2 2-216,-3 4 112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2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50 7442,'-1'-1'638,"-1"0"1,0 0 0,1 0 0,-1 0-1,0 1 1,1-1 0,-1 1 0,0-1-1,0 1 1,-2-1 0,3 1-407,0 0 0,0 1 0,0-1 1,0 0-1,-1 0 0,1 0 0,0 1 0,0-1 1,0 1-1,0-1 0,0 0 0,1 1 0,-1 0 1,0-1-1,0 1 0,0 0 0,0-1 1,1 1-1,-1 0 0,0 1 0,-1 0-85,0 0-1,1 0 1,0 0-1,0 0 1,-1 1-1,1-1 1,1 0-1,-1 1 1,0-1-1,0 1 1,1-1-1,0 1 1,-1-1-1,1 1 1,0-1-1,0 1 1,1-1-1,-1 1 1,0-1-1,1 1 1,-1-1-1,1 1 1,0-1-1,0 1 1,1 1-1,0-1-106,-1 0-1,1-1 1,0 1-1,0-1 1,0 1-1,0-1 1,1 0-1,-1 0 1,0 0 0,1 0-1,0 0 1,-1 0-1,1-1 1,0 0-1,0 1 1,0-1 0,0 0-1,0 0 1,0-1-1,3 2 1,1-2-22,-1 0 0,0 0 0,1 0 0,-1-1 0,0 0 1,1 0-1,-1 0 0,11-5 0,-12 4-6,0 0-1,-1 0 1,1 0-1,0-1 1,-1 0 0,0 0-1,0 0 1,0 0 0,0-1-1,0 0 1,3-5 0,-5 7-10,-1 0 1,0 0-1,0 0 1,0 0-1,-1-1 1,1 1-1,0 0 1,-1-1-1,0 1 1,1-1-1,-1 1 1,0-1-1,0 1 1,0 0-1,-1-1 1,1 1 0,-1-1-1,1 1 1,-1 0-1,-1-3 1,1 1-20,-1 0 0,0 0 0,0 0 0,0 0 0,-1 0 0,1 0 0,-1 1 0,0-1 0,-6-4 0,8 6 8,-1 1 0,1 0-1,-1 0 1,1 0-1,-1 0 1,1 1-1,-1-1 1,0 0 0,1 1-1,-1-1 1,0 1-1,1-1 1,-1 1-1,0 0 1,0 0 0,0 0-1,-2 0 1,1 0 4,1 1 0,-1 0 0,1 0 0,-1 0 0,1 0 0,-1 0 0,1 0 0,0 0-1,0 1 1,-4 2 0,-1 2 25,1 1-1,0-1 0,0 1 1,1 0-1,-9 15 0,12-18-4,0 0-1,0 0 1,0 0 0,0 0-1,1 1 1,0-1-1,0 1 1,0-1 0,0 1-1,1-1 1,-1 1-1,2 6 1,-1-8-10,1 1 1,0-1-1,-1 0 0,1 0 0,1 0 0,-1 0 1,0 0-1,1 0 0,0 0 0,-1 0 1,1-1-1,0 1 0,0-1 0,1 1 1,-1-1-1,0 0 0,1 0 0,3 2 1,-1 0-29,0-1 1,0-1 0,0 1 0,0-1 0,1 0 0,-1 0 0,1 0 0,0-1 0,0 0 0,9 1 0,-7-2-842,0 0 0,0-1 0,0 0 0,0 0 1,0 0-1,0-1 0,9-4 0,13-5-1762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9090,'3'-3'3401,"3"3"-2673,3 1-256,4 6-288,2-3-40,4 6-784,3 2-456,4 2 664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1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15 6121,'-6'0'2729,"8"-3"-985,0-1-1112,10-1 1,-2 2 103,12 6 8,4 2-88,5 7-312,-1 2-424,2 1 56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37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78 80,'0'0'28,"0"0"1,0-1-1,-1 1 1,1 0-1,0 0 0,0 0 1,-1-1-1,1 1 1,0 0-1,0 0 0,0-1 1,0 1-1,-1 0 1,1 0-1,0-1 1,0 1-1,0 0 0,0 0 1,0-1-1,0 1 1,0 0-1,0-1 0,0 1 1,0 0-1,0 0 1,0-1-1,0 1 0,0 0 1,0-1-1,4-10 2139,-2 5 2274,-1 1 3844,-1 5-8221,0 0 0,0-1 0,1 1 0,-1 0 0,0-1 0,0 1 0,1 0 0,-1-1-1,0 1 1,1 0 0,-1 0 0,0-1 0,1 1 0,-1 0 0,0 0 0,1-1 0,1 1 100,2-3-53,1 0 1,-1 1-1,1-1 1,0 1 0,0 0-1,6-1 1,-6 2-26,-1 0 19,1 0 0,-1 0 0,0 0 0,1 1 0,7 0 0,0 0 117,234-4 1809,-124 2-1758,9-6-34,-79 3-22,99 4 1,-137 3-132,1 1 1,-1 0-1,0 2 1,0-1-1,0 2 1,13 6-1,-19-8 69,-7-4-119,-1 0 0,1 0 0,0 0 0,-1 0 1,1 0-1,0 0 0,-1 0 0,1 0 0,0 0 0,-1 0 1,1 0-1,0-1 0,2 0 302,-6 1 624,-6-6-1045,3 3-1324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39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37 3529,'-5'-6'9073,"0"0"-4658,-8-14-928,13 20-3457,0 0 0,0 0 0,0 0 0,0 0 0,0 0 0,0 0 0,0 0 0,0-1 0,0 1 0,0 0 0,0 0 0,0 0 0,0 0 0,0 0 0,0 0 0,0 0 0,0-1-1,0 1 1,0 0 0,0 0 0,0 0 0,0 0 0,0 0 0,0 0 0,0 0 0,0-1 0,0 1 0,0 0 0,0 0 0,0 0 0,0 0 0,1 0 0,-1 0 0,0 0 0,0 0 0,0 0-1,0 0 1,0-1 0,7 0 222,10 2-245,-7 2 50,1 0-1,-1 0 1,1 1 0,-1 0-1,0 1 1,-1 0-1,1 1 1,-1 0-1,0 0 1,0 1 0,9 9-1,-10-6 68,-6-7 73,1 1 0,0-1 0,0 0 0,0 0-1,0 0 1,7 4 0,-10-9 80,0 0-61,-2 6-161,-2 4-50,-1 1 1,0-1 0,0-1-1,0 1 1,-12 11-1,17-19-5,-69 68 37,49-50-9,1 1 0,-17 21-1,18-18 49,17-19 41,6-3-34,-4 0-69,18-3 48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5.38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128 114 6313,'1'-3'1317,"-1"0"0,1 0-1,-1 0 1,0 1 0,0-6 0,0 7-1198,0 0 1,0 0 0,0 0 0,0 0-1,0 0 1,-1 0 0,1 1-1,0-1 1,0 0 0,-1 0 0,1 0-1,-1 0 1,1 0 0,-1 1 0,1-1-1,-1 0 1,0 0 0,1 1-1,-1-1 1,0 0 0,0 0 0,-1 0-58,-6-3 113,0 0-1,0 0 1,-10-3 0,16 7-157,1-1 0,-1 1 0,1 0 0,-1 0 0,1 0-1,-1 0 1,1 0 0,-1 0 0,1 0 0,-1 0 0,1 1 0,-1-1 0,1 0 0,-1 1 0,1-1-1,0 1 1,-1 0 0,1-1 0,-3 3 0,1 0 30,-1 0 0,1 0 1,0 0-1,-5 6 0,5-4-24,0 0 0,1 0 1,-1-1-1,1 2 0,0-1 1,0 0-1,0 0 0,1 1 0,0-1 1,0 0-1,0 1 0,1 0 1,0-1-1,0 1 0,0-1 0,1 1 1,0-1-1,0 1 0,2 5 1,-2-4-11,2-1 0,-1 1 0,0-1 0,1 1 0,1-1 0,-1 0 0,1 0 1,0 0-1,0-1 0,0 0 0,1 1 0,0-1 0,0-1 0,11 9 0,-12-11 5,1 1-1,0-1 1,-1 0-1,1 0 1,0-1-1,0 1 0,0-1 1,0 0-1,0-1 1,0 1-1,0-1 1,1 0-1,-1 0 0,0-1 1,0 1-1,0-1 1,0 0-1,0 0 1,0-1-1,0 0 1,-1 0-1,1 0 0,0 0 1,-1-1-1,9-5 1,-9 4 25,1 0 1,0 0-1,-1 0 1,0-1-1,0 1 1,0-1-1,-1 0 1,0 0-1,0 0 1,0 0 0,0-1-1,-1 1 1,0-1-1,0 0 1,0 0-1,-1 1 1,0-1-1,0 0 1,0 0-1,-1 0 1,-1-11-1,0 9 52,-1 0 0,0 0-1,0 0 1,-1 0-1,0 1 1,0-1 0,-7-9-1,3 5 0,-1 1 1,-1 0-1,-13-15 0,20 24-102,0 0 1,-1 0-1,1 0 0,-1 0 0,1 0 1,-1 0-1,0 0 0,0 1 1,-4-2-1,6 2-6,-1 1 1,1 0-1,-1 0 0,1 0 1,0 0-1,-1 0 1,1 0-1,-1 0 0,1 0 1,-1 0-1,1 1 0,0-1 1,-1 1-1,1-1 1,-1 1-1,1-1 0,0 1 1,0 0-1,-1-1 0,1 1 1,0 0-1,-1 1 1,-3 3-182,0 0 1,1 0 0,0 0 0,0 1 0,0 0 0,1-1 0,0 1 0,0 0 0,0 1 0,1-1 0,-2 8 0,1 11-471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5.8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158 99 8610,'-14'-10'5544,"-9"-3"-2351,4 2-1865,15 9-1139,1-1 0,-1 1 0,0 1 0,-6-3 0,9 4-159,0-1 1,0 1 0,0 0-1,-1 0 1,1 0 0,0-1-1,0 1 1,0 0-1,0 1 1,-1-1 0,1 0-1,0 0 1,0 0 0,0 1-1,0-1 1,0 1 0,0-1-1,0 1 1,0-1-1,0 1 1,0-1 0,-2 2-1,-1 3 35,-1 0 0,0 0 0,1 1 1,0-1-1,0 1 0,1 0 0,0 0 0,0 0 0,0 0 0,1 1 0,-3 8 0,4-10-55,0 1 0,0 0 0,0-1-1,1 1 1,0 0 0,0-1 0,1 1 0,-1 0 0,1 0 0,0-1 0,1 1-1,-1-1 1,5 10 0,-3-10-6,0 1 0,0-1 1,0 0-1,1 0 0,0-1 0,0 1 0,0-1 0,0 0 0,1 0 1,0 0-1,0-1 0,0 1 0,6 2 0,-4-2 6,1-1 0,1 0 0,-1-1 0,0 1-1,1-1 1,-1-1 0,1 0 0,13 0 0,-16-1 4,0 0 0,1 0-1,-1-1 1,0 0 0,9-3 0,-12 3-2,0 0 1,0 0 0,0-1 0,0 1-1,-1-1 1,1 0 0,0 1 0,-1-1 0,1 0-1,-1-1 1,0 1 0,0 0 0,2-3-1,0-2 28,0 0 0,-1 0 0,0 0 0,0 0 0,0 0 0,-1-1 1,0 1-1,1-13 0,-2 7 24,0 0 1,-1 0 0,0 1 0,-3-19-1,2 23-31,-1-1-1,0 1 0,-1 0 0,0-1 0,0 1 1,0 0-1,-1 1 0,-9-14 0,11 18-32,0 1-1,0-1 1,0 1-1,-1 0 1,1 0-1,-1 0 1,1 0-1,-1 0 1,0 0-1,0 1 1,-4-2-1,4 2-13,1 0 0,-1 1 0,0-1-1,1 1 1,-1 0 0,0 0 0,1 0-1,-1 0 1,0 1 0,1-1 0,-1 1-1,0-1 1,1 1 0,-1 0 0,-3 2-1,3-2-119,1 0 0,0 1-1,-1-1 1,1 1 0,0 0-1,0 0 1,0 0 0,0 0-1,0 0 1,0 0-1,1 0 1,-1 1 0,1-1-1,-1 1 1,1-1 0,0 1-1,0-1 1,0 1 0,1 0-1,-1-1 1,0 1-1,1 0 1,0 5 0,3 17-925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6.2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182 95 9314,'-2'-5'1713,"0"1"-1,0-1 1,0 1-1,-4-6 1,3 6-1140,0 0-1,0 0 1,-1 1 0,-5-6-1,7 7-521,0 0 0,-1 1 0,1-1 0,0 1-1,0 0 1,-1 0 0,1-1 0,0 1-1,-1 1 1,1-1 0,-1 0 0,0 1 0,1-1-1,-1 1 1,1 0 0,-1 0 0,0 0 0,1 0-1,-1 0 1,1 1 0,-1-1 0,-3 2 0,1 0-25,0 0 1,1 0-1,-1 1 1,0 0-1,1 0 1,0 0-1,0 1 1,0-1 0,0 1-1,0 0 1,1 0-1,0 1 1,-4 4-1,4-3-19,-1 1 0,1-1-1,1 0 1,-1 1 0,1 0 0,0-1-1,0 1 1,1 0 0,-1 11-1,2-9-2,0 0-1,0 0 0,1 0 0,0 0 1,0-1-1,1 1 0,1 0 0,4 11 1,-5-15-2,0-1 0,0 0 0,1 0 0,-1 0 0,1 0 0,0 0 0,0-1 0,1 1 0,-1-1 0,1 0 1,0 0-1,-1 0 0,1 0 0,1-1 0,-1 0 0,0 1 0,6 0 0,-5-1 11,1 0-1,0 0 1,-1-1 0,1 0-1,0-1 1,0 1 0,0-1-1,0 0 1,0 0 0,-1-1-1,1 0 1,0 0 0,0 0 0,-1-1-1,1 0 1,0 0 0,-1 0-1,0-1 1,0 1 0,1-1-1,-2-1 1,1 1 0,0-1-1,-1 1 1,1-2 0,-1 1-1,0 0 1,-1-1 0,1 1-1,-1-1 1,0 0 0,0 0-1,0-1 1,-1 1 0,2-6-1,-1 2 32,-1 0 0,-1 0 0,1 0-1,-2 0 1,1 0 0,-1 0 0,-1 0 0,1 0 0,-4-11-1,2 9 3,-1 1 0,0 0-1,0 0 1,-1 1-1,-1-1 1,1 1-1,-10-14 1,12 20-48,0 1 0,0-1 1,0 1-1,-1-1 0,1 1 0,0 0 0,-1 0 0,1 0 0,-1 1 1,0-1-1,0 0 0,0 1 0,0 0 0,0 0 0,-4-2 1,5 3-84,0 0 0,0 0 0,-1 0 0,1 0 0,0 0 1,0 0-1,0 0 0,0 1 0,-1-1 0,1 1 0,0-1 1,0 1-1,0 0 0,0 0 0,0 0 0,0 0 1,0 0-1,1 1 0,-1-1 0,0 1 0,1-1 0,-3 3 1,3-3-101,1 0 1,-1 0 0,0 0 0,0 1 0,0-1 0,0 0-1,1 1 1,-1-1 0,0 3 0,-1 14-911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6.8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125 135 5953,'23'-23'3094,"-22"21"-2674,1 1-1,-2 0 0,1-1 0,0 1 1,0-1-1,0 1 0,-1-1 1,1 1-1,-1-1 0,1 1 1,-1-1-1,1 1 0,-1-1 0,0-2 1,0 2-134,0 0 1,0 0 0,0 0 0,-1 0-1,1 0 1,-1 0 0,1 0-1,-1 0 1,0 0 0,0 0 0,0 0-1,-2-3 1,2 4-144,0-1 0,-1 1 1,1 0-1,-1 0 0,1 0 0,-1 0 0,1 0 0,-1 0 1,0 0-1,1 1 0,-1-1 0,0 0 0,0 1 0,0 0 1,1-1-1,-1 1 0,0 0 0,0 0 0,0 0 0,0 0 1,1 0-1,-3 1 0,0-1-65,0 1-1,0 0 1,0 0-1,1 0 1,-1 1 0,0-1-1,1 1 1,0 0-1,-6 3 1,3 1-62,1-1-1,-1 1 1,1 0 0,0 1-1,0-1 1,1 1 0,-1 0-1,2 0 1,-1 0 0,1 1-1,0-1 1,0 1 0,1 0-1,-2 11 1,3-12-17,0-1 0,0 1 0,1 0 0,0-1 0,0 1 0,1 0 0,-1 0 0,1-1 0,1 1-1,-1 0 1,1-1 0,1 0 0,-1 1 0,1-1 0,0 0 0,0 0 0,7 8 0,-7-10 3,0-1-1,1 0 1,-1 0-1,1 0 1,0-1-1,0 1 1,0-1-1,0 0 1,0 0-1,1 0 1,-1-1 0,1 1-1,-1-1 1,1 0-1,-1-1 1,1 1-1,-1-1 1,7 0-1,-7 0 8,1 0 0,-1 0-1,0-1 1,1 0-1,-1 0 1,0 0 0,1 0-1,-1-1 1,0 1 0,0-1-1,0 0 1,-1-1 0,1 1-1,0-1 1,-1 1-1,1-1 1,-1 0 0,6-7-1,-6 4 14,1 0-1,-1 0 1,0 0-1,0-1 1,-1 1 0,1-1-1,-2 0 1,3-10-1,-2-1 39,-1 1 1,0-22-1,-2 27-32,-1 0 0,0 0 1,-1 0-1,-5-16 0,6 21-21,0 0-1,0 0 0,-1 0 0,0 0 0,0 0 0,-6-7 0,8 12-6,0 1 0,-1-1-1,1 0 1,-1 1 0,1-1-1,-1 1 1,0-1-1,0 1 1,1 0 0,-1 0-1,0 0 1,0 0 0,0 0-1,0 0 1,-1 0-1,1 1 1,0-1 0,0 1-1,0 0 1,0-1 0,-4 1-1,1 0-4,0 1 0,0-1 0,0 1 0,0 0 0,0 1 0,0-1 0,0 1 0,0 0 0,-5 3 0,7-3-42,0-1 0,1 1 0,-1 0 0,0 0 0,1 1 0,-1-1 0,1 0 0,0 1 0,0 0 0,0-1 0,0 1 0,1 0 0,-1 0 1,1 0-1,-3 6 0,1 13-192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7.59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200 63 5865,'0'-3'6088,"0"-3"2906,-2-2-5961,1 7-3032,0-1 0,0 0 1,0 1-1,0-1 0,-1 1 1,1-1-1,-1 1 0,-2-2 1,0-1 79,0 1-29,1 1-1,0-1 0,-1 1 0,0-1 0,1 1 0,-1 0 0,0 0 0,0 1 0,0-1 0,0 1 1,-8-1-1,7 1-17,1 1 0,-1 0 1,0 0-1,0 0 0,1 1 1,-1 0-1,-5 1 0,7-1-23,1 0-1,-1 0 1,0 0 0,1 0-1,-1 1 1,1-1-1,-1 1 1,1 0-1,0 0 1,0 0 0,-1 0-1,-2 4 1,0 1 7,-3 4 8,0-1-1,-9 19 0,15-24-27,0-1 0,1 1 0,-1 0 0,1 0 0,0 0 0,0-1 0,1 1 0,-1 0 0,1 0 0,1 7 0,-1-3-5,2 0 0,-1 0 1,1-1-1,1 1 0,0 0 1,0-1-1,7 14 0,-7-17 9,0-1 0,0 1-1,0-1 1,0 0-1,1 0 1,-1 0 0,1-1-1,0 1 1,0-1-1,1 0 1,-1 0 0,1 0-1,-1-1 1,8 4-1,-5-4 2,0 0-1,0 0 1,0-1-1,0 1 1,0-2 0,0 1-1,0-1 1,1 0-1,-1 0 1,0-1-1,12-3 1,-15 3 5,0 0 1,0-1-1,0 1 1,0-1-1,0 0 0,0 0 1,-1-1-1,1 1 1,-1-1-1,1 0 1,-1 0-1,0 0 1,0 0-1,-1 0 1,1-1-1,0 1 1,-1-1-1,0 0 1,0 0-1,2-6 0,-2 3 12,0 0-1,0 0 0,0 0 1,-1-1-1,-1 1 0,1-1 1,-1 1-1,0-1 0,-3-13 1,1 13-2,0-1 0,0 0 0,-1 0 0,0 1 1,-1-1-1,0 1 0,-8-13 0,11 19-24,-1 0 0,0-1-1,0 1 1,0 0 0,0 0 0,0 0-1,-1 0 1,1 0 0,0 0 0,-1 1-1,0-1 1,1 1 0,-1 0 0,0 0-1,0 0 1,1 0 0,-1 0 0,0 1-1,0-1 1,0 1 0,0 0 0,0-1-1,0 1 1,0 1 0,0-1 0,0 0-1,0 1 1,-4 1 0,-3 1-74,1 0 1,-11 6 0,17-7-75,0-1 1,0 1 0,0-1 0,1 1-1,-1 0 1,1 0 0,-1 1-1,1-1 1,0 0 0,-4 6-1,2 3-399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8.1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185 72 6177,'-1'-4'1392,"1"1"0,0 0 0,-1 0 0,1-1 0,-1 1 0,0 0 0,-2-5 1,2 5-969,-1 0 0,0 1 0,1-1 0,-1 0 1,0 0-1,0 1 0,-4-4 0,4 5-381,1-1 0,-1 0 0,0 1 0,-1 0 0,1-1 0,0 1 0,0 0 0,-1 0-1,1 0 1,0 1 0,-1-1 0,1 0 0,-1 1 0,1-1 0,-1 1 0,1 0 0,-1 0-1,1 0 1,-1 0 0,1 1 0,-1-1 0,-4 2 0,3 0 27,-1 0-1,0 0 1,1 1 0,0-1 0,0 1-1,0 0 1,0 0 0,0 1 0,0-1-1,1 1 1,-1 0 0,-3 6 0,0 0 109,0 1 0,1 0 0,-8 23 0,11-28-132,1 0 1,0 1-1,1-1 0,-1 1 0,1 0 1,1-1-1,-1 1 0,1 0 0,1 7 1,-1-11-40,1 1-1,0-1 1,0 1 0,0-1 0,0 0 0,0 0 0,1 1-1,-1-1 1,1 0 0,0 0 0,0-1 0,0 1 0,0 0-1,1 0 1,-1-1 0,1 0 0,0 1 0,-1-1 0,5 2-1,-2-1-1,0 0-1,1-1 0,-1 0 0,1 0 0,-1 0 1,1 0-1,0-1 0,0 0 0,0 0 0,0-1 0,0 0 1,-1 0-1,1 0 0,0 0 0,8-3 0,-10 3 32,0-2-1,0 1 0,0 0 0,0-1 0,0 0 0,0 0 0,0 0 0,0 0 0,-1-1 1,1 1-1,-1-1 0,1 0 0,-1 0 0,0 0 0,0-1 0,-1 1 0,1-1 0,-1 1 1,0-1-1,0 0 0,3-5 0,-4 3 89,1 1 0,-1 0 1,1-1-1,-2 1 0,1-1 0,0 1 1,-1-1-1,-1-9 0,0 5 19,-1 1 0,0 0-1,-1 0 1,-4-12 0,5 16-113,0 1 0,0-1 0,-1 0 0,0 1 0,0 0 0,-5-7 0,6 8-28,-1 1-1,1 0 1,-1 0-1,1 0 0,-1 0 1,0 0-1,0 1 1,0-1-1,0 1 1,0 0-1,-6-2 0,4 2-61,-1 0 0,0 1-1,0 0 1,1 0-1,-1 0 1,0 0 0,0 1-1,1 0 1,-1 0-1,0 1 1,1-1 0,-9 5-1,-4 4-222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2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 10290,'-20'9'9352,"15"-6"-8506,0 0 1,0-1 0,0 0 0,-7 2 0,7-3-660,1 0 0,0 0 1,0 0-1,-4 3 1,7-3-178,0-1 1,1 0-1,-1 1 1,1-1-1,-1 0 1,1 1 0,-1-1-1,1 1 1,0-1-1,-1 1 1,1-1-1,-1 1 1,1-1-1,0 1 1,-1 0 0,1 0-15,0-1 0,0 1 0,0-1 0,0 1 0,0-1 0,0 1 1,0-1-1,0 1 0,1-1 0,-1 1 0,0-1 0,0 0 0,0 1 1,1-1-1,-1 1 0,0-1 0,0 0 0,1 1 0,-1-1 0,0 0 1,1 1-1,-1-1 0,1 0 0,-1 1 0,1-1 0,2 2-124,0 0-1,0 0 1,0-1-1,1 1 1,-1-1-1,6 2 1,10 4-296,-14-4 400,0-1-1,-1 1 0,1 0 0,-1 0 1,0 1-1,1 0 0,-2-1 0,1 1 0,3 5 1,-6-7 43,0-1 0,1 1 1,-1 0-1,-1 0 1,1 0-1,0 0 0,0 0 1,-1 0-1,1 0 0,-1 1 1,0-1-1,1 0 1,-1 0-1,0 0 0,0 0 1,0 1-1,-1-1 0,1 0 1,-1 0-1,1 0 1,-1 0-1,1 0 0,-1 0 1,0 0-1,-2 3 0,1-1 51,-1 0 0,0 0 0,-1 0-1,1 0 1,-1-1 0,0 1 0,0-1-1,0 0 1,0 0 0,0 0 0,-1-1-1,1 1 1,-1-1 0,0 0-1,1 0 1,-1-1 0,0 0 0,-8 2-1,4-2 162,0 0 0,0-1-1,-1 0 1,1 0 0,0-1-1,0 0 1,0-1 0,0 0-1,-12-4 1,-12-8 465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9.2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193 86 3833,'8'-8'10295,"-8"8"-10141,-9-4 5730,-1 1-6418,6 3-698,-2-2 1256,-1 0-8,1 1-1,-1-1 1,0 1 0,0 1-1,1-1 1,-12 2-1,12-1-15,-1 2 0,1-1 0,0 0 0,0 1-1,0 0 1,0 1 0,0-1 0,0 1 0,0 0 0,1 1-1,-8 5 1,10-6 12,0 0 0,0 0 1,0 1-1,0-1 0,1 0 0,-1 1 0,1 0 0,0 0 0,0-1 0,0 1 0,1 0 1,0 0-1,-1 1 0,1-1 0,1 0 0,-1 0 0,0 1 0,1 4 0,0-4 15,1 0 0,-1 0 0,1 0 0,0 0 0,0 0 0,1 0 0,-1 0 0,1 0 0,0-1 0,1 1 0,-1-1 0,1 1-1,0-1 1,0 0 0,0 0 0,0 0 0,1-1 0,-1 1 0,9 5 0,-6-5 7,1 1 1,0-2-1,0 1 1,0-1-1,0 0 1,0 0-1,1-1 1,-1 0-1,1 0 1,0-1-1,0 0 1,10 0-1,-6-1 13,0-1-1,0-1 1,0 0-1,0 0 1,-1-1-1,1 0 1,-1-1-1,1-1 1,-1 0-1,-1 0 1,1-1-1,-1 0 1,0-1-1,13-12 1,-20 17-15,-1-1-1,1 0 1,-1 1 0,0-1 0,1 0 0,-1-1 0,-1 1 0,1 0-1,0-1 1,0-3 0,-1 4-8,0 0 1,-1 1-1,0-1 0,0 1 1,0-1-1,0 0 0,0 1 1,0-1-1,0 1 0,-1-1 0,0 0 1,1 1-1,-1-1 0,-2-3 1,0-1 20,-2 0 0,1 0 0,-1 0 0,0 0 0,-7-7 1,-32-27 43,43 40-88,-5-4-4,-7-7 8,-16-11 1,25 21-33,0-1 0,0 1 0,0 0 0,0 0 0,-1 0 0,1 0 0,0 1 0,-1 0 0,-5-1 1,8 2-52,0 0 1,0 0 0,0 0 0,0 0-1,1 1 1,-1-1 0,0 0 0,0 1-1,0 0 1,0-1 0,1 1 0,-1 0-1,0 0 1,1 0 0,-1 0 0,1 0-1,-1 0 1,-1 3 0,-1-1-288,1 1 0,0 0 1,1 0-1,-1 0 0,0 0 0,-1 6 1,1-3-14,0 1 1,-1 10-1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9.7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178 67 9202,'-11'-16'7787,"-10"-7"-5881,19 21-1855,0 1 0,0-1 0,0 1 0,0-1 0,-1 1 0,1 0 0,-1 0 0,1 0 0,-1 0 0,1 1 0,-1-1 0,1 1 0,-1-1 0,0 1 0,1 0 0,-1 0 0,0 0 0,1 0 0,-1 0 0,1 1 0,-1-1 0,0 1 0,1 0 0,-1 0 0,1 0 0,0 0 0,-1 0 0,1 0 0,0 1 0,-1-1 0,-2 3 0,-1 2-33,1 0-1,-1 0 0,1 0 1,0 1-1,0-1 1,1 1-1,0 0 1,0 1-1,1-1 1,-1 0-1,2 1 1,-1 0-1,-1 12 1,2-13 5,1 1 1,0 0 0,0 0-1,1 0 1,0 0 0,1 0 0,0 0-1,0 0 1,0-1 0,1 1-1,0 0 1,1-1 0,0 1-1,4 6 1,-4-8-11,0-1 1,1-1-1,-1 1 0,1 0 1,1-1-1,-1 0 0,0 0 0,1 0 1,0-1-1,0 1 0,0-1 1,0 0-1,1 0 0,8 2 0,-6-2 11,0-1 1,0 0-1,0-1 0,0 0 0,0 0 0,1-1 0,-1 0 0,0 0 0,0-1 0,9-1 0,-9 0 14,0 0 1,0 0-1,-1-1 0,1 0 1,-1 0-1,0 0 0,0-1 1,0 0-1,0-1 0,8-7 1,-11 8 3,0 0-1,0 0 1,0 0 0,-1-1 0,1 0 0,-1 0 0,0 0 0,-1 0 0,1 0 0,-1 0 0,0-1 0,0 1 0,-1-1 0,0 1 0,1-8 0,-1 3 49,-1 0 0,0-1 0,-1 1 1,0 0-1,0-1 0,-2 1 1,1 0-1,-1 0 0,0 0 1,-1 0-1,0 1 0,-10-16 0,12 20-83,-1 1 0,0 0 0,-1 0 0,1 0-1,-1 0 1,0 0 0,0 1 0,0 0-1,0 0 1,-7-4 0,8 5-19,-1 1 1,1 0-1,0-1 0,0 2 1,-1-1-1,1 0 0,-1 1 1,1-1-1,0 1 0,-1 0 0,1 0 1,-1 0-1,1 1 0,-1-1 1,1 1-1,-7 2 0,4-1-38,0 1-1,1 0 0,-1 0 1,0 0-1,1 1 0,0 0 1,0 0-1,0 0 0,1 1 1,-6 5-1,7-6-191,0 0 0,-1 1 0,2-1 0,-1 1-1,0 0 1,1 0 0,0 0 0,0 0 0,1 0 0,-1 0 0,1 0 0,-1 10 0,4 13-697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0.1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194 102 9234,'1'-1'394,"0"0"1,0 0 0,-1 0-1,1 0 1,0 1-1,-1-1 1,1 0-1,0 0 1,-1-1-1,1 1 1,-1 0-1,0 0 1,1 0-1,-1 0 1,0 0-1,0-1 1,0 1-212,0 0 1,0 0 0,0 0 0,0 0 0,-1 0-1,1 0 1,0 0 0,-1 0 0,1 0-1,0 0 1,-1 0 0,0 0 0,1 1-1,-1-1 1,0-1 0,-2 0 16,1 0 1,-1 0-1,0 0 0,1 0 1,-1 0-1,0 1 0,0-1 1,0 1-1,-6-2 0,1 1-31,1 1-1,0-1 0,-1 1 0,1 1 0,-1-1 1,1 2-1,-15 1 0,18-2-147,0 1 0,1 0 0,-1 0 1,0 0-1,1 0 0,-1 1 0,1 0 0,-1-1 0,1 1 0,0 0 0,-1 1 0,1-1 1,0 1-1,1-1 0,-1 1 0,0 0 0,-3 5 0,3-2-9,-1 1 0,1 0 0,0 1 1,0-1-1,1 1 0,0-1 0,0 1 0,1 0 0,0 0 0,0-1 0,1 1 0,0 9 1,0-12-11,1-1 0,-1 1 0,1 0 0,0 0 0,1-1 1,-1 1-1,1-1 0,0 1 0,0-1 0,0 0 0,0 0 0,1 0 1,0 0-1,0 0 0,0 0 0,0-1 0,0 1 0,1-1 1,0 0-1,7 5 0,-4-5 5,0 0 0,0 0 0,0 0 0,0-1 0,0 0 0,1-1 0,-1 0 0,1 0 0,-1 0 0,1-1 0,9-1 0,-9 1 15,0-1 0,0-1 0,0 0 0,0 0 0,0 0 0,0-1 0,-1 0-1,1 0 1,-1-1 0,8-5 0,-11 6 1,-1 1 0,0-1 0,0 0 0,0 0 0,-1 0 0,1 0 0,-1 0 0,1-1-1,-1 1 1,0-1 0,0 1 0,2-7 0,-3 4 9,1 1-1,-1-1 1,0 1-1,-1-1 1,1 1-1,-1-1 1,0 1-1,-2-9 1,0 3 3,0 0 1,-1 0 0,0 0-1,-1 0 1,-1 1-1,1-1 1,-2 1-1,-8-13 1,10 18-40,1 1 1,0 0 0,-1-1-1,0 1 1,0 1-1,0-1 1,0 1-1,-1-1 1,0 1-1,1 1 1,-7-4 0,7 5-11,1 0 0,-1 0 1,1 0-1,-1 0 0,1 0 0,-1 1 1,0 0-1,1 0 0,-1 0 1,1 0-1,-1 1 0,1-1 1,-1 1-1,0 0 0,1 0 1,0 0-1,-1 0 0,-3 3 0,3-2-112,-1 1-1,1 0 1,0-1-1,0 2 1,0-1-1,1 0 1,-5 6-1,6-6-5,0-1 0,0 1-1,1-1 1,-1 1 0,1-1-1,-1 1 1,1 0 0,0-1-1,0 1 1,1 0 0,-1 0-1,0 0 1,1 6 0,0-7 72,0 0 0,1 1 1,-1-1-1,1 1 0,1 3 1,-1-5 43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0.7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183 101 5905,'-3'-7'10351,"2"-1"-5413,2 7-4817,-1-1-1,0 1 0,0 0 1,0 0-1,-1 0 1,1 0-1,0 0 0,0 0 1,-1 0-1,1-1 0,0 1 1,-1 0-1,1 0 1,-1 0-1,1 0 0,-1 0 1,0 1-1,1-1 0,-1 0 1,0 0-1,-1-1 0,-16-7 178,10 4-235,5 3-42,0 0 0,0 0 0,-1 0 0,1 1 0,0-1 0,-1 1 0,1 0 0,-1 0 0,0 0 0,1 1 0,-1-1 0,0 1 0,1 0 1,-6 0-1,6 1-10,-1-1 0,0 2 1,1-1-1,-1 0 0,0 1 1,1 0-1,0-1 0,-1 1 1,1 1-1,0-1 1,0 0-1,0 1 0,0 0 1,1-1-1,-1 1 0,1 0 1,-1 0-1,1 1 0,0-1 1,-2 6-1,0 0-4,0-1 0,1 1 0,0-1 0,1 1 0,0 0 0,1 0 0,-2 18 0,3-20-4,0 1-1,1 0 0,0-1 0,3 13 1,-3-16-2,0 0 0,1 1 0,0-1 0,0 0 0,0 0 0,0 0 1,0 0-1,1-1 0,4 6 0,-2-4 1,1-1 0,-1 0 0,1 0 0,-1 0 0,1-1 0,1 1 0,-1-1 0,0-1 0,1 1 0,-1-1 0,1 0 0,0-1 0,-1 0 0,14 1 0,-15-2 17,1 1 0,-1-1 0,1-1 0,-1 1 0,1-1 0,-1 0 0,0 0-1,1-1 1,-1 0 0,0 0 0,0 0 0,0 0 0,0-1 0,0 0 0,-1 0 0,1 0 0,-1 0-1,8-9 1,-10 9 9,1 0-1,-1-1 1,0 0-1,0 1 1,0-1-1,-1 0 1,1 0-1,-1 0 1,0 0-1,0 0 1,0 0-1,-1 0 1,1 0-1,-1 0 0,0-1 1,0 1-1,-1 0 1,1 0-1,-3-8 1,-1-3 49,-1 0 1,-1 0 0,-13-24-1,19 37-75,-3-2 5,-22-42 48,21 41-62,1 0 1,-1 0 0,0 0-1,-1 1 1,1 0 0,-7-5-1,9 7-6,-1 1 0,1 0 0,0-1 0,-1 1 0,1 1-1,-1-1 1,1 0 0,-1 0 0,1 1 0,-1-1 0,1 1 0,-1 0-1,0 0 1,1 0 0,-1 0 0,1 0 0,-1 1 0,0-1 0,1 1-1,-1 0 1,-2 1 0,1-1-78,0 1 0,1 0-1,-1 0 1,1 0 0,-1 1-1,1-1 1,0 1 0,0 0-1,0 0 1,0 0 0,0 0-1,-3 6 1,4-5-3,0 0 1,0 0-1,-1 6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1.2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253 180 7066,'-12'-20'7843,"-9"-8"-2408,11 17-4108,8 7-1224,-1 1-1,0 0 1,1 0-1,-1 1 0,-1-1 1,1 0-1,0 1 1,-1 0-1,1 0 1,-1 0-1,1 0 1,-1 1-1,0-1 0,0 1 1,0 0-1,0 0 1,0 0-1,0 1 1,0 0-1,0-1 1,0 1-1,0 0 0,0 1 1,0-1-1,0 1 1,0 0-1,0 0 1,0 0-1,0 1 0,0-1 1,-4 3-1,2 0-83,0 0 0,0 0 0,0 1 0,1 0 0,-1 0 0,1 0 0,0 0 0,1 1 0,-1 0 0,1 0 0,0 0-1,1 1 1,-1-1 0,-3 13 0,4-11-8,1-1 0,0 1 0,0-1 0,1 1 1,0 0-1,0 0 0,1 0 0,0-1 0,0 1 0,1 0 0,0 0 0,0-1 0,4 14 0,-3-17-8,-1 0 1,1-1-1,0 1 0,0-1 0,0 1 1,1-1-1,-1 0 0,1 0 0,-1 0 0,1 0 1,0-1-1,0 1 0,7 3 0,-5-3 1,0-1 0,0 1-1,0-2 1,0 1-1,0 0 1,1-1 0,-1 0-1,0 0 1,8 0-1,-4-1 7,-1 0-1,0-1 0,0 0 0,0 0 1,0-1-1,0 0 0,0 0 0,0-1 1,-1 0-1,1-1 0,-1 1 0,0-1 1,10-7-1,-12 7 7,-1-1 0,1 1 0,-1-1-1,1 0 1,-1 0 0,-1 0 0,1 0 0,-1-1 0,0 0 0,0 1 0,0-1 0,1-8 0,-2 5 10,0 1 1,-1 0 0,0 0 0,0-1 0,-1 1-1,0-1 1,-1 1 0,0 0 0,-2-11 0,-1 1 11,-1 0 0,-1 0 0,-1 1 0,-16-32 0,21 45-39,-1 0 0,0-1 0,0 2 0,0-1 0,0 0-1,0 0 1,-6-3 0,7 6-4,0-1-1,0 1 0,0 0 1,0 0-1,-1 0 0,1 0 1,0 0-1,-1 0 0,1 1 1,-1-1-1,1 1 0,-1-1 1,1 1-1,-1 0 0,1 0 1,-5 1-1,1 0-182,0 1 0,0 0 0,0 0-1,0 1 1,0 0 0,0 0 0,1 0 0,-1 1 0,1-1 0,0 1-1,0 1 1,1-1 0,-9 10 0,-9 16-820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4.74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159 137 5825,'2'-16'6003,"-5"-1"-3684,-5-8-1192,7 23-1005,0 0 0,0 0 0,0 1 0,0-1-1,0 0 1,-1 0 0,1 0 0,-1 1 0,1-1 0,-1 1 0,0-1 0,1 1 0,-1 0 0,0 0 0,0 0 0,0 0-1,0 0 1,0 0 0,0 0 0,0 1 0,0-1 0,-4 0 0,2 1-43,0-1 0,1 1 0,-1 0 0,0 0 0,1 1 0,-1-1 0,0 1 0,1 0 1,-1 0-1,1 0 0,-7 3 0,6-1 0,0 0 0,0-1 0,0 2 0,0-1 0,1 0 0,-1 1 0,1-1 0,0 1 0,0 0 0,0 0 0,1 1 0,0-1 0,-1 0 0,1 1 0,1-1 0,-1 1 0,1 0 1,-2 6-1,2-1 10,-1 0 1,1 0-1,1 0 1,0-1-1,0 1 0,1 0 1,1 0-1,2 11 1,-3-16-70,0 0 1,1 0-1,0 0 0,0 0 1,0-1-1,0 1 1,1-1-1,0 1 0,0-1 1,0 0-1,0 0 1,1 0-1,0-1 0,-1 1 1,1-1-1,0 0 1,1 0-1,-1 0 0,1-1 1,-1 1-1,1-1 1,0 0-1,-1 0 0,1-1 1,0 0-1,8 2 1,-7-3 9,0 1 1,0-1-1,0 0 1,-1 0-1,1-1 0,0 0 1,0 0-1,9-3 1,-12 3-8,-1 0 0,1 0 0,0 0 0,0-1 0,-1 1 1,1-1-1,-1 0 0,1 0 0,-1 0 0,0 0 0,0 0 0,0-1 0,0 1 1,0-1-1,0 1 0,-1-1 0,1 0 0,0-3 0,0 1 17,0 1 0,-1-1-1,0 0 1,0 0 0,-1 0-1,1 0 1,-1 0 0,0 1-1,-1-6 1,0 2 6,-1 0 0,1 0 0,-2 1 0,1-1 0,-4-7 0,-5-6 42,-1-1 1,-24-31-1,25 38-72,3 3-9,-1-1-74,-16-19 0,24 32 46,1-1-1,-1 1 1,1-1 0,0 1 0,-1-1-1,1 1 1,-1-1 0,0 1 0,1-1-1,-1 1 1,1 0 0,-1-1-1,1 1 1,-1 0 0,0 0 0,1 0-1,-1-1 1,0 1 0,1 0 0,-1 0-1,0 0 1,1 0 0,-1 0-1,0 0 1,0 0-40,1 1-1,-1-1 0,0 1 1,1-1-1,-1 1 0,1-1 1,0 1-1,-1-1 0,1 1 1,-1-1-1,1 1 1,0 0-1,-1-1 0,1 1 1,0-1-1,0 1 0,0 0 1,-1 1-1,0 3-554,0 1-1,1 0 1,-1 0-1,2 7 1,1 14-708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5.22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259 141 9162,'-3'-5'1637,"0"0"0,-1 0 0,0 0 0,-6-7 0,6 8-1139,0 0-1,-1 1 1,1-1 0,-1 1 0,-6-3-1,7 4-433,1 0-1,-1 1 0,0 0 1,1-1-1,-1 1 0,0 1 1,0-1-1,0 0 0,0 1 1,0 0-1,0 0 0,0 0 1,0 1-1,0-1 0,0 1 1,0 0-1,0 0 0,-5 2 1,3 0-5,1 0 1,-1 1 0,1-1-1,0 1 1,-9 8 0,-21 26 252,29-30-242,0-1-1,1 1 0,0 0 0,0 0 1,1 1-1,-5 12 0,7-18-52,1 1-1,0-1 1,0 1 0,1 0-1,-1-1 1,1 1 0,0 0-1,0-1 1,0 1 0,0 0-1,1-1 1,-1 1-1,1-1 1,0 1 0,0 0-1,0-1 1,1 0 0,-1 1-1,4 5 1,-1-4-6,0 0-1,0-1 1,1 1 0,-1-1-1,1 0 1,0 0 0,0 0-1,1-1 1,-1 0 0,1 0-1,0 0 1,8 3 0,-4-3 8,1 0 1,-1-1 0,0 0-1,1-1 1,0 1-1,18-2 1,-22-1 0,0 1 0,0-1 0,-1-1 1,1 1-1,-1-1 0,1-1 0,-1 1 0,1-1 0,-1 0 0,7-5 0,-9 5 5,1 0-1,-1 0 1,-1 0 0,1-1-1,0 0 1,-1 0-1,0 0 1,0 0-1,0 0 1,0 0-1,-1-1 1,0 0-1,0 1 1,3-9-1,-4 6 4,1-1-1,-1 1 0,-1-1 0,1 0 0,-1 0 0,-1 1 0,0-1 1,0 0-1,0 1 0,-1-1 0,-3-10 0,-2 0-4,-1 0-1,0 1 1,-14-22 0,16 30-31,0 0 0,0 0 0,0 1 1,-11-11-1,15 17-6,0 1 0,0-1 0,0 0 0,0 1 0,0-1 0,-1 1 0,1 0 0,0 0 0,-1 0 0,1 0 0,-1 0 0,0 0 0,1 1-1,-1-1 1,1 1 0,-1 0 0,0-1 0,1 2 0,-1-1 0,0 0 0,1 0 0,-5 2 0,3-1-117,-1 1 0,0 0 0,1 0 0,0 0 0,-1 1 0,1 0 0,0 0 0,1 0 0,-1 0 1,0 0-1,1 1 0,0-1 0,-1 1 0,2 0 0,-1 0 0,0 1 0,1-1 0,0 0 0,0 1 0,0-1 0,0 1 0,1 0 0,0 0 0,-1 6 0,0 25-552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5.67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159 152 10042,'-17'-22'6073,"13"17"-5248,-1 0-1,1 0 1,-1 1-1,-8-7 1,11 10-785,1 0 0,0 1 0,-1-1 0,1 1 0,-1-1 1,1 1-1,-1-1 0,1 1 0,-1 0 0,0 0 0,1 0 0,-1 0 1,1 0-1,-1 0 0,1 0 0,-1 1 0,1-1 0,-1 0 1,1 1-1,-1-1 0,1 1 0,-3 1 0,0 0-12,0 1 0,0-1 0,0 1 0,0 0 0,1 0 0,-4 5 0,2-2 3,0 1 0,0 0 0,1 0 0,0 0 0,0 1 0,1 0 0,0-1 0,0 1 0,1 0 0,0 1 0,1-1 0,0 0 0,0 0 0,0 1 0,1-1 0,0 0 0,1 1 0,0-1 0,3 10 0,-3-14-20,0 0 0,1 0 0,0-1 0,0 1 0,0-1 1,0 1-1,1-1 0,-1 0 0,1 0 0,0 0 0,0 0 1,0 0-1,0-1 0,1 0 0,-1 1 0,0-1 0,1 0 1,0 0-1,0-1 0,-1 1 0,1-1 0,0 0 0,0 0 1,6 1-1,-5-2 12,0 1 0,1-1 0,-1 0 0,0 0 0,0-1 0,0 1 0,0-1 0,0 0 0,0-1 0,0 1 1,0-1-1,0 0 0,-1 0 0,1 0 0,-1-1 0,1 0 0,-1 0 0,7-6 0,-6 4 8,-1-1 0,0 1 0,0-1 1,-1 1-1,1-1 0,-1 0 0,-1 0 0,1 0 0,-1-1 0,0 1 0,0-1 0,-1 1 0,0-1 1,0 1-1,-1-1 0,0-7 0,0 1 15,-1 1 0,-1-1 0,0 1 0,-1-1 0,0 1 1,-1 0-1,-8-19 0,7 21-35,0 0 0,0 1 0,-1-1 0,0 1 0,-11-12 0,15 18-22,0 1 0,0 0 1,-1 0-1,1 0 0,0 0 1,-1 1-1,1-1 0,-1 1 0,0-1 1,1 1-1,-1 0 0,0 0 1,0 0-1,0 1 0,0-1 1,1 0-1,-1 1 0,0 0 1,0 0-1,0 0 0,0 0 0,0 0 1,0 1-1,0-1 0,-4 2 1,2 0-78,1 0-1,-1 0 1,1 0 0,0 0 0,0 1 0,0 0 0,0 0 0,-6 5 0,8-6-273,0 1 0,0-1 0,0 0 0,0 1 0,1 0 0,-1-1 0,1 1 0,-1 0 0,1 0 1,0 0-1,0 0 0,0 0 0,0 0 0,0 5 0,1-5-21,0 1 0,1-1 0,-1 1 1,2 3-1,-2-7 369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6.50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194 163 6401,'7'-36'7185,"-3"15"-5741,-4 20-1292,1-1 1,-1 1-1,0-1 0,0 0 1,0 1-1,0-1 1,0 0-1,-1 1 0,1-1 1,0 1-1,-1-1 1,1 0-1,-1 1 0,0-1 1,1 1-1,-1-1 1,0 1-1,0 0 0,0-1 1,0 1-1,0 0 0,0 0 1,0 0-1,0-1 1,-1 1-1,1 0 0,0 1 1,-1-1-1,1 0 1,-2-1-1,-1 1-31,1 0 1,-1 0-1,1 0 0,-1 0 1,0 0-1,1 1 0,-1-1 1,0 1-1,1 0 0,-1 0 1,-5 1-1,2 1-88,0 0-1,0 0 1,0 1 0,0 0 0,1 0-1,-1 1 1,1-1 0,0 1 0,0 1-1,0-1 1,1 1 0,-1 0 0,1 1 0,0-1-1,1 1 1,-1 0 0,1 0 0,-6 12-1,7-12-36,0 1-1,1-1 1,0 0-1,0 1 1,0 0 0,1-1-1,0 1 1,0 0-1,1 8 1,0-10 8,0 0 1,1 0-1,0 0 1,0 1-1,0-1 1,1 0-1,0-1 1,0 1-1,0 0 1,0 0-1,1-1 1,5 8-1,-4-7 3,1 0 0,0 0 0,0 0 0,0-1-1,1 0 1,-1 0 0,1 0 0,0-1 0,0 1 0,0-1 0,8 2 0,-6-3 14,0 1 0,0-2 0,0 1-1,0-1 1,0 0 0,0-1 0,0 0 0,0 0 0,10-2 0,-14 1 2,-1 1 0,1-1-1,-1 0 1,1 0 0,-1-1 0,0 1-1,1-1 1,-1 0 0,0 0 0,0 0 0,0 0-1,-1 0 1,1 0 0,0-1 0,-1 0-1,1 1 1,-1-1 0,3-5 0,-2 3 14,-1-1 0,1 1 1,-1-1-1,-1 1 0,1-1 0,-1 1 1,0-1-1,0 0 0,-1 0 1,1 0-1,-2-5 0,1-4-4,-2 1 1,0 0-1,-1 0 0,0 0 0,-1 1 0,-1-1 0,0 1 0,0 0 1,-2 0-1,0 1 0,0 0 0,-1 0 0,-12-15 0,16 23-52,0 0 0,0 1 0,-1-1-1,1 1 1,-1 0 0,1 0 0,-1 1-1,0 0 1,0-1 0,0 1 0,0 1-1,-1-1 1,-6 0 0,9 1-7,-1 1 0,0 0-1,0 0 1,1 0 0,-1 0 0,0 0 0,1 1 0,-1 0-1,0 0 1,1 0 0,-1 0 0,1 0 0,0 1 0,-1-1-1,1 1 1,0 0 0,0 0 0,0 1 0,0-1 0,-3 3 0,5-4-91,0 0 0,0 0 0,0 1 0,0-1 0,0 0 0,0 0 0,0 1 0,1-1 0,-1 0 0,1 1 0,-1-1 0,1 0 0,-1 1 0,1-1 0,-1 1 0,1-1 0,0 1 0,0-1 0,0 1 0,0 2 0,3 11-830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7.03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236 96 5657,'-8'-8'4881,"-15"-11"0,17 15-3930,0 0 0,0 0-1,-11-4 1,13 6-864,0 1 0,0-1 0,0 1 0,0 0 0,0 1 0,0-1 0,0 1 0,-1 0 0,1 0 0,0 0 0,0 0 0,0 1 0,0-1 0,0 1 0,0 0 0,0 1 0,-7 2 0,5-1-49,0 1-1,0 0 0,1 0 1,-1 0-1,1 1 0,0 0 0,0 0 1,0 0-1,1 0 0,0 1 1,0 0-1,0 0 0,1 0 1,-1 0-1,-1 8 0,2-8-22,1 1 1,0-1-1,0 1 0,1-1 1,0 1-1,0-1 0,1 1 1,-1 0-1,2 0 0,-1-1 0,1 1 1,0 0-1,0-1 0,0 1 1,5 10-1,-3-11 1,0-1-1,1 1 1,-1-1 0,1 0 0,0-1-1,0 1 1,1-1 0,-1 0 0,1 0-1,0 0 1,0 0 0,1-1 0,-1 0-1,1 0 1,-1-1 0,1 1-1,0-1 1,0 0 0,0-1 0,0 0-1,7 1 1,-8-1 9,1-1 0,0 0 0,0 0 0,-1 0 0,1-1 0,0 1-1,-1-1 1,1-1 0,-1 1 0,8-4 0,-9 3 4,0 0 0,0 0-1,-1 0 1,1-1 0,-1 0 0,1 0 0,-1 0 0,0 0-1,0 0 1,0 0 0,0-1 0,-1 0 0,1 1-1,1-6 1,0 1 16,-1 0 1,0 0-1,-1-1 0,1 1 0,-2-1 0,1 0 0,-1 1 1,-1-1-1,0 0 0,-1-11 0,0 7-10,-1 1 0,0-1-1,-1 1 1,-1 0 0,0 0 0,-9-18-1,11 26-32,0 0-1,-1 0 0,1 0 0,-1 0 1,0 0-1,0 0 0,-1 1 1,1-1-1,-1 1 0,1 0 0,-1 0 1,0 0-1,0 1 0,-1 0 1,1-1-1,0 1 0,-1 1 0,1-1 1,-1 1-1,0 0 0,0 0 1,1 0-1,-1 0 0,0 1 0,0 0 1,0 0-1,-5 1 0,7-1-4,0 0 0,0 1 0,0-1 0,1 1 0,-1 0 0,0 0 0,0 0 0,0 0 0,0 1 0,1-1 0,-1 1 0,1-1 0,-1 1 0,-2 2 0,4-2-55,-1-1-1,1 1 0,0 0 1,0 0-1,-1-1 0,1 1 1,0 0-1,1 0 0,-1 0 0,0 0 1,1 0-1,-1 1 0,1-1 1,-1 0-1,1 0 0,0 0 1,0 0-1,0 0 0,0 1 0,1 2 1,0-1 53,0-1 0,0 1 0,0-1 0,0 1 0,1-1 0,0 0 0,0 1 0,0-1 0,4 5 0,12 10 439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6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7 3033,'-5'-7'14976,"8"15"-13002,1 18-1731,-2-1-120,0 1 0,-3 25 0,-3 23 60,-14 147 81,13-186-249,-1 8-11,-1 55 0,7-97 19,0 12-648,0-13 650,0 0 0,0-1 0,1 1 0,-1 0-1,0 0 1,0 0 0,0 0 0,0 0 0,0 0-1,0 0 1,0 0 0,0-1 0,0 1 0,0 0-1,0 0 1,1 0 0,-1 0 0,0 0 0,0 0 0,0 0-1,0 0 1,0 0 0,0 0 0,0 0 0,0 0-1,1 0 1,-1 0 0,0 0 0,0 0 0,0 0-1,0 0 1,0 0 0,0 0 0,1 0 0,-1 0 0,0 0-1,0 0 1,0 0 0,0 0 0,0 0 0,0 0-1,0 0 1,1 0 0,-1 0 0,0 0 0,0 0-1,0 0 1,0 0 0,0 1 0,0-1 0,0 0 0,0 0-1,0 0 1,0 0 0,0 0 0,1 0 0,-1 0-1,0 0 1,0 1 0,0-1 0,0 0 0,0 0 0,0 0-1,3-9 690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7.47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224 100 7426,'-1'-3'975,"0"0"1,-1 0 0,1 0 0,-1 0-1,1 0 1,-1 0 0,0 0 0,0 1-1,0-1 1,-4-3 0,3 3-463,-1 1-1,0-1 1,1 0-1,-1 1 1,0 0-1,0 0 1,-6-2 0,6 2-443,-1 1 0,0 0 0,1 0 0,-1 0 0,0 0 1,1 1-1,-1 0 0,0 0 0,0 0 0,1 1 0,-1-1 1,0 1-1,1 0 0,-1 0 0,-6 4 0,5-2-56,0 0 0,0 1 0,1 0-1,-1 1 1,1-1 0,0 1 0,0 0 0,1 1-1,-1-1 1,1 1 0,1-1 0,-7 13 0,8-13-11,-1 0 1,1 0-1,1 0 1,-1 0-1,1 0 1,-1 1 0,1-1-1,1 0 1,-1 1-1,1-1 1,0 1-1,0-1 1,1 1 0,0-1-1,0 0 1,3 10-1,-3-12 1,0 0-1,1-1 0,-1 1 0,1 0 1,0-1-1,-1 1 0,1-1 0,1 0 0,-1 0 1,0 0-1,0 0 0,1 0 0,2 2 1,0-2 2,-1 1 0,1-1 1,0 0-1,0 0 1,0-1-1,0 0 0,6 1 1,2 0 9,0-2 0,0 0 0,0 0 0,0-1-1,19-4 1,-18 2 11,-1 0 0,0 0-1,0-2 1,0 1 0,-1-2-1,23-12 1,-32 16-10,0 0 0,0 0 0,-1 0 0,1-1 0,-1 1 0,1-1 0,-1 1 0,3-5 0,-5 6-2,1-1 0,0 0 1,0 1-1,-1-1 0,1 0 1,-1 0-1,1 0 0,-1 0 1,0 0-1,0 1 0,0-1 0,0 0 1,0 0-1,0 0 0,0 0 1,-1 0-1,0-2 0,-1-3 28,-1 1 0,1 0-1,-1 0 1,-1 0 0,-3-6-1,-24-27 119,23 29-135,0 1-13,0-1 0,0 2 1,-18-15-1,24 21-23,-1 0 0,0 0 0,0 0 0,0 0 0,-1 0 0,1 1 0,0 0 0,0 0-1,-1 0 1,1 0 0,-1 0 0,1 0 0,-1 1 0,1 0 0,-1 0 0,1 0 0,-8 1 0,6 0-31,0 1-1,1-1 1,-1 1 0,0 0-1,1 1 1,-1-1 0,1 1-1,0 0 1,-1 0 0,1 0-1,1 0 1,-1 1 0,0 0-1,1-1 1,0 1-1,0 1 1,0-1 0,-4 9-1,5-8 2,1 1 0,0 0 0,0-1-1,-1 8 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2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88 3793,'0'-1'717,"1"-1"0,-1 0 0,0 0 1,1 1-1,-1-1 0,1 1 0,0-1 0,1-2 1,-1 2-8,0 1 1,-1-1 0,1 0 0,0 1 0,-1-1-1,1 0 1,-1 1 0,1-5 0,0 0 1162,0 4-1209,1 7-549,0 3-104,-1 1 0,1-1-1,-1 0 1,-1 0-1,0 1 1,0-1-1,0 0 1,-1 1-1,-3 11 1,1 22 336,4-54-217,1-44 244,-3 48-353,1 0 1,-2 0-1,1 0 1,-1 0-1,-2-8 1,-17-45-59,22 80 54,1-3-8,2 10 44,0 29 0,-4-47-7,0 0 1,1 1 0,-1-1-1,2 0 1,2 12 0,-4-19-9,1 1-200,-1-3-202,-1-2-68,-1-8 30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2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33 7986,'-1'-4'3825,"1"-4"-1521,7 0-984,1 1-295,6 3-401,2 2-136,2 4-144,3 2-32,3 2-40,-2-3-32,4 3-88,-1-3-32,-9-1-40,3 2-24,-9-3-192,-2-1-248,2 0 232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3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29 3961,'-3'-1'14023,"3"4"-15009,-3 74 1928,-11 32-535,22-147-602,-1 4-1222,3-39 0,-10 66 1436,-1 0 0,1 0 0,-1 0 0,-2-8 0,-1-6 530,5 16-292,-1 3 238,-2 2-25,2 1-395,-1 1-1,0-1 1,1 0 0,-1 0 0,1 1 0,-1-1-1,1 0 1,0 1 0,0-1 0,-1 0 0,1 1 0,0-1-1,0 1 1,1 2 0,-1 4 39,-1 35 68,-1 49 295,0-84-539,2-6-543,0-5-811,2-4 551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4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15 8866,'-5'-2'3857,"4"-1"-1993,0 0-192,1 3-455,0-1-193,3 0-304,13-2-80,28 1-104,-20 5-56,2 1-95,0-1-73,-1-1-120,0 1-64,-2-3-64,-2 1-8,-4 0-392,1 6-353,-10 1 425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5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57 4489,'-3'-5'4294,"1"-6"-2027,1 3-461,-4 1 2322,2 7-2546,0 5-1524,-2 8 36,1 1 0,-2 14 1,5-21-60,0 0 1,0 10 0,1-15-16,0 0 0,0 0 0,0 0 0,0 0 0,1 0 0,-1-1 0,1 1 1,-1 0-1,1 0 0,2 3 0,-3-5-9,0 0 1,0 0 0,1 0-1,-1 0 1,0 0 0,0 0 0,1 0-1,-1-1 1,0 1 0,0 0-1,0 0 1,1 0 0,-1 0-1,0 0 1,0-1 0,0 1-1,1 0 1,-1 0 0,0 0-1,0 0 1,0-1 0,0 1-1,0 0 1,0 0 0,1-1-1,-1 1 1,0 0 0,4-9 72,-2 5-85,-1-1 0,0 0 1,0 0-1,-1 0 1,0 0-1,0 0 1,0 0-1,0 0 0,-1 0 1,0 0-1,-2-9 1,0-1 7,3 13-5,0-1 0,0 1 1,0-1-1,0 1 1,0-1-1,0 1 1,1-1-1,1-3 1,0-5-5,-2 11 2,0-1 0,0 1 0,0 0 1,0 0-1,0-1 0,0 1 0,0 0 1,0 0-1,0-1 0,0 1 0,0 0 1,0 0-1,0 0 0,0-1 1,0 1-1,0 0 0,0 0 0,0-1 1,0 1-1,0 0 0,-1 0 0,1 0 1,0-1-1,0 1 0,0 0 0,0 0 1,-1 0-1,1 0 0,0-1 1,0 1-1,-1 0 0,1 0 0,0 0 1,0 0-1,0 0 0,-1 0 0,1 0 1,0 0-1,0-1 0,-1 1 1,1 0-1,0 0 0,0 0 0,-1 0 1,1 0-1,0 0 0,0 1 0,-1-1 1,1 0-1,-1 0 7,1 0 0,0 1-1,0-1 1,0 0 0,0 0 0,-1 1 0,1-1 0,0 0-1,0 1 1,0-1 0,0 0 0,0 1 0,0-1 0,0 0-1,0 1 1,0-1 0,0 1 0,0 0 10,-1 14 29,2 18 0,-1 2-9,0-29-91,0 0-1,-1 0 1,0 0-1,0-1 1,-3 8 0,2-10-592,-5-3 266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6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43 7098,'-2'-4'4959,"-1"-4"-2261,3 7-2597,0 1 0,0-1 1,0 1-1,0-1 0,0 1 0,0-1 1,0 1-1,0-1 0,0 1 1,0-1-1,0 1 0,1 0 0,-1-1 1,0 1-1,0-1 0,1 1 0,-1-1 1,0 1-1,0-1 0,1 1 1,-1 0-1,0-1 0,1 1 0,-1 0 1,1-1-1,-1 1 0,1 0 0,6-4 131,1 1-1,-1 1 1,1 0-1,-1 0 0,1 0 1,0 1-1,14-1 1,-3 2-28,1 0 0,20 4 0,-29-2-323,1 0 0,0 0 1,-1 1-1,12 5 0,-16-4-138,-3 1 18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7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89 6713,'4'-11'7831,"-3"9"-6811,-1 0 0,1-1 0,0 1 0,-1 0 0,1-3 0,6 23-565,-5-11-431,-1 0 0,1 0 0,-1 0 0,0 0 0,-1 0 0,0 0 0,-1 14 0,-11 47 159,17-120-1361,6-79 586,-7 105 1026,-2 17-129,-1 14 231,-8 157-5,8-152 1793,-1-15-1301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7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7 3281,'-21'-1'2212,"20"1"-1859,1 0-1,-1 0 1,0 0 0,1 0-1,-1 0 1,0 0 0,1-1-1,-1 1 1,0 0-1,1 0 1,-1-1 0,1 1-1,-2-1 1,2 0 105,-1 1 1,1 0-1,0 0 0,0 0 1,-1-1-1,1 1 0,0 0 1,-1 0-1,1 0 0,0 0 1,-1 0-1,1 0 0,0 0 1,-1 0-1,1 0 0,-1-1 1,1 2-1,17 0 4054,9 2-4032,-8 0-175,92 6 842,-16-2-714,-116-16-1005,-1 3 392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28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49 7490,'-6'-11'3552,"2"2"-1383,1 2-425,1 1-600,2 3-279,0-1-417,-1 0-128,0 1-144,1 1 1856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7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51 6329,'-2'-5'2278,"-1"-1"-1,-1-8 0,4 13-2084,-1 0-1,1 0 0,0-1 1,0 1-1,0 0 1,0 0-1,0 0 1,0 0-1,0 0 1,0 0-1,0-1 0,0 1 1,1 0-1,-1 0 1,0 0-1,1 0 1,-1 0-1,1 0 0,-1 0 1,2-1-1,-2 2-166,0 0 0,0 0-1,0-1 1,0 1 0,0 0-1,0 0 1,1 0 0,-1 0-1,0 0 1,0 0 0,0 0-1,0 0 1,0 0 0,0 0-1,0 0 1,1-1 0,-1 1-1,0 0 1,0 0 0,0 0-1,0 0 1,0 0 0,0 0-1,1 0 1,-1 0 0,0 0-1,0 0 1,0 0 0,0 0-1,0 0 1,0 1 0,1-1-1,-1 0 1,0 0 0,0 0-1,0 0 1,0 0 0,0 0-1,0 0 1,0 0 0,1 0-1,-1 0 1,0 0 0,0 0-1,0 1 1,0-1 0,0 0-1,0 0 1,0 0 0,0 0-1,0 0 1,0 1 0,3 7 540,-3-6-511,5 20 413,1 8-228,14 40 0,-7-35-179,22 63 235,-29-77-215,0 0-1,3 37 1,-8-52-75,0 8 91,-1-12-45,-2-8-24,-20-74-74,20 63 41,2 15 5,0 0 1,0 0-1,-1-1 0,1 1 1,-1 0-1,1-1 0,-1 1 0,-1-3 1,-1-2-45,2 5 11,2 3 11,-2 3 10,1 2 15,0-1-1,0 1 1,1 0-1,0 0 1,1 8-1,-1-11-1,-1-1 4,1-1 1,-1 1-1,0-1 0,1 1 1,-1-1-1,1 1 0,-1-1 0,1 0 1,0 1-1,-1-1 0,1 0 1,0 0-1,0 1 0,0-1 0,0 0 1,0 0-1,0 0 0,0 0 1,1 0-1,-1-1 0,0 1 0,0 0 1,1 0-1,-1-1 0,1 1 1,-1-1-1,2 1 0,-2-1 2,-1 0-1,0 0 1,1 0 0,-1 0-1,0 0 1,1 0 0,-1 0-1,0 0 1,1 0 0,-1 0-1,0-1 1,1 1-1,-1 0 1,0 0 0,1 0-1,-1 0 1,0-1 0,0 1-1,1 0 1,-1 0 0,0-1-1,0 1 1,1 0-1,-1-1 1,5-9 59,0 0-38,3 3-4,-1 0 0,1 1 0,14-9 0,7-6 92,37-42 105,-45 41-193,28-23-1,-46 43-27,13-10-11,-15 12 9,0-1-1,0 0 1,0 1-1,0-1 1,0 1-1,0-1 1,0 1-1,0 0 0,0-1 1,0 1-1,1 0 1,0 0-1,-2 0 3,1 0 0,-1 0 0,0 0 0,0 0 0,0 0 0,0 0 0,0 0 0,0 0 0,0 0 0,0 1 0,0-1 0,1 0 0,-1 0 0,0 0 0,0 0 0,0 0 0,0 0 0,0 0 0,0 0 0,0 1-1,0-1 1,0 0 0,0 0 0,0 0 0,0 0 0,0 0 0,0 0 0,0 0 0,0 1 0,0-1 0,0 0 0,0 0 0,0 0 0,0 0 0,0 0 0,0 0 0,0 0 0,0 1 0,0-1 0,0 0 0,0 0 0,0 0 0,0 0 0,-1 0 0,1 0 0,0 0 0,0 0-1,0 1 1,0-1 0,-4 5 9,-20 16-1079,21-18 674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6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5777,'2'-26'5905,"-2"24"-5606,0 0-1,1 1 1,-1-1-1,1 0 1,-1 1-1,1-1 1,0 1 0,0-1-1,0 1 1,0-1-1,0 1 1,2-3-1,-3 4-209,0-1-1,0 1 0,1 0 0,-1-1 0,0 1 0,1 0 1,-1-1-1,0 1 0,1 0 0,-1 0 0,1-1 1,-1 1-1,0 0 0,1 0 0,-1-1 0,1 1 1,-1 0-1,1 0 0,-1 0 0,1 0 0,-1 0 0,1 0 1,0 1 3,-1-1 0,0 1 0,1 0 0,-1-1 1,0 1-1,1 0 0,-1 0 0,0-1 0,0 1 0,0 0 1,0 0-1,0 0 0,1 3-133,1 14 409,-1 1 0,-1 0 1,-2 22-1,1-19-164,-15 163 1127,12-152-1101,3-20-73,1-1 0,1 16 0,-1-35-58,0 0-1,0 0 1,1 0-1,1 0 1,-1 0-1,1 0 1,0 0-1,3-6 1,-2 7-107,-1 1 1,1-1-1,0 1 1,1 0-1,-1 0 1,1 0-1,0 0 0,0 1 1,0-1-1,1 1 1,6-5-1,-6 6-5,1-1-1,0 1 0,0 0 0,11-3 0,-15 5 9,0 0 0,0 1-1,0-1 1,1 1 0,-1 0-1,0 0 1,1 0 0,-1 0-1,0 0 1,0 0-1,1 1 1,-1-1 0,0 1-1,0-1 1,1 1 0,-1 0-1,4 2 1,-3-1 16,0 1 0,0-1 0,-1 1 0,1 0 0,-1 0 0,1 0 0,-1 0 0,0 0 0,0 0 0,0 1 0,0-1 0,-1 1 0,1-1 0,-1 1 0,0 0 0,0-1 0,0 1 0,0 6 0,-1 1 65,1-1 0,-1 1 1,-1 0-1,0-1 0,-4 17 1,2-16 26,0 0 0,0-1 0,-1 1 1,-11 18-1,13-25-70,0-1 0,0 0 0,0 1 0,0-1 0,-1 0 0,0 0 0,1-1 0,-1 1 0,0-1 0,0 1 0,-1-1 0,1 0-1,0 0 1,-1 0 0,1-1 0,-1 1 0,-5 1 0,7-3-20,0 0 1,1 0-1,-1 1 0,0-2 0,0 1 0,0 0 0,1 0 0,-1 0 0,0-1 1,0 1-1,1-1 0,-1 0 0,0 1 0,1-1 0,-1 0 0,1 0 0,-1 0 0,1 0 1,-1 0-1,1 0 0,0-1 0,0 1 0,-1 0 0,1-1 0,-1-1 0,-1-2-57,0 0-1,0 0 0,1-1 0,-1 1 0,1 0 0,-2-10 0,2 5-484,0 1 1,0-17-1,1 23 7,1-1 1,0 1-1,0 0 1,1 0-1,-1-1 1,1 1-1,0 0 1,-1 0-1,2-1 1,-1 1-1,2-4 1,-2 6 242,0-1 0,1 1 0,-1 0 1,0-1-1,1 1 0,-1 0 1,1 0-1,3-2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7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17 9826,'-2'-1'887,"1"-1"-390,0 1 0,0 0 1,0 0-1,0-1 0,-1 1 0,1 0 0,0 0 1,-1 1-1,1-1 0,-1 0 0,1 0 0,-1 1 1,1-1-1,-1 1 0,1-1 0,-3 0 0,3 1-442,1 1-1,-1-1 0,1 0 1,-1 0-1,1 0 0,0 1 0,-1-1 1,1 0-1,-1 1 0,1-1 1,0 0-1,-1 1 0,1-1 0,0 0 1,-1 1-1,1-1 0,0 1 1,0-1-1,-1 1 0,1-1 0,0 1 1,0-1-1,0 1 0,0-1 1,-1 1-1,-1 14 193,2-14-187,-1 9 146,1-1 0,0 1 0,0 0 0,1-1 0,3 17 0,-4-23-171,1-1-1,0 1 0,0-1 1,0 1-1,0 0 0,0-1 1,1 0-1,-1 1 0,1-1 0,0 0 1,-1 0-1,1 0 0,0 0 1,0 0-1,0 0 0,1 0 1,-1-1-1,0 1 0,1-1 1,-1 0-1,1 0 0,-1 0 1,1 0-1,4 1 0,0-1-5,-1 0 0,0-1 0,0 1 0,1-2 0,-1 1 0,0-1 0,0 0 0,1 0 0,-1 0 0,0-1 0,10-4 0,-9 2-4,1 0 1,0 0-1,-1 0 0,0-1 1,0 0-1,0 0 1,-1-1-1,7-7 0,-8 8-9,14-19 29,-18 23-41,0-1 0,0 0 0,0 0 0,0 1 0,0-1 0,0 0 0,-1 0 0,1 0 0,-1 1 0,1-1-1,-1 0 1,0-3 0,0 5-4,0-1 0,0 1 0,0-1 0,0 1 0,0 0 0,0-1 0,0 1 0,-1 0 0,1-1 0,0 1 0,0 0 0,0-1-1,0 1 1,-1 0 0,1 0 0,0-1 0,0 1 0,-1 0 0,1-1 0,0 1 0,-1 0 0,1 0 0,0 0 0,-1-1 0,1 1 0,0 0-1,-1 0 1,1 0 0,0 0 0,-1 0 0,1 0 0,0 0 0,-1 0 0,0 0 0,0 0-2,0 0-1,0 0 1,0 0 0,0 0-1,-1 0 1,1 1-1,0-1 1,0 0 0,0 1-1,0-1 1,-2 2 0,-2 2-2,-1 0 1,1 0-1,0 1 0,-9 10 1,-15 24 121,8-6 231,-27 53 1,-8 40 267,46-101-370,-12 46 1,17-38-102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39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48 2953,'1'-2'8702,"2"0"-4232,12-5-3027,-10 5 780,-5 2-2149,0 0 0,0 0 0,0 0 0,0 0 0,1 0 0,-1-1 0,0 1 1,0 0-1,0 0 0,0 0 0,0 0 0,1 0 0,-1 0 0,0-1 0,0 1 0,0 0 0,0 0 0,0 0 0,0 0 1,0-1-1,0 1 0,0 0 0,0 0 0,0 0 0,0-1 0,0 1 0,0 0 0,0 0 0,0 0 0,0 0 0,0-1 1,0 1-1,0 0 0,0 0 0,0 0 0,0-1 0,0 1 0,0 0 0,0 0 0,0 0 0,0 0 0,0-1 0,0 1 1,-1 0-1,1 0 0,0 0 0,0 0 0,0 0 0,0 0 0,0-1 0,-1 1 0,1 0 0,0 0 0,0 0 0,0 0 0,0 0 1,-1 0-1,1 0 0,-14-8-274,12 7 351,-1 0-144,-26-11 48,26 11-48,0 0-1,-1 0 1,1 1-1,-1-1 0,1 1 1,-1 0-1,1 0 1,-6 1-1,7-1-7,0 1 0,0-1 0,0 1-1,0-1 1,0 1 0,1 0 0,-1 0 0,0 0-1,1 0 1,-1 0 0,1 1 0,-1-1 0,1 0-1,-1 1 1,1-1 0,0 1 0,0-1-1,0 1 1,0 0 0,0-1 0,-1 4 0,0 0-7,0 0 1,0 1 0,1-1 0,0 1-1,0-1 1,1 9 0,0-12 5,0 1 1,0-1-1,1 0 0,-1 0 1,1 0-1,0 0 1,-1 0-1,1 0 1,0 0-1,0 0 0,0 0 1,1-1-1,-1 1 1,0 0-1,1-1 0,-1 1 1,3 1-1,2 3 2,1-1-1,-1 0 1,9 4-1,5 1 1,-13-7 1,0 1 1,0-1-1,7 7 0,-13-9 1,1 0-1,-1 0 1,0 0-1,1 0 1,-1 1-1,0-1 0,0 1 1,0-1-1,0 1 1,0-1-1,0 1 0,-1-1 1,1 1-1,0 0 1,-1-1-1,0 1 0,1 0 1,-1 3-1,0-3 2,0-1-1,0 1 0,0 0 1,-1-1-1,1 1 0,-1 0 1,1-1-1,-1 1 1,0 0-1,0-1 0,1 1 1,-1-1-1,0 1 1,0-1-1,-1 0 0,1 1 1,0-1-1,0 0 1,-2 2-1,-3 1 10,0 0-1,0 0 1,-9 3 0,11-4-5,0-1 0,-1 0 1,0 0-1,1-1 0,-1 1 0,0-1 1,0 0-1,0-1 0,0 1 0,0-1 0,0 0 1,0 0-1,-6-1 0,5 0-48,1 0-1,-1 0 1,0 0-1,1-1 1,-1 0-1,1 0 1,0-1 0,0 1-1,0-1 1,0 0-1,-5-4 1,10 6-34,-1 1 0,0-1 0,0 0 1,1 0-1,-1 1 0,0-1 0,1 0 0,-1 0 1,1 0-1,-1 0 0,0-1 0,1 1 16,0-1-1,0 1 0,0 0 0,0 0 1,0-1-1,0 1 0,1 0 1,0-2-1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0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82 8546,'0'-1'495,"0"0"-1,0 0 1,0 0 0,0 0 0,0 0 0,0 0 0,0 0-1,0-1 1,0 1 0,-1 0 0,1 0 0,0 0 0,-1 0-1,1 0 1,-1 0 0,1 0 0,-1 0 0,1 0 0,-1 1-1,0-1 1,-1-1 0,9 12 1375,-5-8-1856,-1 1-1,1-1 1,0 0-1,0 0 1,1-1-1,3 4 1,-1-3 0,1 0 0,-1 0 0,0-1 1,1 1-1,-1-1 0,1-1 1,-1 1-1,1-1 0,8 0 1,-10-1 4,1 1 0,-1-1 0,0 1 0,1-1 0,-1-1 1,0 1-1,1 0 0,-1-1 0,0 0 0,0 0 0,0 0 1,4-4-1,-7 5-10,0 0 1,0 1 0,0-1-1,-1 0 1,1 0 0,0 0-1,-1 0 1,1 0 0,-1 1-1,1-1 1,-1 0-1,1 0 1,-1 0 0,1 0-1,-1-1 1,0 1 0,0 0-1,0 0 1,0 0 0,1 0-1,-1 0 1,-1 0 0,1-2-1,0 1 3,-1 1 0,0-1-1,1 1 1,-1-1-1,0 1 1,0 0 0,0-1-1,0 1 1,0 0 0,0 0-1,0 0 1,0 0 0,0 0-1,0 0 1,-1 0-1,-1-1 1,-6-3 24,0 0 0,-1 1 0,-11-4-1,16 6-33,0 1 0,-1 0 0,1 0 0,0 0 0,0 1 0,0 0-1,-1 0 1,-6 1 0,10-1-5,0 1 0,-1-1 0,1 1 0,-1 0 0,1 0 0,0 0 0,0 0 0,0 0 0,0 1 0,0-1 0,0 1 0,0-1-1,-2 3 1,1-1 2,1 0 0,-1 0 0,1 1 0,0-1 0,0 1 0,0 0-1,-2 5 1,2-3 3,0 1 0,1-1 1,0 1-1,0-1 0,0 1 0,1-1 0,0 1 0,0-1 0,2 13 0,-1-14 0,0 0 0,1 0 0,0 0 0,0 0 0,0 0 0,0 0-1,1 0 1,0 0 0,4 5 0,-4-7-88,0 0 0,0 0 1,0-1-1,0 1 0,1 0 0,-1-1 1,1 0-1,0 0 0,-1 0 0,1 0 1,0-1-1,7 2 0,8 1-1886,29 1-1,-47-5 1892,31 1-1237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0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70 7450,'-16'-4'12728,"17"7"-12609,1-1 1,-1 1-1,0 0 1,0 0-1,0 0 1,0 0-1,0 0 1,-1 0-1,1 5 1,0 23 23,-2 34 0,0 2 63,1-53-153,0 0 0,-1-1 1,-5 21-1,3-22 18,3-12-69,0 0-1,0 0 1,0 0 0,0 0 0,0 1 0,0-1-1,0 0 1,0 0 0,0 0 0,0 0 0,0 0 0,0 0-1,0 0 1,0 0 0,0 0 0,0 0 0,0 0-1,0 1 1,0-1 0,-1 0 0,1 0 0,0 0 0,0 0-1,0 0 1,0 0 0,0 0 0,0 0 0,0 0-1,0 0 1,0 0 0,0 0 0,0 0 0,0 0-1,0 0 1,-1 0 0,1 0 0,0 0 0,0 0 0,0 0-1,0 0 1,0 0 0,0 0 0,0 0 0,0 0-1,0 0 1,0 0 0,0 0 0,-1 0 0,1 0 0,0 0-1,0 0 1,0 0 0,0 0 0,0 0 0,0 0-1,0 0 1,0 0 0,0 0 0,-2-6 57,-1-4-69,-2-8-173,0 1 0,1-1 0,2 0-1,-1 0 1,2-20 0,1 24 117,1 0-1,1 1 1,0-1-1,1 0 1,1 1 0,0-1-1,12-24 1,-13 32 100,1 1 0,-1-1 0,1 1 0,0 0-1,0 0 1,1 0 0,0 0 0,6-4 0,-7 6 24,1 0-1,-1 1 1,1-1 0,0 1-1,0 0 1,0 0 0,0 1 0,0-1-1,0 1 1,0 0 0,7 0 0,-8 1-18,0 0 1,0 0 0,-1 0-1,1 0 1,0 1-1,0 0 1,-1 0 0,1 0-1,0 0 1,4 2 0,-6-2-25,-1 0 0,1 0 0,0 1 0,-1-1 1,1 0-1,-1 0 0,1 1 0,-1-1 0,0 1 0,0-1 1,1 1-1,-1 0 0,0 0 0,0-1 0,-1 1 1,1 0-1,0 0 0,0 0 0,-1 0 0,1 3 0,0 3 45,0 0 0,-1 0 0,0-1-1,-1 10 1,0-14-37,1-1 0,0 0 0,-1 0 0,1 0 0,-1 0 1,0 0-1,1 0 0,-1 0 0,0 0 0,0 0 0,-1 0 0,1 0 0,0 0 0,-1-1 0,1 1 1,-1-1-1,1 1 0,-1-1 0,-3 3 0,0-2 8,1 0 0,-1-1 1,0 1-1,0-1 0,0 0 0,0 0 0,0-1 1,-7 1-1,-1-2 24,-26-2-1,37 2-64,-2 1-56,1 0 0,0-1 0,0 0 0,0 1 0,0-1 0,0 0 0,0-1 0,-3-1 0,6 3 55,-1 0-1,1 0 1,0 0 0,0-1 0,0 1 0,-1 0 0,1 0 0,0-1 0,0 1 0,0 0 0,0 0 0,0-1 0,0 1 0,-1 0 0,1 0 0,0-1 0,0 1 0,0 0 0,0-1 0,0 1 0,0-1-1,0 1 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1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32 6649,'2'-1'1677,"0"-1"0,0 1-1,0 0 1,0-1 0,4-2-1,-6 3-1405,0 1 1,1 0-1,-1-1 0,1 1 0,-1-1 0,0 1 1,1-1-1,-1 0 0,0 1 0,1-1 0,-1 1 0,0-2 1,0 2-223,0-1 1,0 1-1,0 0 1,0-1-1,0 1 1,0 0-1,0 0 1,0-1-1,0 1 1,0 0-1,-1 0 1,1-1-1,0 1 1,0 0-1,0 0 0,0-1 1,-1 1-1,1 0 1,0 0-1,0 0 1,-1 0-1,1-1 1,0 1-1,0 0 1,-1 0-1,1 0 1,0 0-1,0 0 1,-1-1-1,-3 0 159,-1 0 0,1 0 0,-1 0-1,1 0 1,-1 1 0,0 0 0,1 0-1,-1 0 1,1 0 0,-1 1 0,-7 1-1,6 0-128,1-1 0,-1 1 0,1 0-1,0 1 1,-1-1 0,1 1 0,0 0 0,-8 7-1,11-8-63,0 0 0,0 0-1,0 1 1,0-1 0,0 1 0,1-1-1,-1 1 1,1-1 0,0 1 0,-1 0-1,1-1 1,1 1 0,-1 0-1,0 0 1,1 0 0,-1 0 0,1 0-1,0 4 1,0-5-12,0 0-1,1 0 1,-1 0-1,1 0 1,-1 0 0,1 0-1,0 0 1,-1 0-1,1 0 1,0 0-1,1 0 1,-1-1 0,0 1-1,0 0 1,1-1-1,-1 1 1,1-1-1,-1 1 1,1-1 0,0 0-1,-1 1 1,1-1-1,0 0 1,0 0 0,0-1-1,2 2 1,1-1-4,0 1 0,0-2 1,0 1-1,1 0 0,-1-1 1,0 0-1,0 0 0,0-1 0,0 1 1,9-3-1,-8 2-35,0-1 0,0 0 0,0 0 0,-1-1 1,1 0-1,0 0 0,-1 0 0,7-5 0,-8 4-21,0 0-1,0 0 1,0 0-1,3-6 1,-5 7 47,0 1 0,-1-1-1,1 1 1,-1-1 0,0 0 0,0 0 0,0 1 0,0-1 0,0-4 0,0 7 12,-1-1-1,0 1 1,0-1 0,0 0 0,-1 1-1,1-1 1,0 1 0,0-1-1,0 1 1,0-1 0,0 0 0,-1 1-1,1-1 1,0 1 0,0-1 0,-1 1-1,1-1 1,0 1 0,-1-1-1,1 1 1,-1-1 0,0 1-1,1 0-1,0 0 1,-1-1 0,1 1-1,0 0 1,-1 0 0,1 0 0,0 0-1,-1 0 1,1 0 0,0 0-1,-1 0 1,1 0 0,-1 0 0,1 0-1,0 0 1,-1 0 0,1 0-1,0 0 1,-1 0 0,1 1-1,0-1 1,-1 0 0,1 0 0,0 0-1,-1 1 1,1-1 0,0 0-1,-1 0 1,1 0 0,0 1 0,0-1-1,0 0 1,-1 1 0,-1 3 7,0-1 0,1 0 1,-1 1-1,1 0 1,0-1-1,0 1 0,0 0 1,0 0-1,1-1 1,0 1-1,-1 0 1,2 6-1,-1-7-36,0-1 1,0 0-1,1 0 1,-1 0-1,1 0 1,-1 0-1,1 0 1,0 0-1,-1 0 1,1 0-1,0 0 1,1 0-1,-1 0 1,0-1-1,0 1 0,1 0 1,-1-1-1,1 1 1,-1-1-1,1 0 1,0 1-1,0-1 1,-1 0-1,1 0 1,0 0-1,0 0 1,4 1-1,12-1-296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1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46 7017,'-1'0'10241,"1"5"-6747,1 10-3187,2 82 511,-3-96-808,0-1 0,0 1 1,0 0-1,0-1 0,0 1 1,0-1-1,0 1 0,-1 0 0,1-1 1,0 1-1,0-1 0,-1 1 1,1 0-1,0-1-5,-1 0 0,1 0 0,0 0 0,0 0 0,0 0 0,0 0 1,0 0-1,0 1 0,-1-1 0,1 0 0,0 0 0,0 0 0,0 0 0,0 0 0,-1 0 0,1 0 0,0 0 0,0 0 0,0 0 1,0 0-1,0 0 0,-1-1 0,1 1 0,0 0 0,0 0 0,0 0 0,0 0 0,0 0 0,-1 0 0,1 0 0,0 0 0,-2-2 37,0 0 0,0 0-1,1 0 1,-4-4-1,1-1-26,-1 1 0,1-1-1,1-1 1,0 1-1,0 0 1,0-1-1,1 0 1,0 1 0,0-1-1,1 0 1,0 0-1,0 0 1,1-16-1,1 23-18,-1-1 0,0 1 0,1-1 0,-1 1 0,1-1 0,-1 1 0,1-1-1,0 1 1,0-1 0,0 1 0,0 0 0,0-1 0,0 1 0,0 0 0,0 0-1,3-2 1,-2 1 9,0 1 0,1-1-1,-1 1 1,1 0 0,0 0-1,-1 0 1,1 1 0,0-1 0,3 0-1,1 0 40,0 1 0,0 0-1,0 1 1,0-1 0,-1 1 0,1 0-1,8 3 1,-9-2-148,0 1-1,0-1 1,-1 1-1,1 0 0,7 6 1,22 21-4370,-31-27 3789,11 10-920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2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65 10218,'1'-6'8295,"2"0"-5714,4-9-890,-3-8-620,-4 22-1031,0 1-1,0-1 1,0 1 0,0-1-1,0 1 1,0-1 0,0 0 0,0 1-1,0-1 1,0 1 0,-1-1 0,1 1-1,0-1 1,0 1 0,-1-1 0,1 1-1,0-1 1,-1 1 0,1 0 0,0-1-1,-1 1 1,1-1 0,0 1 0,-1 0-1,1-1 1,-1 1 0,1 0 0,-1 0-1,1-1 1,-1 1 0,1 0 0,-1 0-1,1 0 1,-1 0 0,1 0 0,-2-1-1,0 1 38,0 0 0,0 0 0,-1 1 0,1-1 0,0 0 0,-4 2 1,2-1-64,-1 1 0,1 0-1,0 0 1,0 0 0,0 1 0,0-1 0,1 1 0,-1 0 0,1 0 0,-1 1 0,1-1 0,0 1 0,0-1 0,1 1 0,-1 0 0,1 0 0,-3 5 0,4-6-12,0-1-1,0 0 0,0 1 0,1-1 0,-1 1 0,0-1 1,1 1-1,0-1 0,0 1 0,-1-1 0,2 1 1,-1-1-1,0 1 0,0-1 0,1 1 0,-1-1 0,1 0 1,0 1-1,0-1 0,0 1 0,0-1 0,0 0 1,0 0-1,1 0 0,-1 0 0,1 0 0,-1 0 0,1 0 1,0 0-1,0-1 0,0 1 0,0 0 0,3 1 1,-1-1-2,0 0 0,0 0 0,0-1 0,0 1 0,0-1 0,0 0 0,0 0 0,1 0 0,-1 0 0,0-1 0,1 0 0,-1 0 0,0 0 1,1 0-1,-1-1 0,0 0 0,0 0 0,1 0 0,5-3 0,-6 3-30,-1-1 0,1 1 0,-1-1 0,0 0-1,0-1 1,0 1 0,0 0 0,0-1 0,0 0 0,-1 0 0,1 1 0,-1-1 0,0-1 0,0 1 0,0 0-1,0-1 1,0 1 0,-1 0 0,0-1 0,0 0 0,0 1 0,1-7 0,-1 6 4,-1-1 0,1 1 0,-1-1 0,0 1 1,-1-1-1,1 1 0,-1-1 0,0 1 0,0 0 0,0-1 0,-1 1 1,-2-6-1,4 10 24,0-1 0,-1 1 0,1-1 0,0 1 0,0 0 1,0-1-1,-1 1 0,1-1 0,0 1 0,-1 0 0,1-1 0,0 1 1,-1 0-1,1 0 0,0-1 0,-1 1 0,1 0 0,-1 0 0,0-1 0,1 1 1,0 0-1,-1 0 0,1 1 0,0-1 1,0 0-1,-1 0 0,1 0 0,0 0 1,0 0-1,-1 0 0,1 0 1,0 1-1,0-1 0,-1 0 0,1 0 1,0 0-1,0 1 0,0-1 0,0 0 1,-1 0-1,1 1 0,0-1 0,-1 3 9,-1 0 0,1 0-1,0 0 1,-1 5 0,2-3 11,-1 1 0,1-1 1,0 1-1,0-1 0,0 1 1,1-1-1,-1 1 1,2-1-1,-1 1 0,0-1 1,1 0-1,0 1 0,0-1 1,1 0-1,0-1 0,3 7 1,-4-10-64,-1 1 0,1-1 0,-1 1 1,1-1-1,0 1 0,0-1 0,0 0 0,0 0 0,0 0 1,0 0-1,0 0 0,0-1 0,0 1 0,0-1 1,0 1-1,0-1 0,1 0 0,3 1 0,0-2-515,-1 1 0,1-1 0,-1 0 0,0 0 0,0 0 0,8-3 0,8-7-807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2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23 12891,'-4'-10'4433,"0"-1"-468,3 9-2307,1 6-260,45 209-943,-12-58-415,-29-135-93,0-5-597,-1 1-1,2 21 1,-5-37 573,0 1 0,0-1 1,0 1-1,0-1 0,0 1 0,0-1 1,0 0-1,0 1 0,0-1 1,-1 1-1,1-1 0,0 1 1,0-1-1,0 1 0,-1-1 1,1 0-1,0 1 0,0-1 1,-1 1-1,-6 1-893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2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2 253 5993,'-1'-2'16036,"10"1"-14908,9 1-568,26 0-168,-20 2-160,1 1-136,-1 3-776,3-1-752,-5-2 856</inkml:trace>
  <inkml:trace contextRef="#ctx0" brushRef="#br0" timeOffset="1">243 192 10226,'-6'-3'4977,"3"4"-1952,3 4-617,-1 7-1255,1 3-385,0 5-464,0 3-104,0-3-104,3 0-24,4-7-80,0-4-216,3-4-896,-2-5 768</inkml:trace>
  <inkml:trace contextRef="#ctx0" brushRef="#br0" timeOffset="2">282 13 12891,'-3'-4'5721,"3"0"-3104,-2 0-817,3 5-976,5 15-4401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3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 5793,'-2'-3'6834,"1"1"-5618,0 2-392,0-1-152,1 2-232,-1 20-72,6 44-168,1-26-47,1 3-25,1-2-8,-1-7-120,0 0-200,-1-11-1065,-1-5-783,-3-10 1208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3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96 10162,'0'-2'828,"0"0"0,0-1 1,-1 1-1,1 0 0,-1 0 0,1-1 0,-1 1 0,0 0 0,0 0 0,0 0 0,0 0 1,-3-4-1,3 4-510,-1 0 0,0 0 0,0 0 0,0 0 1,0 1-1,0-1 0,-1 1 0,1-1 0,0 1 0,-4-2 1,4 2-298,0 1 0,0-1 0,0 0 0,0 1 0,0-1 0,0 1 0,-1 0 1,1-1-1,0 1 0,0 0 0,0 1 0,-1-1 0,1 0 0,0 1 0,0-1 1,0 1-1,0-1 0,0 1 0,0 0 0,0 0 0,0 0 0,0 0 0,0 0 0,0 1 1,0-1-1,1 1 0,-1-1 0,-1 3 0,0 0-5,0 0 0,1 0 0,-1 0 0,1 0 0,0 1 1,0-1-1,1 1 0,-1 0 0,1-1 0,0 1 0,1 0 0,-1-1 0,1 1 0,0 0 0,0 0 0,1 9 0,0-11-7,-1 1 0,1-1 0,0 1 0,0-1-1,1 0 1,-1 0 0,0 1 0,1-1-1,0 0 1,0 0 0,0-1 0,0 1 0,0 0-1,1-1 1,-1 1 0,1-1 0,0 0-1,-1 0 1,1 0 0,0 0 0,0 0 0,1-1-1,4 3 1,-1-2-1,1 0-1,-1-1 0,1 0 1,0 0-1,-1-1 1,1 0-1,0 0 1,7-2-1,-9 2-3,-1-1 1,0 0-1,0-1 1,0 1-1,0-1 0,0 0 1,0 0-1,0 0 1,-1-1-1,1 0 0,-1 0 1,6-4-1,-9 5 1,1 0 0,0 0 1,-1 0-1,0 0 0,1 0 0,-1 0 0,0-1 0,0 1 0,0 0 0,0-1 1,-1 1-1,1-1 0,-1 1 0,1 0 0,-1-1 0,0 1 0,0-1 0,0 1 1,0-1-1,0 1 0,-1-1 0,1 1 0,-1-1 0,0 1 0,-1-4 0,0 0 3,-2-1 0,1 1-1,-1 0 1,1-1-1,-2 2 1,1-1-1,-7-6 1,3 3-8,-1 1 0,0 0 1,-1 0-1,-14-8 0,20 14-3,0-1-1,0 1 0,-1 0 1,1 1-1,-1-1 0,1 1 1,-1-1-1,1 1 0,-1 1 1,0-1-1,1 1 0,-1 0 1,0 0-1,-5 1 0,6-1-47,1 2-1,-1-1 1,1 0 0,-1 1-1,1-1 1,0 1-1,0 0 1,0 0-1,0 0 1,0 0 0,0 1-1,1-1 1,-1 1-1,1 0 1,-4 5 0,4-6-251,1 1-1,-1 0 1,1-1 0,-1 1 0,1 0 0,0 0 0,0 0 0,1 0 0,-1 0 0,0 0 0,1 0 0,0 0 0,0 0 0,0 0 0,0 0 0,0 0 0,1 0 0,1 6 0,-1-6-24,0 0 0,1 0 0,-1 0-1,5 4 1,-5-5 254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3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68 9770,'-3'-7'2289,"2"5"-1394,0 1 1,0-1-1,1 0 1,-1 1-1,0-1 0,-1 1 1,1-1-1,-2-1 1,2 3-801,1 0 0,0 0 1,0 1-1,-1-1 0,1 0 1,0 0-1,0 1 0,-1-1 1,1 0-1,0 1 0,0-1 1,0 0-1,-1 1 0,1-1 1,0 0-1,0 1 0,0-1 1,0 0-1,0 1 0,0-1 1,0 0-1,0 1 0,-2 10 208,0 13 93,-1 8 11,2-29-364,-6 38 561,7-36-509,-1 1 1,1-1-1,0 1 1,0-1-1,2 9 1,7-56 305,-5 31-475,1-1-1,0 1 1,0 0-1,1 0 1,12-16 0,-12 19 4,1 0 1,-1 1-1,1 0 1,1 0-1,-1 0 0,1 1 1,13-8-1,-17 12 72,1 0-1,-1 0 0,1 0 0,0 1 0,0-1 0,0 1 1,5 0-1,-7 0 1,0 1 1,0 0-1,0 0 1,0 0-1,0 0 1,-1 1-1,1-1 1,0 1-1,0 0 1,0-1-1,0 1 1,-1 1-1,5 1 0,-6-2 5,0 0-1,0 0 1,1 0-1,-1 0 1,0 1-1,0-1 1,0 0-1,-1 1 1,1-1-1,0 0 0,0 1 1,-1-1-1,1 1 1,-1-1-1,1 1 1,-1 0-1,1-1 1,-1 1-1,0-1 1,0 4-1,0 3 75,-1 0 0,0 0 0,-2 8 0,2-11-16,-5 24 262,2-15-102,1 0 1,1 0-1,0 0 1,1 14 0,1-26-172,0-1 1,0 1 0,0-1-1,1 1 1,-1-1 0,0 1 0,1-1-1,-1 1 1,1-1 0,0 1-1,-1-1 1,1 0 0,0 1 0,0-1-1,0 0 1,0 1 0,0-1-1,0 0 1,0 0 0,0 0 0,0 0-1,1 0 1,-1 0 0,0-1 0,1 1-1,-1 0 1,1-1 0,-1 1-1,1-1 1,-1 1 0,1-1 0,-1 0-1,3 1 1,2-1 156,0 0-1,8-1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6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18 4225,'-5'-3'6060,"0"-3"-1649,5 5-4112,0 0 0,0 1 0,-1-1 0,1 1 0,-1-1 0,1 0 0,0 1 0,-1-1 0,1 1 0,-1-1 0,0 1 0,1-1-1,-1 0 1,-1 5-57,0 5-191,0 1 1,-1-1 0,-4 12 0,4-13-31,0-1 0,0 1 1,1 0-1,0 0 0,1 0 0,-1 12 1,1 28 274,8 64 0,-6-100-242,-1-8-443,0-5-1150,-1-8 778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4 109 6353,'-1'-5'1275,"0"1"0,1 0 0,-1-1 0,1 1 0,0-6 0,0 8-899,0-1 0,1 1 0,-1 0 0,1-1 0,0 1 0,0 0 0,0-1 0,0 1 0,0 0 0,3-4 0,-1 2-168,0 0-1,1 0 1,-1 1 0,1 0 0,0-1 0,0 1 0,0 0 0,0 1 0,0-1 0,1 1 0,-1 0 0,1 0 0,-1 0 0,1 1 0,7-2 0,-7 2-185,0 1 1,0-1-1,0 1 0,1 0 1,-1 0-1,0 1 1,0-1-1,0 1 0,0 0 1,0 1-1,0-1 0,0 1 1,0 0-1,0 0 0,-1 1 1,1-1-1,-1 1 1,1 0-1,-1 0 0,0 1 1,0-1-1,5 7 0,-2-1-6,-1-1-1,0 1 0,0 0 0,-1 1 0,6 11 1,-10-18 0,0 0 0,0 0 0,0 0 1,-1 0-1,1 0 0,0 0 0,-1 1 0,0-1 1,0 0-1,0 0 0,0 0 0,-1 0 1,1 0-1,-1 1 0,0-1 0,0 0 0,0 0 1,0 0-1,0-1 0,0 1 0,-4 5 0,1-4 63,1 0-1,0 0 1,-1-1-1,0 1 0,0-1 1,0 0-1,0 0 0,0 0 1,-1-1-1,1 0 0,-1 0 1,-8 3-1,10-4-66,1-1-1,-1 1 1,1-1 0,0 1 0,-1-1-1,1 0 1,-1 0 0,1 0 0,-1 0-1,1-1 1,-1 1 0,1-1 0,0 1-1,-1-1 1,1 0 0,0 0 0,0 0-1,-1 0 1,1 0 0,0-1 0,0 1-1,0-1 1,0 1 0,1-1 0,-1 0-1,0 0 1,-2-3 0,3 3-61,0 1 1,0-1-1,0 1 0,0-1 1,1 0-1,-1 1 0,0-1 1,1 0-1,-1-3 1,1 2 3,0 1 0,0-1 0,1 0 0,-1 1 1,2-5-1,-2 6 32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6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69 8058,'-14'-11'7822,"6"8"-4912,8 3-2857,0 0 1,0 0 0,-1 0-1,1 0 1,0 0-1,0 0 1,0 0 0,-1 1-1,1-1 1,0 0 0,0 0-1,0 0 1,0 0-1,-1 0 1,1 0 0,0 0-1,0 0 1,0 1-1,0-1 1,-1 0 0,1 0-1,0 0 1,0 0 0,0 1-1,0-1 1,0 0-1,0 0 1,0 0 0,0 1-1,0-1 1,-1 0-1,1 1 1,0-1-10,0 1 1,1 0-1,-1-1 1,0 1-1,0 0 1,0-1-1,0 1 0,1-1 1,-1 1-1,0 0 1,1-1-1,-1 1 1,0-1-1,1 1 0,-1-1 1,1 1-1,-1-1 1,1 1-1,-1-1 1,1 1-1,-1-1 0,2 1 1,15 9 207,-11-8-226,0 0 0,0 0 0,1 0 0,-1-1 0,1 0 0,-1 0 0,1-1 0,-1 1 0,1-1 0,-1-1 0,1 1 0,-1-1 0,1-1 0,9-2 0,-14 3-18,-1 1-1,0 0 0,0-1 0,0 0 0,0 1 0,1-1 0,-1 0 0,0 1 1,0-1-1,0 0 0,0 0 0,0 0 0,-1 0 0,1 0 0,0 0 0,0 0 1,-1 0-1,1 0 0,0-1 0,-1 1 0,0 0 0,1 0 0,-1 0 1,1-1-1,-1 1 0,0 0 0,0-2 0,0 0 2,0 1 0,-1 0 0,1-1 0,-1 1-1,0 0 1,0-1 0,0 1 0,0 0 0,0 0 0,0 0 0,0 0 0,-1 0 0,-2-3-1,3 3-8,-1 0-1,0 0 0,0 0 0,0 0 0,0 0 0,0 1 0,-1-1 0,1 1 1,0-1-1,-1 1 0,1 0 0,-1 0 0,1 0 0,-1 1 0,1-1 0,-1 0 1,0 1-1,1 0 0,-1-1 0,0 1 0,1 0 0,-1 1 0,0-1 0,1 0 1,-1 1-1,0-1 0,1 1 0,-1 0 0,1 0 0,-1 0 0,1 0 0,0 1 1,-1-1-1,-3 3 0,2 0-1,0 0 0,0 1 0,1-1 0,-1 1 0,1-1 0,0 1 0,1 0 0,-1 0 0,1 1 0,0-1 0,0 0 0,0 1 0,1-1 0,0 1 0,0 0 0,0 5 0,1-7-13,0 0-1,0 0 1,0 0-1,1 0 1,-1 0 0,1 0-1,0 0 1,0 0-1,1 0 1,-1 0-1,1-1 1,0 1 0,0-1-1,0 1 1,0-1-1,1 0 1,-1 0-1,1 0 1,0 0-1,0 0 1,0 0 0,0-1-1,6 4 1,-5-4-256,0 0 1,0-1 0,0 1-1,0-1 1,0 0 0,1 0-1,-1-1 1,1 1-1,-1-1 1,9 0 0,-6-1-106,0 0 0,10-3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7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55 8930,'-7'-9'8803,"7"9"-8697,0 0 0,0 0 0,0 0 0,0 0-1,0 0 1,0 0 0,0 0 0,0 0 0,0 0 0,0 0 0,0 0-1,0 0 1,-1 0 0,1 0 0,0 0 0,0 0 0,0 0 0,0 0 0,0 0-1,0 0 1,0 0 0,0 0 0,0 0 0,0 0 0,0 0 0,0 0 105,-1 0-105,1 15 3005,1-4-3761,-1 169 1370,-4-104-433,2-63-190,2-13-99,0 0 1,0 0-1,0 0 0,0 1 1,0-1-1,0 0 1,0 0-1,0 0 1,0 0-1,0 0 0,0 0 1,0 0-1,-1 0 1,1 0-1,0 0 1,0 0-1,0 0 0,0 0 1,0 1-1,0-1 1,0 0-1,0 0 1,0 0-1,0 0 0,0 0 1,0 0-1,0 0 1,-1 0-1,1 0 1,0 0-1,0 0 1,0 0-1,0 0 0,0 0 1,0 0-1,0 0 1,0 0-1,0 0 1,0 0-1,-1 0 0,1 0 1,0 0-1,0 0 1,0 0-1,0 0 1,0 0-1,0 0 0,0 0 1,0 0-1,0 0 1,0-1-1,0 1 1,0 0-1,-1 0 0,0-1-64,1-1 0,-1 0-1,0 0 1,0 1-1,1-1 1,-1 0-1,1 0 1,0 0-1,-1-2 1,-3-45-2227,3-57 0,1 92 2130,1-1 0,1 1 0,4-19 0,-4 26 271,0-1 0,1 1 1,0 0-1,0-1 0,0 1 1,1 1-1,8-11 0,-10 15 0,0-1 0,0 1 0,0 1 0,0-1 0,1 0 0,-1 0-1,1 1 1,0-1 0,-1 1 0,1 0 0,0 0 0,0 0-1,-1 0 1,1 1 0,0-1 0,0 1 0,0-1 0,0 1-1,0 0 1,0 0 0,0 0 0,6 2 0,-2-1 17,0 1 0,1 0 0,-1 0 0,0 1 0,0 0-1,-1 0 1,1 1 0,6 4 0,-11-6-60,0-1 1,0 1-1,0 0 0,0 0 0,0 1 1,-1-1-1,1 0 0,-1 0 0,1 1 1,-1-1-1,0 1 0,0-1 0,0 1 1,0 0-1,-1-1 0,1 1 0,-1 0 1,1 0-1,-1-1 0,0 1 0,0 0 1,0 0-1,0 0 0,-1-1 0,1 1 0,-2 4 1,1-3-8,-1 0 0,1 0 0,0 0 0,-1 0-1,0-1 1,0 1 0,0-1 0,0 1 0,-1-1 0,0 0 0,1 0 0,-1 0 0,0 0 0,0 0 0,-1-1 0,1 1 0,-6 2 0,5-3 0,-1 0 0,0-1 0,0 1 0,0-1 0,0-1 0,0 1 0,0 0 1,0-1-1,0 0 0,0 0 0,0-1 0,-5-1 0,7 2-139,1-1 0,-1 0 0,1 0 0,-1 0 0,1 0 1,0 0-1,0 0 0,-1-1 0,1 1 0,0-1 0,-2-1 0,3 1-278,0 1 0,-1-1 0,1 0 0,0 0 0,0 1-1,0-1 1,0 0 0,0 0 0,1 0 0,-1 0 0,1 0 0,-1 0 0,1 0-1,-1-5 1,3-10-2057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7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37 11162,'-8'-37'10544,"7"63"-9254,0 64-1101,2 102 544,2-162-713,-3-25-789,-3-6-29,-5-8-561,7 7 1102,0 1 166,-8-11-1276,1 0 0,-10-17 1,16 26 1294,1-1 0,-1 1 0,1-1 0,-1 1 0,1-1 1,0 0-1,1 0 0,-1 1 0,0-1 0,1 0 0,0 0 0,0 0 1,0 1-1,2-8 0,-2 11 177,1-1 1,-1 0-1,0 0 1,1 1-1,-1-1 1,1 0-1,-1 1 1,1-1-1,0 0 1,-1 1-1,1-1 1,0 1-1,-1-1 1,1 1-1,0-1 1,0 1-1,-1 0 1,1-1-1,0 1 0,0 0 1,0 0-1,0-1 1,-1 1-1,1 0 1,0 0-1,0 0 1,0 0-1,0 0 1,1 1-1,3-1 180,0 0 1,-1 1-1,10 2 0,21 10 165,-19-8-1237,17 5 0,-20-8 276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8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5441,'9'-38'10714,"-7"46"-8721,2 5-489,-2 10-744,0 2-256,0 2-175,0 0-57,0-4-80,1-2 8,0-10-64,1-7-688,-6-17 440</inkml:trace>
  <inkml:trace contextRef="#ctx0" brushRef="#br0" timeOffset="1">56 4 7594,'1'-4'4289,"0"10"-273,-1-2-2663,4 11-1185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8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79 280 8234,'-1'-3'1016,"-2"-3"1618,-1 0 0,-6-9 0,9 14-2362,0-1 0,0 1-1,0 0 1,-1 0-1,1 0 1,0 0 0,-1 0-1,1 0 1,0 0 0,-1 0-1,1 0 1,-1 0-1,0 1 1,1-1 0,-1 1-1,-1-1 1,2 1-221,0 0 1,0 0-1,0 0 1,0 1 0,0-1-1,0 0 1,0 1-1,0-1 1,0 0-1,1 1 1,-1-1-1,0 1 1,0-1-1,0 1 1,1 0-1,-1-1 1,0 1-1,1 0 1,-1-1-1,0 1 1,1 0-1,-1 0 1,1 0-1,0 0 1,-1 1-1,-1 1 2,0 1 1,1 0-1,0-1 0,-2 8 1,1 1 15,0 1 1,1-1-1,0 0 1,1 0 0,2 18-1,-2-27-62,1-1-1,-1 0 1,1 0 0,-1 0-1,1 0 1,0 0-1,0 0 1,0 0 0,0 0-1,0-1 1,1 1 0,-1 0-1,0-1 1,1 1-1,0-1 1,-1 1 0,1-1-1,0 0 1,-1 1 0,1-1-1,0 0 1,0 0-1,0 0 1,4 1 0,-4-2-12,1 1 0,0-1 0,-1 1 0,1-1 0,0 0 0,-1 0 0,1 0 0,0 0 0,0-1 0,-1 1 0,1-1 0,0 1 0,-1-1 0,1 0 0,-1 0 1,1 0-1,-1-1 0,1 1 0,2-2 0,0-2-114,-1 1 1,1-1 0,-1 0 0,1 0-1,-2 0 1,1-1 0,0 1-1,-1-1 1,0 0 0,-1 0-1,4-11 1,0-2-227,-1 0 1,3-32-1,-7 22 303,0 1 0,-2-1-1,-8-48 1,2 19 151,7 57-88,0 0 1,0 0-1,0 0 1,0 0-1,0 1 1,0-1-1,-1 0 1,1 0-1,0 0 1,-1 0-1,1-1 1,-3 16 548,1 9-276,1 0-1,2 0 1,4 38-1,19 70 396,-18-105-496,-5-21-157,2 10-151,0 0-1,9 21 1,-4-20-48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8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 10762,'0'0'8151,"1"2"-6169,0 0-1784,1 0-1,-1 0 0,1 0 1,0 0-1,-1 0 0,1 0 1,0-1-1,0 1 1,1-1-1,2 3 0,20 7-30,-23-10-149,0-1 0,1 1-1,-1-1 1,0 0 0,0 1 0,1-1 0,-1 0 0,0 0-1,1-1 1,-1 1 0,0 0 0,1-1 0,-1 0 0,0 1-1,0-1 1,3-1 0,-1 0 0,1 0-22,0 0 0,0 0-1,0-1 1,0 0-1,-1 1 1,1-2-1,-1 1 1,0 0-1,0-1 1,6-6 0,-8 6-28,1 1 0,-1-1 1,0 0-1,0 1 1,-1-1-1,1 0 0,-1 0 1,1 0-1,-1 0 1,-1 0-1,1-1 0,0 1 1,-1 0-1,0-5 1,0 6 28,-1 0 0,1 0 1,-1 1-1,0-1 1,0 0-1,0 0 1,0 1-1,0-1 1,-1 0-1,1 1 0,-1 0 1,1-1-1,-1 1 1,0 0-1,0 0 1,0-1-1,0 2 0,-3-3 1,3 3 8,0-1 0,1 1 0,-1 0 0,0 0 1,0 0-1,0 0 0,0 0 0,0 1 0,0-1 0,0 1 0,0-1 0,0 1 1,0 0-1,0-1 0,-1 1 0,1 0 0,0 1 0,0-1 0,0 0 0,0 0 1,0 1-1,0 0 0,0-1 0,0 1 0,-3 1 0,1 1 88,0 0 0,0 0 0,1 1-1,-1-1 1,1 1 0,-1 0 0,1 0-1,0 0 1,1 0 0,-1 0 0,1 1 0,0-1-1,0 1 1,-2 6 0,2-3 105,0-1 0,0 1 0,1 0-1,0 0 1,0 0 0,1 0 0,0 0 0,2 11 0,-2-14-141,1-1 0,0 0 0,1 0 0,-1 0-1,1 0 1,0 0 0,0 0 0,0 0 0,0 0 0,1-1 0,-1 1 0,1-1 0,0 0 0,0 0-1,1 0 1,-1 0 0,0 0 0,1-1 0,0 1 0,-1-1 0,1 0 0,0 0 0,0-1 0,0 1-1,0-1 1,1 0 0,-1 0 0,9 1 0,-6-2 69,1 1-1,0-1 1,14-3 0,38-10 194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3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8 110 5849,'-2'-6'1109,"0"0"0,1-1 1,0 1-1,0-1 0,1 1 0,0-1 0,1-11 0,-1 16-960,0-1 1,0 1-1,1 0 0,-1 0 0,1 0 0,0 0 0,0 0 1,0 1-1,0-1 0,0 0 0,0 0 0,0 0 0,0 1 0,1-1 1,-1 1-1,1-1 0,-1 1 0,1-1 0,0 1 0,-1 0 1,1 0-1,0 0 0,0 0 0,0 0 0,0 0 0,0 1 1,3-2-1,3 1-53,0 0 1,0 0 0,0 1 0,0 0-1,12 2 1,39 8-63,-55-9-17,4 1-12,0 0 0,0 0 0,0 1 1,9 4-1,-15-6-5,0 0 0,-1 0 0,1 0 0,0 0 1,-1 0-1,1 0 0,0 1 0,-1-1 0,1 1 0,-1-1 0,0 1 0,0 0 1,1-1-1,-1 1 0,0 0 0,-1 0 0,1 0 0,0-1 0,0 1 0,-1 0 1,1 0-1,0 3 0,-2-1 5,1-1 0,0 1 0,-1-1 1,1 0-1,-1 1 0,0-1 0,0 0 0,-1 1 0,1-1 1,-1 0-1,1 0 0,-1 0 0,0 0 0,-3 3 0,0-1 23,0 1-1,0-1 0,0 0 1,-1-1-1,-10 8 0,8-7 29,1-1-1,-1 0 1,0-1-1,-11 4 1,16-6-76,1-1 0,-1 1 1,1-1-1,-1 1 1,1-1-1,-1 0 0,1 0 1,-1 0-1,1 0 1,-1 0-1,1-1 0,-1 1 1,1-1-1,0 0 1,-1 1-1,1-1 0,0 0 1,-1-1-1,-1 0 1,3 1-92,0 0 0,0 0 0,0 0 1,0 0-1,0 0 0,1 0 1,-1 0-1,0-1 0,1 1 1,-1 0-1,0-3 0,-3-17-634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1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51 4657,'-21'-31'4924,"20"30"-4668,1 0 0,-1 0 1,1 0-1,0 0 0,0 0 0,-1 0 1,1 0-1,0 0 0,0 0 1,0 0-1,0 1 0,0-1 0,0 0 1,0 0-1,1-2 0,1 1 4150,-1 5-3732,3 38 32,-3 54 0,0-40-473,0-12-76,2 0 0,10 43-1,-10-73-528,-2-9 192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1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7994,'1'-5'957,"0"0"0,0 1 1,1-1-1,-1 1 0,1 0 1,0-1-1,0 1 0,1 0 0,4-7 1,-2 6-476,0-1 0,0 1 0,0 0 0,1 0 0,9-6 0,-13 10-422,-1 0 0,1 0 0,0 0 1,0 0-1,0 0 0,0 0 0,0 1 0,0-1 0,0 1 0,0 0 0,0 0 1,0-1-1,0 1 0,4 1 0,-3-1-17,0 1 0,0 0-1,0 0 1,-1 0 0,1 0 0,0 0-1,0 1 1,-1-1 0,3 3 0,3 3 31,0-1-1,-1 2 1,0-1 0,10 15 0,-12-16-44,-1 0-1,0 0 1,0 1 0,-1 0 0,0-1-1,0 1 1,4 13 0,-7-17-11,1 0 0,-1 0 0,0-1 0,0 1 0,0 0 0,0 0 0,0 0 0,0 0 0,-1 0 0,0 0 0,1 0 0,-1-1 0,0 1 1,0 0-1,-1-1 0,1 1 0,0 0 0,-1-1 0,0 0 0,1 1 0,-1-1 0,-3 3 0,1-2 40,0 1-1,0-1 1,-1 0-1,1 0 0,-1 0 1,1-1-1,-10 4 1,12-5-48,0 0 1,0-1-1,0 1 1,0-1-1,-1 1 1,1-1-1,0 0 1,0 0-1,0 0 1,0 0-1,0 0 1,-1-1-1,1 1 1,0-1-1,0 1 0,0-1 1,0 0-1,0 1 1,0-1-1,0 0 1,-3-3-1,4 3-30,0 1-1,0-1 1,0 0-1,1 0 1,-1 0-1,0 0 1,0 0-1,1 0 1,-1 0-1,0-3 1,0 3 4,1-1 0,0 1 0,0-1 0,0 1 0,0-1 1,0 0-1,0-2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2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30 9034,'-1'-1'463,"1"0"0,-1 0 0,0 0 0,1 0 0,-1 0 0,0 0 0,1 0 0,-1 0 0,0 1 0,0-1 0,0 0 0,0 0 0,0 1 0,-1-2 0,1 2-330,1 0 1,0 0-1,-1 0 1,1 0-1,0 0 0,-1 0 1,1 0-1,0 0 1,-1 0-1,1 0 0,0 0 1,0 0-1,-1 1 0,1-1 1,0 0-1,-1 0 1,1 0-1,0 0 0,0 0 1,-1 1-1,1-1 1,-1 1-30,0 0 0,1 0 0,-1-1 0,1 1 0,-1 0 0,0 0 0,1 0 0,-1 2 0,-1 2 15,1 0 1,0-1 0,0 1-1,0 0 1,1 0 0,-1 0 0,1 0-1,1 10 1,2 2 2,5 21 0,-1-7 48,-5-21-91,-1-1 0,1 12 0,-13-66 662,8 30-717,0 0-1,2 0 0,-1 0 0,2 0 0,2-30 0,-1 43-29,-1-1 0,1 1-1,0-1 1,0 1 0,0-1-1,0 1 1,0 0 0,0-1-1,1 1 1,-1 0 0,1 0 0,0 0-1,1-2 1,-2 3 1,0 0-1,0 1 1,1-1-1,-1 0 1,0 1 0,0-1-1,0 0 1,1 1 0,-1-1-1,0 1 1,1 0-1,-1-1 1,0 1 0,1 0-1,-1 0 1,0 0 0,1 0-1,-1 0 1,0 0-1,1 0 1,-1 1 0,0-1-1,1 0 1,-1 1-1,0-1 1,2 2 0,0-1-12,-1 0 1,0 1-1,0 0 1,0-1-1,0 1 1,0 0-1,0 0 1,0 0-1,-1 0 1,2 2-1,13 25-981,-13-23 672,7 14-197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2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45 11250,'-2'-15'8292,"2"12"-7884,0 1 0,-1 0 0,1 0 0,0 0 0,-1-1 0,0-2 1,0 5-362,1-1 1,0 0 0,-1 1 0,1-1 0,-1 1 0,1-1 0,-1 0 0,1 1-1,-1-1 1,0 1 0,1-1 0,-1 1 0,1 0 0,-1-1 0,0 1 0,0 0 0,1-1-1,-1 1 1,0 0 0,1 0 0,-1 0 0,0-1 0,-1 1 0,-1 0-13,0 0 0,0 0 0,0 0 0,0 0 0,0 1 0,0-1 0,0 1 0,0 0 0,0 0 0,0 0 0,0 0 0,0 0 0,0 0 0,1 1 0,-5 3 0,3-2-21,0 0 0,0 1 0,1-1 1,0 1-1,-1 0 0,1 0 0,1 0 0,-1 0 0,-3 8 0,4-7-16,0 0 0,0 0 0,1 1 0,-1-1 0,1 0 0,0 1 1,1-1-1,-1 10 0,1-11 8,1-1 0,-1 1 0,1-1 0,-1 1 0,1-1 0,0 0 0,1 1 1,-1-1-1,0 0 0,1 1 0,0-1 0,0 0 0,3 4 0,-2-3 1,1-1-1,-1 0 1,1 0-1,-1-1 1,1 1-1,0-1 0,0 0 1,0 0-1,0 0 1,0 0-1,1-1 1,-1 1-1,0-1 1,1 0-1,-1 0 1,1-1-1,-1 0 1,1 0-1,-1 0 1,1 0-1,-1 0 0,5-2 1,-4 1-1,-1 0 0,1 0 1,-1-1-1,0 1 0,1-1 1,-1 0-1,0 0 0,0-1 1,-1 1-1,1-1 0,0 0 0,-1 0 1,0 0-1,1 0 0,-1 0 1,-1-1-1,1 0 0,0 1 0,-1-1 1,0 0-1,0 0 0,2-5 1,-3 6-7,0 0 1,0 0 0,-1-1 0,1 1 0,-1 0 0,0 0 0,0 0 0,0 0 0,0-1 0,0 1 0,-1 0-1,1 0 1,-1 0 0,0 0 0,0 0 0,0 0 0,-1 0 0,1 0 0,-1 0 0,1 0 0,-1 1 0,0-1-1,0 1 1,0-1 0,0 1 0,-1 0 0,-2-3 0,1 2-18,0-1 0,-1 1 0,1 0 0,-1 0 0,0 0 0,-8-3 0,11 5-59,1 1 0,-1-1 1,1 1-1,-1 0 0,1-1 1,-1 1-1,0 0 0,1 0 1,-1 0-1,0 0 0,1 0 1,-1 0-1,1 1 0,-1-1 1,0 0-1,1 1 0,-1 0 1,1-1-1,-1 1 0,1 0 1,0-1-1,-1 1 0,1 0 1,0 0-1,-1 0 0,1 1 1,-2 0-1,3-2 72,-2 3-364,0-1 1,0 0-1,1 0 1,-1 1-1,0-1 1,1 1 0,0 0-1,-1-1 1,1 1-1,-1 4 1,2-5 128,0 1-1,0-1 1,0 1 0,1 4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3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3 10770,'0'0'274,"0"0"-1,-1-1 0,1 1 0,-1 0 1,1 0-1,-1-1 0,1 1 1,-1 0-1,1 0 0,0 0 0,-1 0 1,1 0-1,-1 0 0,1-1 0,-1 1 1,1 0-1,-1 0 0,1 1 1,-1-1-1,1 0 0,-1 0 0,1 0 1,-1 0-1,0 1 0,0-1-102,1 1 1,-1-1-1,1 1 0,-1-1 0,1 1 0,-1 0 1,1-1-1,-1 1 0,1 0 0,0-1 0,-1 1 1,1 0-1,0 0 0,-1 0 0,0 5-28,1 0-1,-1-1 0,1 10 1,0-13 92,2 105 258,-2 84 16,-1-177-381,1-15-126,0 1 0,0 0 0,0 0 0,-1 0 0,1 0 0,0 0 0,0 0 0,0 0 0,0 0 0,0 0 0,0 0 0,0 0 0,0 0 0,0 0 0,0 0 0,0 0 0,0 0 0,0 0 0,0 0 0,0 0 0,0 0 0,0-1 0,0 1 0,0 0 0,0 0 0,0 0 0,0 0 0,0 0 0,-1 0 0,1 0 0,0 0 0,0 0 0,0 0 0,0 0 0,0 0 0,0 0 0,0 0 0,0 0 0,0 0 0,0 0 0,0 0 0,0 0 0,0 0 0,0 0 0,0 0 0,0 1 0,-1-1 0,1 0 0,0 0 0,0 0 0,0 0 0,0 0 0,0 0 0,0 0 0,0 0 0,0 0 0,0 0 0,0 0 0,0 0 0,0 0 0,0 0 0,0 0 0,0 0 0,0 0 0,-3-5-20,-5-26-549,1-1 1,-5-57 0,11 75 482,0 0 1,1 1 0,0-1 0,4-19-1,-3 28 143,0 0-1,1 0 0,0-1 0,0 1 0,0 0 0,0 0 0,1 1 0,-1-1 1,1 0-1,1 1 0,-1 0 0,0 0 0,8-7 0,-7 8 85,0 0 0,-1 0 0,1 0 0,8-3-1,-11 5-112,1 1-1,0-1 1,-1 1-1,1-1 1,0 1-1,-1 0 1,1 0-1,0-1 0,0 1 1,-1 0-1,1 1 1,0-1-1,0 0 1,-1 0-1,1 1 1,3 1-1,-1 0 9,1 0 0,-1 1 0,0 0 0,0 0 0,0 0 0,0 1 0,0-1 0,-1 1 0,1 0 0,-1 0 0,0 0 0,0 0 1,-1 1-1,4 6 0,-5-9 0,0 1 0,0 0 0,0 0 0,0 0 1,-1 0-1,1 0 0,-1 0 0,0 0 0,0 0 0,0 0 1,0 4-1,-1-4-3,1-1 0,-1 0 1,0 0-1,0 0 0,0 0 0,0 0 1,0 0-1,0 0 0,0 0 1,-1 0-1,1-1 0,0 1 0,-1 0 1,0-1-1,1 1 0,-5 1 0,3-1 13,0 0 0,-1 0 0,1-1 0,-1 1-1,0-1 1,1 0 0,-1 0 0,0 0-1,1-1 1,-1 1 0,0-1 0,-7-1 0,8 1-144,0 0 1,0 0 0,0-1 0,0 0 0,0 0 0,0 0 0,0 0-1,0 0 1,0 0 0,0-1 0,1 1 0,-1-1 0,1 0 0,-1 0-1,1 0 1,-3-2 0,5 3-33,0 1-1,-1-1 1,1 1 0,0-1-1,-1 1 1,1 0 0,0-1-1,0 1 1,0-1 0,0 1-1,-1-1 1,1 1-1,0-1 1,0 1 0,0-1-1,1-7-1103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3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82 8506,'0'-1'330,"-1"1"0,1-1 0,-1 1 1,1 0-1,-1 0 0,1-1 0,-1 1 1,0 0-1,1 0 0,-1 0 0,0 0 0,1 0 1,-1 0-1,1 0 0,-1 0 0,0 0 0,1 0 1,-1 0-1,0 0 0,1 0 0,-1 0 1,1 0-1,-1 1 0,0-1 0,1 0 0,-1 0 1,1 1-1,-1-1 0,1 1 0,-2 0 1,2 0-93,-1 0 0,1 0 0,-1 1 0,1-1 0,-1 0 0,1 1 0,0-1 0,0 0 0,0 1 0,0-1 0,0 0 0,0 1 0,0-1 0,0 2 0,1-1-200,-1-1 0,1 0 1,-1 1-1,1-1 0,-1 0 1,1 1-1,0-1 0,0 0 1,-1 0-1,1 0 0,0 0 1,0 0-1,0 0 0,0 0 1,0 0-1,1 0 0,-1 0 1,0 0-1,0 0 0,1-1 1,-1 1-1,0-1 0,1 1 1,-1-1-1,0 1 0,3-1 1,1 1-10,-1 0-1,1-1 1,0 1 0,-1-1 0,1 0 0,0 0 0,4-1-1,-5-1-6,1 1 0,-1 0 0,0-1 0,0 0 0,0 0 0,-1 0 0,1 0 0,4-3 0,-6 3-8,1 0 0,-1 0 0,1-1 0,-1 1 0,0 0-1,0-1 1,0 0 0,0 1 0,0-1 0,0 0 0,1-3-1,-3 4-6,0 0-1,1 0 1,-1 0 0,0 0-1,0 1 1,0-1-1,-1 0 1,1 0-1,0 0 1,0 1-1,-1-1 1,0 0-1,1 0 1,-1 1-1,0-1 1,0 0-1,1 1 1,-1-1-1,0 1 1,-2-2-1,-2-3 8,1 0 0,-2 1 0,-9-8-1,14 12-15,-1-1-1,1 1 0,-1 0 0,0 0 1,0 0-1,0 0 0,0 0 0,0 1 1,0-1-1,0 0 0,-2 0 0,3 1 3,0 0-1,0 0 0,0 1 1,0-1-1,0 0 0,0 0 0,0 0 1,0 1-1,0-1 0,1 0 0,-1 1 1,0-1-1,0 1 0,0-1 1,0 1-1,0-1 0,1 1 0,-1-1 1,0 1-1,1 0 0,-1 0 0,0-1 1,1 1-1,-1 0 0,0 1 0,-2 5 28,-1-1 0,2 0 0,-1 1 0,1-1 0,0 1-1,0 0 1,1 0 0,-1 7 0,2-11-17,0 0 1,1 0-1,-1 0 1,1-1 0,-1 1-1,1 0 1,0 0-1,0 0 1,1 0-1,-1-1 1,1 1-1,-1-1 1,1 1-1,2 2 1,-1-2-1,0 1 0,0-1 0,0 0 1,1 0-1,0 0 0,-1-1 0,1 1 0,7 2 0,3 0-61,0 0-1,0-1 1,17 2-1,14 4-957,-41-9 876,1 1-75,1-1-1,-1 1 1,0 0-1,0 0 1,9 6-1,-14-8 209,0 0 1,0 0-1,0 0 0,0 0 0,0 0 1,-1 0-1,1 0 0,0 0 0,0 0 1,0 0-1,0 0 0,0 0 1,0 0-1,0 0 0,0 0 0,0 0 1,0 0-1,0 0 0,0 0 0,0 0 1,0 0-1,0 0 0,0 0 1,0 1-1,0-1 0,0 0 0,-1 0 1,1 0-1,0 0 0,0 0 0,0 0 1,0 0-1,0 0 0,0 0 0,0 0 1,0 0-1,0 0 0,0 0 1,0 1-1,0-1 0,0 0 0,0 0 1,0 0-1,1 0 0,-1 0 0,0 0 1,0 0-1,0 0 0,0 0 1,0 0-1,0 0 0,0 0 0,0 0 1,0 0-1,0 0 0,0 0 0,0 0 1,0 1-1,0-1 0,0 0 1,-9-2 65,-3-2-6,1-1 1,-17-10-1,25 14-3,0-1-1,0 0 1,1 0-1,-1 0 1,0 0 0,1 0-1,-1-1 1,1 1 0,0-1-1,0 1 1,0-1-1,0 0 1,1 0 0,-1 0-1,1 0 1,-1 0-1,1 0 1,-1-6 0,1 6-36,1 0 1,0 1 0,0-1 0,1 0-1,-1 0 1,0 0 0,1 1 0,0-1-1,-1 0 1,1 0 0,0 1 0,0-1-1,1 1 1,-1-1 0,1 1 0,-1-1-1,1 1 1,0 0 0,0 0 0,4-4-1,-3 2 10,1 1-1,0 0 0,0 0 0,1 0 0,-1 0 0,1 1 0,-1-1 0,1 1 0,0 1 1,0-1-1,0 0 0,0 1 0,0 0 0,0 0 0,0 1 0,0 0 0,0 0 1,1 0-1,-1 0 0,0 1 0,0-1 0,0 1 0,6 3 0,5 2 322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4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17 6793,'-3'-10'8734,"2"5"-5275,1 5-3391,0-1 0,0 1-1,0 0 1,0 0-1,0 0 1,0 0 0,0 0-1,0 0 1,0 0 0,0 0-1,1 0 1,-1 0 0,0 0-1,0 0 1,0 0 0,0 0-1,0-1 407,0 1-407,0 0 1,0 0 0,0 0-1,0 0 1,0 0 0,0 0-1,0 0 1,0 0-1,0 0 1,0 0 0,0 0-1,0 0 1,0 0 0,1 0-1,-1 0 1,0 0 0,0 0-1,0 0 1,0 0 0,0 0-1,0 0 1,0 0-1,0 0 1,0 0 0,0 0-1,0 0 1,0 0 0,0 0-1,0 0 1,0 0 0,0 0-1,4 7 1009,-4-5-1056,10 22 195,-1 1 1,9 40-1,7 110 311,-15-94-2299,-8-64-117,-2-7 755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4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65 7650,'-2'-8'4289,"3"3"-697,2-2-663,4-1-1017,5 2-447,2-1-737,2 0-264,5 5-296,-4 2-40,-2 6-720,1 4-712,-2 2 1288,3-2-505</inkml:trace>
  <inkml:trace contextRef="#ctx0" brushRef="#br0" timeOffset="1">186 7 7874,'-13'-6'4417,"6"7"-601,2 7-935,2 6-1001,-1 2-439,4 8-649,-3-3-256,6-2-264,2-1-64,4-6-200,5-3-264,0-9-304,-1-1 320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4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17 9186,'-12'-8'5105,"7"3"-912,3 2-1536,2 4-1441,-2 2-448,9 13-1128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5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9946,'4'2'9637,"3"0"-4988,33 5-4761,-33-6 80,0 0 0,0-1 0,0 0 0,0-1 0,0 1 0,0-2 0,0 1 0,0-1 0,12-4 0,-18 6 26,1-1 1,-1 1-1,0-1 1,1 1-1,-1-1 1,0 0 0,1 1-1,-1-1 1,0 0-1,0 0 1,0 0-1,0 0 1,0 0-1,0 0 1,0-1 0,0 1-1,0 0 1,0 0-1,-1-1 1,1 1-1,0-3 1,-1 3 1,1 0 0,-1 0 0,-1 0 1,1-1-1,0 1 0,0 0 0,0 0 0,0 0 1,-1-1-1,1 1 0,-1 0 0,1 0 0,-1 0 1,1 0-1,-1 0 0,0 0 0,1 0 0,-1 0 0,0 0 1,0 0-1,0 0 0,0 1 0,1-1 0,-1 0 1,0 0-1,-3 0 0,2-1-6,0 1 1,0 0-1,-1 0 1,1 0-1,-1 0 1,1 0-1,-1 0 0,1 1 1,-1-1-1,0 1 1,1 0-1,-1 0 1,1 0-1,-1 0 0,-4 0 1,4 1 11,-1 0 1,0 1-1,1-1 0,-1 0 1,1 1-1,0 0 1,-1 0-1,1 0 1,-5 4-1,2 0 90,0 0 0,0 0 0,1 0 0,0 1 1,0 0-1,1 0 0,-1 0 0,2 0 0,-5 10 0,7-13-21,0-1 0,0 1 0,0 0 0,0-1 0,1 1 0,-1 0 0,1 0 0,0-1 0,0 1 0,0 0 0,2 4 0,-2-6-51,1 0-1,-1 0 1,1 0 0,0 0 0,0 0-1,0 0 1,0 0 0,1 0-1,-1 0 1,0-1 0,1 1-1,-1 0 1,1-1 0,0 0 0,-1 1-1,1-1 1,0 0 0,0 0-1,0 1 1,3 0 0,2 0-47,0 0 0,0 0 1,0-1-1,0 1 0,0-2 1,0 1-1,8-1 0,4-1-761,27-4-1,-8-4 118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4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66 8602,'-4'-2'2396,"3"1"-1963,0 0 0,0 1-1,-1-1 1,1 0-1,0 1 1,0-1-1,0 1 1,-1 0-1,1-1 1,0 1 0,0 0-1,-1 0 1,1 0-1,0 0 1,-1 0-1,0 0 1,2 0-401,0 0 0,0 0 0,-1 0 0,1 0 0,0 0 0,0 0 0,0 0 1,0 0-1,0 0 0,0 0 0,0 0 0,0 0 0,0 1 0,0-1 0,0 0 0,0 0 0,0 0 0,0 0 0,0 0 0,0 0 0,0 0 1,0 0-1,0 0 0,0 0 0,0 0 0,0 0 0,0 0 0,0 0 0,0 0 0,0 0 0,0 1 0,0-1 0,0 0 0,0 0 0,0 0 1,0 0-1,0 0 0,0 0 0,0 0 0,0 0 0,0 0 0,0 0 0,0 0 0,0 0 0,0 0 0,0 0 0,0 0 0,0 0 1,0 0-1,0 0 0,0 1 0,0-1 0,0 0 0,0 0 0,1 0 0,-1 0 0,5 3 713,8 1-360,-6-4-304,1 1-1,-1-1 1,1-1-1,9-1 1,-13 2-61,-1-1 0,0 0 0,1 0 0,-1 0-1,0 0 1,0-1 0,0 1 0,0-1 0,0 0 0,0 0 0,4-4-1,-6 6-11,-1 0 0,1-1 0,-1 1 0,1-1 0,-1 1 0,0-1 0,1 1 0,-1-1 0,1 1 0,-1-1 0,0 0-1,0 1 1,1-1 0,-1 1 0,0-1 0,0 0 0,0 1 0,0-1 0,0 0 0,0 1 0,0-1 0,0 0 0,0 0 0,0 0-1,-1 0 0,1 0 0,0 1 0,-1-1 0,0 0 0,1 1 0,-1-1 0,1 0 0,-1 1 0,0-1 1,1 1-1,-1-1 0,0 1 0,0-1 0,-1 0 0,-4-1 17,0-1 0,-1 1 0,-11-2-1,12 2-10,-2 0 8,3 1-26,0 0 0,-1 0 0,1 0 0,0 0 0,-8 1-1,12 0 2,0 0-1,0 0 1,0 0-1,0 0 0,0 0 1,0 1-1,0-1 0,1 0 1,-1 1-1,0-1 1,0 1-1,0-1 0,0 1 1,0-1-1,1 1 0,-1 0 1,0-1-1,0 1 1,1 0-1,-1 0 0,1-1 1,-1 1-1,0 0 0,1 0 1,0 0-1,-1 0 0,1 0 1,-1 0-1,1 0 1,0 0-1,0 0 0,0 0 1,-1 0-1,1 2 0,0 4 17,1 0 0,-1 0 0,1-1-1,0 1 1,0 0 0,1 0-1,0 0 1,0-1 0,1 1-1,0-1 1,0 0 0,0 0 0,1 0-1,0 0 1,7 8 0,-8-10-23,1-1 1,0 1-1,0-1 1,0 1 0,0-1-1,1 0 1,-1-1-1,1 1 1,7 2-1,-8-4-59,0 0-1,0 0 1,0 0-1,0 0 0,0-1 1,0 0-1,0 1 1,0-2-1,0 1 0,1 0 1,-1-1-1,8-2 1,-6 0-367,1 0 0,0 0 1,-1 0-1,0-1 0,0 0 1,9-8-1,9-11-531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5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36 11050,'-22'-19'9463,"19"17"-8842,-1-1 0,0 1 1,0 0-1,-6-2 0,8 3-564,0 1 1,0-1-1,0 0 0,-1 1 1,1 0-1,0-1 0,-1 1 1,1 0-1,0 0 0,-1 0 1,1 1-1,0-1 0,0 1 1,-1-1-1,1 1 0,0 0 0,0-1 1,0 1-1,0 0 0,0 1 1,0-1-1,-2 2 0,0-1 46,1 2-1,0-1 1,0 0-1,0 1 1,0-1-1,0 1 1,1 0-1,-1 0 1,1 0-1,0 0 1,1 0-1,-3 8 1,4-11-99,-1 1 0,1-1 1,0 0-1,0 0 0,-1 1 0,1-1 1,0 0-1,1 0 0,-1 1 1,0-1-1,0 0 0,0 0 1,1 1-1,-1-1 0,0 0 1,1 0-1,0 0 0,-1 0 1,1 1-1,-1-1 0,1 0 0,0 0 1,0 0-1,0 0 0,0-1 1,-1 1-1,1 0 0,0 0 1,0 0-1,2 0 0,3 2-96,-1-1 0,1 0 0,0 0 0,-1-1 0,9 2-1,-2 0-177,-3-1 44,0 1 1,0 0-1,0 0 0,12 7 1,-17-8 197,-1 0 1,0 1 0,0-1 0,1 0 0,-2 1-1,1 0 1,0-1 0,0 1 0,-1 0-1,0 1 1,1-1 0,-1 0 0,2 6-1,-4-9 39,0 1 0,1 0 0,-1 0-1,0-1 1,0 1 0,1 0 0,-1 0-1,0 0 1,0-1 0,0 1 0,0 0-1,0 0 1,0 0 0,0 0 0,-1-1-1,1 1 1,0 0 0,0 0-1,-1 0 1,1-1 0,0 1 0,-1 0-1,1-1 1,-2 2 0,1 0 25,0-1-1,-1 0 1,1 0 0,-1 0 0,1 0 0,-1 0-1,1-1 1,-1 1 0,0 0 0,-3 0 0,-3 1 71,1-1 1,-1 0 0,0 0 0,-8-1 0,-3-1 566,1-1 0,0 0 0,-24-7 1,4-3 122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7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78 109 1584,'0'0'4172,"0"0"-3272,-1 0 0,0 0 0,1 0 1,-1 0-1,0 0 0,1 0 0,-1 0 0,0 0 1,1 0-1,-1 0 0,0 0 0,1 0 0,-1 1 1,0-1-1,0 2-803,1-1 0,0 1 0,0-1 0,0 1 0,1-1-1,-1 0 1,0 1 0,0-1 0,1 1 0,-1-1 0,1 0 0,-1 1 0,1-1 0,0 0 0,-1 0 0,1 1 0,0-1 0,0 0 0,1 1 0,1 1-21,-1 0 0,1-1 0,0 1 0,6 3 0,-8-5-52,0-1 0,0 1 0,1-1-1,-1 1 1,0-1 0,1 0 0,-1 1 0,0-1 0,1 0-1,-1 0 1,1 0 0,-1 0 0,0 0 0,1 0 0,-1 0 0,0-1-1,1 1 1,-1 0 0,0-1 0,1 1 0,-1-1 0,2 0 0,6-3 155,-2 2-134,-1-2 0,1 1 0,-1-1 0,0 0 0,0 0 0,0-1 0,9-8-1,-14 12-41,1-1 9,0 0 1,0 0 0,0 0 0,0-1 0,0 1 0,0-1 0,-1 1 0,1-1 0,-1 0 0,2-3 0,-3 4-6,1 1 0,-1 0 1,0-1-1,0 1 0,0-1 1,0 1-1,0-1 1,0 1-1,0-1 0,0 1 1,-1-1-1,1 1 0,-1-1 1,1 1-1,-1-1 0,1 1 1,-1 0-1,0-1 0,0 1 1,1 0-1,-1 0 1,0 0-1,-2-2 0,-1-2 8,-1 1 1,0 0-1,-1-1 0,1 2 0,-1-1 0,0 1 0,1-1 0,-13-3 1,14 6-14,1-1 1,-1 1-1,0 1 1,1-1 0,-1 0-1,0 1 1,0 0 0,1 0-1,-1 0 1,0 0 0,0 1-1,1-1 1,-1 1 0,0 0-1,1 0 1,-8 3 0,5 0 14,0 0 0,1-1 0,-1 2 0,1-1 0,0 1-1,0-1 1,1 1 0,-1 1 0,1-1 0,0 1 0,0-1 0,-4 10 0,6-10 15,0-1 0,0 1 0,1 0 0,-1 0-1,1 0 1,0 0 0,1 0 0,-1 0 0,1 0 0,0 0-1,0 0 1,1 0 0,-1 0 0,1 0 0,0 0-1,1-1 1,2 9 0,-1-7 11,0 0 1,1 0-1,-1 0 0,1-1 0,1 1 1,-1-1-1,1 0 0,0-1 0,0 1 1,0-1-1,1 0 0,-1 0 0,1 0 1,12 5-1,-12-7-147,0 1-1,0-1 1,0 0 0,1-1-1,-1 0 1,0 0 0,1 0 0,-1-1-1,1 0 1,-1 0 0,0 0-1,1-1 1,-1 0 0,0 0-1,1-1 1,6-2 0,-6 1-208,14-9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7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8002,'11'-17'11155,"-11"17"-11083,0 0 0,0 0 0,0 0-1,0 0 1,-1 0 0,1 0 0,0 0-1,0 0 1,0 0 0,0 0 0,0 0-1,-1 0 1,1 0 0,0 0 0,0 0 0,0 0-1,0 0 1,0 0 0,0 0 0,-1 0-1,1 0 1,0 0 0,0 0 0,0 0-1,0 0 1,0 1 0,0-1 0,0 0-1,-1 0 1,1 0 0,0 0 0,0 0-1,0 0 1,0 0 0,0 1 0,0-1-1,0 0 1,0 0 0,0 0 0,0 0-1,7 50 1216,-4-36-1093,-1 0 0,-1 0-1,0 19 1,-4 25 411,1-33-417,0 0 0,2 0 0,6 42-1,-6-64-179,1 0 0,0 0-1,-1-1 1,1 1 0,0 0-1,1-1 1,-1 1 0,0-1-1,1 1 1,-1-1 0,1 1-1,0-1 1,0 0 0,0 0-1,4 3 1,-4-3-35,1 0 0,0-1 1,0 0-1,-1 0 0,1 0 0,0 0 0,0 0 0,0-1 0,0 1 1,0-1-1,0 1 0,0-1 0,0 0 0,6-1 0,-4 0 33,1 0-1,-1 0 0,9-4 1,17-9-84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8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47 5977,'-2'0'655,"-3"0"982,1-1-1,0 2 0,-1-1 1,-4 1-1,8-1-1445,1 0 0,-1 0-1,0 0 1,1 0 0,-1 1 0,0-1-1,1 0 1,-1 0 0,0 1 0,1-1-1,-1 0 1,1 1 0,-1-1 0,1 1-1,-1-1 1,1 1 0,-1-1-1,1 1 1,-1-1 0,1 1 0,0-1-1,-1 1 1,1 0 0,0-1 0,-1 1-1,1-1 1,0 1 0,0 0 0,0-1-1,-1 1 1,1 0 0,0-1-1,0 3 1,1-1-73,-1 1 0,1 0-1,-1-1 1,1 1 0,0-1 0,0 1 0,0-1-1,0 1 1,1-1 0,-1 1 0,1-1-1,-1 0 1,1 0 0,0 0 0,0 0-1,0 0 1,0 0 0,0-1 0,0 1-1,0-1 1,1 1 0,-1-1 0,1 0-1,3 2 1,0-1-55,0 0 0,0 0 0,0-1 0,0 0 0,1 0 0,-1 0 0,0-1 0,1 0 0,9-1 0,-8 0-26,-1 0 0,0-1 0,0 0 0,0-1 0,9-4 0,-13 6-27,-1 0 1,0 0-1,1 0 0,-1-1 0,0 1 1,0-1-1,0 0 0,0 0 1,0 1-1,0-1 0,-1-1 1,1 1-1,0 0 0,-1 0 1,0 0-1,0-1 0,1 1 0,0-4 1,-2 5-8,0-1 0,0 0 1,0 1-1,0-1 0,-1 1 1,1-1-1,0 0 0,-1 1 1,1-1-1,-1 1 0,1-1 0,-1 1 1,0-1-1,0 1 0,1 0 1,-1-1-1,0 1 0,0 0 1,-2-2-1,-1-1 0,0 0 0,0 0 0,-1 1 0,-5-4 0,6 4-8,-1 0 1,1 1-1,-1 0 0,0 0 1,0 0-1,-9-2 0,11 3-1,0 1 0,1 0 0,-1 0 0,0 0-1,0 0 1,1 0 0,-1 0 0,0 1 0,1 0-1,-1-1 1,0 1 0,1 0 0,-1 0-1,1 0 1,-3 2 0,-1 1 3,1 0 0,-1 0 0,1 1 0,1-1 0,-1 1 0,1 0 0,-1 1 0,-4 8 0,6-10 16,1 1 1,-1-1-1,1 1 0,0 0 0,0 0 1,1 0-1,0 0 0,0 0 0,0 0 1,0 0-1,1 8 0,0-10-3,0 1 0,1-1-1,0 0 1,-1 0 0,1 0 0,0-1-1,0 1 1,1 0 0,-1 0 0,1-1-1,1 4 1,1-2 2,-1 0 0,1 0 0,-1 0 0,1-1-1,0 0 1,5 4 0,-1-2-6,1-1 1,-1 1 0,0-1-1,1-1 1,0 0-1,0 0 1,10 1-1,-9-2-167,0-1-1,0-1 1,1 0 0,-1 0-1,0-1 1,0 0 0,1-1-1,14-4 1,9-3-318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8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29 7722,'1'-3'1404,"0"1"0,0-1 0,0 1 0,0 0 0,2-4 0,2-2 1666,-5 8-2919,0 0-1,0 0 0,0 0 1,0 0-1,0 0 1,0-1-1,-1 1 1,1 0-1,0 0 1,0-1 1503,0 1-1503,0 0-1,-1 0 1,1 0-1,0 0 1,0 0-1,0 0 1,0 0-1,0 0 0,0 0 1,0 0-1,0 0 1,-1 0-1,1 0 1,0 0-1,0 0 0,0 0 1,0 0-1,0 0 1,0 0-1,0 0 1,-1 0-1,1 0 1,-8 0 107,6 0-66,-14 0-37,10-1-124,0 1 0,0 1 0,0-1 1,-1 1-1,1 0 0,-10 4 0,13-4-26,0 0 0,1 0 0,-1 1 1,0-1-1,1 1 0,0-1 0,-1 1 0,1 0 0,0 0 0,0 0 1,0 1-1,0-1 0,1 0 0,-1 1 0,1-1 0,-1 1 0,1-1 0,0 1 1,-1 4-1,0-2-2,0 0 0,1 0 0,0 1-1,0-1 1,0 1 0,1-1 0,0 1 0,0-1 0,1 10 0,0-12-6,-1 0-1,1-1 1,0 1 0,0 0-1,0 0 1,0-1-1,0 1 1,1-1 0,-1 1-1,1-1 1,0 1 0,-1-1-1,1 0 1,0 0-1,0 0 1,1 0 0,-1 0-1,0-1 1,1 1-1,-1 0 1,1-1 0,-1 0-1,1 0 1,0 0 0,0 0-1,-1 0 1,1 0-1,0-1 1,3 1 0,4 0-302,1 0 0,0 0 0,-1-1-1,1-1 1,0 1 0,-1-2 0,1 0 0,-1 0 0,0-1 0,0 0 0,16-7 0,4-7-535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9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4 11002,'-3'-1'1654,"-8"-2"3866,11 3-5426,0 0 0,-1 1-1,1-1 1,0 0 0,0 0-1,-1 0 1,1 0 0,0 0 0,0 0-1,0 0 1,-1 0 0,1 0-1,0 0 1,0 0 0,0 1-1,-1-1 1,1 0 0,0 0-1,0 0 1,0 0 0,0 1 0,-1-1-1,1 0 1,0 0 0,0 0-1,0 1 1,0-1 0,0 0-1,0 0 1,0 1 0,0-1-1,0 0 1,0 0 0,0 0 0,0 1-1,0-1 1,0 0 0,0 0-1,0 1 1,0-1 0,0 0-1,1 9 340,0 0 0,1-1-1,4 12 1,2 6-161,14 118 450,-6-24-518,-15-114-248,1 0 0,-1 1 0,1-1 0,5 10 0,-7-16 2,0 1 0,0-1 1,0 0-1,0 0 0,0 1 0,0-1 0,0 0 1,1 0-1,-1 1 0,0-1 0,0 0 0,0 0 1,0 1-1,1-1 0,-1 0 0,0 0 0,0 0 1,0 0-1,1 1 0,-1-1 0,0 0 0,0 0 1,1 0-1,-1 0 0,0 0 0,0 0 0,1 0 1,-1 1-1,0-1 0,0 0 0,1 0 0,-1 0 1,0 0-1,0 0 0,1 0 0,-1 0 0,0 0 1,0-1-1,1 1 0,-1 0 0,0 0 0,1 0 1,-1 0-1,0 0 0,0 0 0,0 0 0,1-1 1,-1 1-1,0 0 0,0 0 0,0 0 0,1 0 1,-1-1-1,0 1 0,0 0 0,1-1 0,-1 0-396,1-1 0,0 0 0,0 1 0,0-1 0,-1 0 0,1-2 0,2-16-2895,-2-1 1442</inkml:trace>
  <inkml:trace contextRef="#ctx0" brushRef="#br0" timeOffset="1">81 262 3329,'-3'-9'2656,"0"2"529,1 2-304,1 1-457,1 1-223,-1-2 4104,8 7-6089,8 3-272,26 7-472,-21-9 360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9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33 12315,'0'0'6095,"-1"4"-4359,4 16 991,0-7-2440,13 79 129,-16-90-401,0 0 0,0 0 1,0 0-1,0 1 0,0-1 1,0 0-1,-1 4 0,1-6-12,0 0 0,0 0-1,0 1 1,0-1 0,0 0 0,0 0-1,0 0 1,0 0 0,0 0-1,0 0 1,0 1 0,0-1-1,0 0 1,0 0 0,0 0 0,0 0-1,0 0 1,0 0 0,-1 1-1,1-1 1,0 0 0,0 0-1,0 0 1,0 0 0,0 0-1,0 0 1,0 0 0,0 0 0,0 0-1,-1 1 1,1-1 0,0 0-1,0 0 1,0 0 0,0 0-1,0 0 1,0 0 0,-1 0 0,1 0-1,0 0 1,0 0 0,0 0-1,0 0 1,0 0 0,0 0-1,-1 0 1,1 0 0,0 0-1,0 0 1,0 0 0,0 0 0,0 0-1,0 0 1,-1 0 0,1 0-1,0-1 1,0 1 0,0 0-1,0 0 1,0 0 0,0 0 0,0 0-1,0 0 1,-1 0 0,1 0-1,0-1 1,0 1 0,0 0-1,0 0 1,-6-11 168,1-1-127,0-1-1,1 0 0,-5-22 1,8 30-59,1 0-1,-1 0 1,1 1 0,0-1 0,0 0 0,1 0-1,-1 0 1,1 1 0,0-1 0,0 0 0,1 1-1,0-1 1,-1 1 0,4-6 0,-3 8-9,-1 0 0,0 0 0,1 0 0,0 1 0,-1-1 0,1 1 0,0-1 0,0 1 0,0-1 0,0 1 0,0 0 0,0 0 0,0 0 0,0 0 0,0 1 0,1-1 0,-1 0 0,0 1 0,0 0 0,1-1 0,-1 1 0,0 0 0,1 0 0,-1 0 0,5 1 0,0 0-663,0 1 1,0 0 0,-1 0-1,1 0 1,0 1 0,-1 0-1,9 5 1,-1 2-607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9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56 6161,'0'-1'771,"-1"0"-1,1 0 1,0 0-1,0 0 1,0 0-1,-1 0 1,1 0-1,0 0 1,-1 0-1,0-2 1,-9-7 3066,6 6-3054,-1 1 0,-10-5 0,13 7-424,-3-2-89,0 1 1,1 0 0,-1 0-1,0 0 1,-1 1 0,-6-1-1,10 1-227,0 1-1,0 0 1,0 0-1,0 0 1,0 0 0,0 1-1,0-1 1,1 1-1,-1-1 1,0 1 0,0-1-1,0 1 1,1 0-1,-1 0 1,0 0 0,1 0-1,-1 0 1,1 0-1,-1 0 1,1 1 0,-2 1-1,1 0-12,0-1 1,0 1-1,0 0 0,1 0 0,-1 0 0,1 0 1,0 0-1,0 0 0,0 0 0,0 1 1,1-1-1,-1 0 0,1 1 0,0-1 1,-1 0-1,2 1 0,-1-1 0,0 0 0,1 0 1,-1 1-1,1-1 0,0 0 0,3 6 1,-1-2-6,0-1-1,1 1 1,0-1 0,0 0 0,0 0 0,1 0 0,0 0 0,0-1 0,10 8 0,-5-6-6,-1 0 1,1-1-1,0-1 0,1 0 0,-1 0 1,1-1-1,18 5 0,-22-7-7,1-1-1,-1 1 1,1-1-1,-1-1 0,1 0 1,0 0-1,-1 0 1,1-1-1,-1 0 0,1-1 1,-1 1-1,10-5 1,-15 6-6,-1-1 0,1 0 1,-1 1-1,1-1 1,-1 0-1,1 0 0,-1 0 1,1 0-1,-1 0 0,0-1 1,1 1-1,-1 0 0,0-1 1,0 1-1,0-1 1,0 1-1,0-1 0,-1 1 1,1-1-1,0 1 0,-1-1 1,1 0-1,-1 1 0,1-1 1,-1 0-1,0 0 0,0 1 1,0-1-1,0 0 1,0 0-1,0 0 0,0 1 1,-1-1-1,1 0 0,-1 1 1,1-1-1,-1 0 0,0-1 1,-3-3 5,0-1 0,0 1 0,-1 1-1,0-1 1,0 1 0,0-1 0,-8-4 0,10 7-9,-3-2 4,-22-20 16,-30-21-1,53 43-28,-1 0 0,1 0 0,-1 0-1,0 0 1,-7-2 0,11 5-25,-1-1 0,1 1 0,0-1 0,-1 1 0,1 0 0,-1 0 0,1 0 1,0 0-1,-1 0 0,1 0 0,-1 1 0,1-1 0,0 1 0,-1 0 0,-3 1 0,6-1-27,-1-1-1,0 0 0,1 1 1,-1-1-1,0 1 1,1-1-1,-1 1 0,1-1 1,-1 1-1,1 0 0,-1-1 1,1 1-1,-1 0 0,1-1 1,0 1-1,-1 0 1,1-1-1,0 1 0,-1 0 1,1 0-1,0 0 0,0-1 1,0 1-1,0 0 1,0 0-1,0-1 0,0 1 1,0 0-1,0 1 0,8 11-550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0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34 7674,'-8'-12'7995,"-3"-3"-2195,10 14-5677,0 1-1,0-1 1,0 1 0,1-1 0,-1 1-1,0-1 1,0 1 0,0-1 0,0 1-1,0 0 1,0-1 0,0 1 0,0 0-1,0 0 1,0 0 0,-2 0 0,-4 0 30,0 1 0,0 0 0,0 1 1,0 0-1,0 0 0,1 0 0,-1 1 0,-8 4 1,14-6-146,0 0 1,0 0 0,-1 0 0,1 0 0,0 0 0,0 1-1,0-1 1,1 0 0,-1 0 0,0 1 0,0-1-1,1 1 1,-1-1 0,1 0 0,-1 1 0,1-1 0,0 1-1,-1-1 1,1 4 0,0-3-19,0 0 1,0 0-1,0 0 0,0 0 1,0 0-1,1 0 0,-1 1 1,1-1-1,0 0 1,-1 0-1,1 0 0,0 0 1,2 3-1,0-2-109,0 0 1,0 0-1,0 0 0,1 0 0,-1 0 1,1-1-1,0 1 0,-1-1 1,8 3-1,6 1-666,18 5 1,-15-5 158,-19-5 585,4 0-114,0 0 0,-1 1 0,1 0 0,-1 0 0,8 5 0,-11-7 141,-1 1-1,1 0 1,0 0-1,0-1 0,-1 1 1,1 0-1,0 0 1,-1 0-1,1 0 0,-1 0 1,1 0-1,-1-1 1,1 1-1,-1 1 0,0-1 1,1 0-1,-1 0 1,0 0-1,0 0 0,0 0 1,0 0-1,0 0 1,0 0-1,0 0 0,0 0 1,0 0-1,0 0 1,-1 0-1,1 0 0,-1 0 1,1 0-1,0 0 1,-2 1-1,0 3 75,-1 0-1,-1 0 1,1 0 0,-1 0-1,1-1 1,-1 0 0,-1 0-1,1 0 1,-1 0-1,1 0 1,-1-1 0,0 0-1,0 0 1,-6 2 0,1-1 382,0-1 1,0 0 0,0 0-1,0-1 1,0 0-1,0-1 1,-14 0 0,-19-2 711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0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46 5985,'0'-2'1437,"0"1"-1,1 0 0,-1-1 1,1 1-1,-1-1 0,1 1 1,1-2-1,-2 3-1339,0 0-1,0 0 1,0-1-1,1 1 1,-1 0-1,0 0 1,0-1-1,0 1 1,0 0-1,1 0 1,-1 0-1,0 0 1,0-1 0,1 1-1,-1 0 1,0 0-1,0 0 1,1 0-1,-1 0 1,1 0-66,-1 0 0,0 0 0,0 0 0,1 0-1,-1 1 1,0-1 0,0 0 0,1 0 0,-1 0 0,0 1 0,0-1 0,0 0 0,1 0 0,-1 0 0,0 1 0,0-1 0,0 0 0,0 0 0,0 1 0,0-1 0,1 0-1,-1 1 1,0-1 0,0 1 0,9 26 145,-4-16-146,-2 0 1,1 1 0,-2-1 0,1 1-1,-2-1 1,2 22 0,-4 1 37,5 103 244,-3-130-285,-1 1 49,1 1 1,-1 12-1,0-21-65,0 1 0,0-1-1,0 1 1,-1-1 0,1 1-1,0-1 1,0 0 0,0 1-1,0-1 1,0 1 0,-1-1 0,1 1-1,0-1 1,0 0 0,0 1-1,-1-1 1,1 1 0,0-1-1,-1 0 1,1 1 0,0-1 0,-1 0-1,0 0-3,1 0-1,0 0 1,-1 0 0,1 0-1,-1 0 1,1 0-1,0 0 1,-1-1 0,1 1-1,0 0 1,-1 0-1,1 0 1,0-1 0,-1 1-1,1 0 1,0-1-1,-1 1 1,1 0 0,0-1-1,0 1 1,0 0-1,-1-1 1,1 1 0,0 0-1,0-1 1,0 1-1,0 0 1,-1-2 0,-4-11-88,0-1 0,0 0 1,-2-19-1,-4-44-270,9 54 303,0-1 0,2 1-1,1 0 1,6-41 0,-6 61 37,-1 0 0,1 0 0,0 0 0,0 0 0,0 0 1,0 0-1,0 0 0,1 1 0,-1-1 0,1 0 0,0 1 0,0-1 1,0 1-1,0 0 0,0-1 0,0 1 0,1 0 0,-1 0 0,1 1 1,4-3-1,0 0 18,1 2 1,-1-1-1,1 1 1,-1 0-1,1 0 1,0 1 0,0 0-1,-1 1 1,1-1-1,9 2 1,-14-1 15,1 1 0,-1 0 1,1-1-1,-1 1 1,0 1-1,0-1 1,1 0-1,-1 1 0,0-1 1,0 1-1,3 2 1,-4-2 8,-1 0 0,1 0 0,0 0 1,0 0-1,-1 0 0,0 0 0,1 0 1,-1 0-1,0 1 0,0-1 0,0 0 1,0 1-1,0-1 0,-1 1 0,1-1 1,-1 5-1,1-2 33,-1 0-1,0 0 1,-1 0 0,0 1-1,1-1 1,-1 0 0,-1 0-1,1 0 1,-1 0 0,0-1 0,0 1-1,0 0 1,-1-1 0,-4 7-1,5-8-30,0-1-1,-1 1 1,1 0-1,-1-1 1,1 1-1,-1-1 1,0 0-1,0 0 1,0 0-1,0 0 1,0 0-1,-1-1 1,1 0-1,0 1 1,-1-1-1,1 0 1,-1-1-1,1 1 0,-1-1 1,1 1-1,-7-1 1,4-1-93,0 0 1,0 0-1,0-1 0,0 0 1,0 0-1,0 0 0,1-1 1,-1 0-1,1 0 0,-1 0 0,-7-7 1,12 8 19,-1 1-1,1-1 1,0 0 0,0 0 0,0 0 0,0 0-1,0 1 1,0-4 0,1 5 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4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9 9610,'-11'-8'6761,"11"8"-6661,0 0-1,0 0 1,0 0-1,0 0 1,0 0 0,0 0-1,-1 0 1,1 0-1,0 0 1,0 0-1,0 0 1,0 0-1,0 0 1,0 0 0,0 0-1,-1 0 1,1 0-1,0 0 1,0 0-1,0 0 1,0 0 0,0 0-1,0 0 1,0 0-1,-1 0 1,1 0-1,0 0 1,0 0-1,0 0 1,0 0 0,0 0-1,0 0 1,0 1-1,1 6 1072,30 113 346,-17-57-1364,-4-27-46,16 41-1,-17-58-321,0 1 1,1-1-1,19 26 0,-38-65-2945,-11-13 1272,-41-68 1135,61 101 766,0 0 1,0-1-1,0 1 0,0 0 0,0 0 0,0-1 0,0 1 1,0 0-1,-1 0 0,1-1 0,0 1 0,0 0 1,0-1-1,0 1 0,0 0 0,1 0 0,-1-1 1,0 1-1,0 0 0,0 0 0,0-1 0,0 1 1,0 0-1,0 0 0,0-1 0,1 1 0,-1 0 0,0 0 1,0 0-1,0-1 0,0 1 0,1 0 0,-1 0 1,0 0-1,0 0 0,0-1 0,1 1 0,-1 0 1,0 0-1,0 0 0,1 0 0,-1 0 0,0 0 1,0 0-1,1 0 0,-1 0 0,0 0 0,1 0 0,-1 0 1,0 0-1,1 0 0,15 0 0,44 14-675,-48-11 25,7 2 162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1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37 10474,'0'0'209,"0"0"-1,0 0 1,0 0 0,0 0-1,-1 0 1,1 0-1,0 0 1,0 0 0,0 0-1,0 0 1,-1 0-1,1 0 1,0 0 0,0 0-1,0 0 1,0 0-1,0 0 1,-1 0 0,1 0-1,0 0 1,-1 1 1042,1-1-1042,-1 5 2018,2 9-2019,-1-11 305,11 136 1569,-11-137-2049,0 0 0,0 0 0,0 0 0,0-1 0,0 1 0,-1 0 0,1 0 0,-1 1 0,1-3-26,0 1 0,0-1 0,0 0 0,0 0 0,0 0 0,0 0 0,0 0 0,-1 0 0,1 0 0,0 1 0,0-1 0,0 0 0,0 0 0,0 0 0,0 0 0,0 0 1,0 0-1,-1 0 0,1 0 0,0 0 0,0 0 0,0 0 0,0 0 0,0 0 0,0 1 0,-1-1 0,1 0 0,0 0 0,0 0 0,0 0 0,0 0 0,0 0 0,0 0 0,-1-1 0,1 1 1,0 0-1,-1 0 10,1-1 0,-1 1 0,0-1 0,1 1 0,-1-1 0,1 0 0,-1 1 0,1-1 0,-1 0 0,0-1 0,-3-6 7,1-1-1,-1 0 1,2 0 0,-1 0 0,1 0-1,0 0 1,1 0 0,0-11-1,1 14-45,0 0 0,0 0-1,0 0 1,1 1 0,0-1-1,0 0 1,1 0 0,0 0-1,0 1 1,0-1 0,4-6 0,-4 9 11,0-1 1,1 1 0,-1 0-1,1 0 1,-1 1 0,1-1 0,0 1-1,0-1 1,0 1 0,0 0 0,1 0-1,-1 0 1,0 0 0,1 1 0,0-1-1,-1 1 1,1 0 0,7-1 0,-8 2-20,0-1 0,0 1 0,0 0 0,1 0 1,-1 0-1,0 1 0,0-1 0,0 1 0,0 0 1,0 0-1,0 0 0,0 0 0,5 3 0,-5-2-835,1 0-1,-1 1 0,0-1 0,0 1 1,0 0-1,3 4 0,7 8-1646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1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56 8010,'-5'-13'7670,"5"11"-7311,0 0 0,-1 0 0,0 1 0,1-1 1,-1 0-1,0 0 0,0 0 0,0 1 0,0-1 0,0 1 0,-1-1 0,0-1 0,0 2-287,1 0 0,-1 0 0,1 0 0,-1 0-1,1 0 1,-1 0 0,1 0 0,-1 1 0,0-1 0,0 1-1,1-1 1,-1 1 0,0 0 0,0-1 0,1 1 0,-5 0-1,4 1-23,-1-1-1,1 1 0,-1 0 0,1-1 0,-1 1 0,1 0 0,0 1 0,-1-1 0,1 0 0,-3 3 0,-1 1 10,0 1-1,1-1 0,0 1 1,0 0-1,0 0 0,1 1 1,-4 6-1,5-7-15,0 0-1,0-1 1,1 2 0,0-1-1,0 0 1,1 0-1,-1 1 1,1 8 0,0-13-31,1 1 0,1-1 0,-1 1 0,0 0 0,0-1 1,1 1-1,-1-1 0,1 1 0,0-1 0,0 0 0,0 1 1,0-1-1,0 0 0,1 0 0,-1 1 0,1-1 0,-1 0 1,1 0-1,0-1 0,0 1 0,0 0 0,0-1 0,4 4 1,-1-3 2,0 0 1,1 1 0,-1-2 0,1 1 0,-1-1 0,1 1 0,0-2-1,0 1 1,0-1 0,-1 1 0,1-2 0,0 1 0,0-1-1,0 1 1,-1-2 0,10-2 0,-9 3-43,0-1-1,-1-1 1,1 1-1,-1-1 1,1 0-1,-1 0 1,0 0-1,0-1 1,0 0-1,0 0 1,-1 0-1,0-1 1,0 1-1,0-1 1,5-9 0,-6 8-27,0-1 1,0 0 0,-1 0 0,0 0 0,0 0 0,-1 0 0,1-8 0,-2 9 44,0 0 1,0 0 0,0 1 0,0-1 0,-1 0 0,0 1-1,-1-1 1,1 0 0,-3-6 0,3 11 6,1 0 0,0 1 1,-1-1-1,1 0 0,0 1 0,-1-1 1,1 1-1,0-1 0,-1 1 1,1-1-1,-1 1 0,1-1 0,-1 1 1,0-1-1,1 1 0,-1 0 1,0-1-1,0 1 5,1 0 0,-1 0 0,1 0-1,-1 0 1,1 0 0,-1 0 0,1 0 0,0 0 0,-1 0 0,1 0-1,-1 0 1,1 0 0,0 0 0,-1 1 0,1-1 0,-1 0 0,1 0 0,0 1-1,-1-1 1,1 0 0,-1 1 0,-1 1 25,1 0 0,-1 0 0,0 1 1,1-1-1,-1 0 0,1 1 0,-2 3 0,2-1 18,0 1 1,-1-1-1,2 0 0,-1 1 0,0-1 0,1 0 1,0 1-1,1-1 0,-1 0 0,3 10 1,-1-4 18,1-1 1,0 1 0,1-1 0,8 15 0,-9-21 44,0 0 1,0 1-1,0-1 1,1-1-1,0 1 0,0 0 1,0-1-1,0 0 1,1 0-1,-1 0 1,1 0-1,-1-1 1,1 0-1,7 3 1,8-2 605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2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10 9090,'-3'-3'9748,"-2"-4"-5074,3 8-4868,0 5 954,2 3-729,0 1 0,0-1-1,1 1 1,0-1 0,4 12 0,-5-18-19,1 0 0,0 0 0,0 0 0,0 0 0,0-1 0,0 1 0,1 0 0,-1-1 0,1 1 0,0-1 1,0 0-1,0 0 0,0 1 0,0-1 0,0 0 0,0-1 0,1 1 0,-1 0 0,1-1 0,-1 1 0,1-1 0,0 0 1,-1 0-1,1 0 0,0 0 0,0 0 0,0-1 0,6 1 0,-3 0-24,1-1-1,0-1 0,-1 1 1,1-1-1,-1 0 1,1-1-1,-1 0 1,1 0-1,-1 0 1,0 0-1,8-6 1,-7 5-132,-1-2 1,0 1 0,0-1-1,-1 0 1,1 0 0,7-10-1,-10 12 83,-1 0 0,1-1-1,-1 0 1,0 1 0,0-1-1,0 0 1,-1 0 0,1 0-1,-1 0 1,0 0 0,0 0-1,-1-1 1,1-4 0,-1 9 64,0 0 0,0-1 0,0 1 0,0 0 0,0-1 1,0 1-1,0-1 0,0 1 0,0 0 0,0-1 0,0 1 0,0 0 0,0-1 0,-1 1 1,1 0-1,0-1 0,0 1 0,0 0 0,-1 0 0,1-1 0,0 1 0,0 0 1,-1-1-1,1 1 0,0 0 0,-1 0 0,1 0 0,0-1 0,-1 1 0,0 0 14,1 0 0,-1 0-1,1 0 1,-1 0-1,0 0 1,1 1-1,-1-1 1,0 0 0,1 0-1,-1 0 1,1 1-1,-1-1 1,0 0 0,1 1-1,-1-1 1,1 0-1,-1 1 1,1-1 0,-1 2-1,-3 2 125,0 0 0,0 0 0,1 1 0,0-1 0,-5 10-1,-12 31 542,8-16-323,-22 41 351,-21 49-235,46-94 149,0 1 0,-10 48 0,11-19 45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3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177 141 4185,'-1'-3'6512,"2"0"-3824,4-1-1989,-4 4-361,2-3-55,0 0 1,0 0-1,0 0 1,0 0-1,-1-1 1,1 1 0,-1-1-1,4-7 1,-6 10-198,0 0-57,1 1 0,-1-1 1,0 1-1,0-1 0,0 1 1,1-1-1,-1 1 0,0-1 1,0 1-1,0-1 0,0 1 1,0-1-1,0 0 0,0 1 1,0-1-1,0 1 0,-1-1 1,1 1-1,0-1 0,0 1 1,0-1-1,-1 1 0,1-1 1,0 1-1,0-1 0,-1 1 1,1 0-1,-1-1 0,1 1 1,0-1-1,-1 1 0,-1-2 55,0 1-1,0 0 0,0-1 0,0 1 0,-4-1 0,4 1-20,-4-1-27,1 0 1,-1 1-1,0-1 0,1 1 0,-1 0 1,0 1-1,0-1 0,0 1 1,1 0-1,-1 1 0,0-1 0,0 1 1,0 1-1,1-1 0,-1 1 1,1 0-1,-1 0 0,1 0 1,0 1-1,-1 0 0,1 0 0,1 0 1,-1 0-1,0 1 0,1 0 1,0 0-1,-7 8 0,7-6 18,0 0 0,0 0 0,1 0 0,0 1 0,0-1 0,0 1 0,1 0 0,0 0 0,-2 12 0,4-14-22,-1 0-1,1 1 0,0-1 0,0 0 1,1 0-1,0 1 0,0-1 1,0 0-1,0 0 0,1 0 1,0 0-1,0 0 0,0 0 0,4 4 1,-3-4-12,0-1-1,1 0 1,-1 0 0,1 0 0,0 0 0,0 0 0,0-1 0,1 0 0,8 5-1,-6-4 7,0-1-1,1 0 0,-1-1 0,1 0 0,-1 0 0,12 1 0,-7-2 18,0 0-1,-1-1 1,1 0 0,0-1-1,0-1 1,0 0-1,0 0 1,-1-2-1,13-4 1,-17 6-2,-1-1 0,1 0 0,-1-1 0,0 0-1,0 0 1,0 0 0,-1-1 0,1 1 0,5-8 0,-8 8-13,0 1 0,-1-1 0,0 1 0,0-1 0,0 0 1,0 0-1,0 0 0,-1 0 0,1 0 0,-1-1 0,-1 1 0,1 0 0,0-1 0,-1 1 1,0 0-1,0-8 0,-2 2 13,0-1 0,0 1 0,-1-1 0,-1 1 0,1 0 0,-2 0 0,1 0 0,-8-11 0,6 13-32,1 0 0,-1 0 0,-1 0 0,1 1 0,-1 0 0,-1 0 0,1 0 0,-17-10 1,21 16-28,0-1 0,0 1 0,0-1 0,0 1 0,0 0 0,0 1 0,0-1 0,0 0 0,-1 1 0,1 0 0,0-1 0,0 1 0,0 1 0,-1-1 0,1 0 0,0 1 0,0-1 0,0 1 0,0 0 0,0 0 0,0 1 0,0-1 0,0 0 0,0 1 0,-4 3 0,4-2 49,0-1 0,-1 1 0,1 0 0,1 0 0,-1 1 0,0-1 0,1 1 0,-1-1 1,1 1-1,0 0 0,1 0 0,-1 0 0,0 0 0,1 0 0,0 0 0,0 0 0,0 1 0,1 4 0,0-6 57,0 1 0,0-1-1,1 1 1,1 5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3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232 105 6481,'-3'-5'1317,"0"-1"-1,0 0 0,-1 1 0,0 0 0,0-1 1,-8-7-1,7 9-882,0 0 1,0 0 0,0 0-1,-1 1 1,0-1-1,-11-4 1,13 7-376,1-1-1,-1 1 1,0 0 0,0 0 0,1 1 0,-1-1-1,0 1 1,0 0 0,0 0 0,0 0 0,0 0-1,1 1 1,-1-1 0,0 1 0,0 0-1,1 1 1,-1-1 0,0 0 0,1 1 0,-1 0-1,1 0 1,0 0 0,0 0 0,0 0 0,0 1-1,0 0 1,-4 4 0,1 0-4,1 1 0,0-1-1,1 1 1,0-1 0,0 1 0,1 0-1,0 1 1,0-1 0,1 1 0,0-1-1,0 1 1,1 0 0,0-1 0,1 1 0,1 17-1,-1-20-42,1 1 0,0 0 0,1-1 0,-1 1-1,1-1 1,1 1 0,-1-1 0,1 0 0,0 0-1,0 0 1,1-1 0,0 1 0,0-1 0,0 1 0,1-1-1,-1-1 1,1 1 0,0-1 0,1 1 0,-1-1-1,10 5 1,-6-6 9,-1 1 0,1-1-1,0-1 1,0 1 0,0-2-1,0 1 1,0-1-1,1-1 1,-1 1 0,0-2-1,0 1 1,1-1 0,9-3-1,-14 3 7,0 0 0,1-1-1,-1 0 1,0 0-1,0-1 1,-1 1 0,1-1-1,0 0 1,-1 0-1,6-6 1,-7 6 2,0 0-1,0 0 1,-1-1-1,1 1 1,-1-1-1,0 0 1,0 0-1,0 0 1,-1 0-1,0 0 1,1 0-1,-1 0 1,0-1-1,0-5 1,-1-1 29,0-1 1,0 1-1,-1-1 1,0 1-1,-6-20 1,0 8 26,-16-37 0,20 52-82,0 0 1,-1 1-1,-1-1 0,1 1 0,-9-9 0,11 13-13,0 1 0,0 1 0,0-1 0,0 0 0,0 0 0,0 1 0,-1-1 0,1 1 0,-1 0 0,1 0 0,-1 0 0,0 0 0,1 0-1,-1 0 1,0 1 0,1-1 0,-1 1 0,0 0 0,0 0 0,-3 0 0,2 1-74,0-1 0,0 1-1,0 0 1,0 0 0,0 1 0,-5 2-1,7-3 217,0 0 0,0 0 0,0 0 0,0 1 0,0-1-1,0 1 1,1-1 0,-1 1 0,0 0 0,1 0 0,0 0 0,-3 3-1,-1 13 604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4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58 8490,'-3'-4'1163,"1"-1"1,-1 1 0,1 0-1,-1 1 1,0-1 0,-5-4-1,5 5-718,-1 0 1,1 1-1,-1-1 0,0 1 0,0 0 0,-7-3 0,8 4-389,-1-1-1,0 1 1,1 1 0,-1-1-1,0 1 1,1-1-1,-1 1 1,0 0-1,0 0 1,0 1 0,1-1-1,-1 1 1,0 0-1,1 0 1,-1 0-1,0 0 1,1 1 0,-7 3-1,2 0-22,1 0 0,-1 1 0,1 0-1,1 1 1,-1-1 0,1 1 0,0 0 0,1 1 0,0-1-1,0 1 1,0 0 0,1 1 0,0-1 0,1 1 0,-5 17-1,7-19-16,-1-1-1,2 1 0,-1 0 1,1 0-1,0-1 0,0 1 1,1 0-1,0-1 0,0 1 0,2 6 1,-1-7-7,0-1 0,0 0 0,1 0 0,0 0 0,0 0 0,0 0 0,0-1 0,1 0 0,0 1 0,0-1 0,0 0 0,0-1 0,6 4 0,-5-3 4,1-1-1,-1 0 0,1 0 0,0-1 0,0 1 1,0-2-1,0 1 0,1 0 0,11 0 1,-7-1 18,-1-1 0,1 0 1,-1-1-1,1 0 1,13-4-1,-20 4-6,1 0 0,-1-1 0,0 1 1,0-1-1,1 0 0,-1 0 0,0 0 0,-1-1 0,1 1 1,0-1-1,-1 0 0,1 0 0,-1 0 0,0-1 0,0 1 0,0-1 1,-1 0-1,1 1 0,-1-1 0,4-8 0,-3 1 28,0 0 1,-1 0-1,0 0 0,0 0 0,-1 0 0,-1 0 1,0 0-1,-3-22 0,2 27-39,0-1 0,-1 1 0,1-1 0,-2 1 0,1 0 0,0-1 1,-1 1-1,-1 0 0,1 1 0,-6-8 0,7 10-21,-1 0 1,1 0-1,-1 0 1,0 0-1,0 1 1,0-1-1,-1 1 1,1 0-1,-1 0 0,1 0 1,-1 0-1,0 1 1,1-1-1,-1 1 1,0 0-1,0 0 1,0 1-1,-5-1 1,7 1-42,-1 0 1,1 0-1,0 0 1,-1 0-1,1 1 1,0-1-1,0 1 1,-1 0-1,1-1 1,0 1 0,0 0-1,0 0 1,0 1-1,0-1 1,0 0-1,-3 3 1,4-2 12,0-1 0,0 1 0,0 0-1,0-1 1,1 1 0,-1 0 0,0 2 0,0-4 32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4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95 9410,'-1'-2'640,"0"-1"0,-1 1 0,1-1 1,-1 1-1,0-1 0,1 1 0,-1 0 0,0 0 0,0 0 0,0 0 0,-1 0 0,-3-3 1,2 3-333,0 0 0,0 0 0,0 1 0,0-1 0,0 1 0,0 0 0,0 0 0,-5 0 0,1 0-181,-1 1-1,1 0 1,0 1 0,0 0 0,0 0-1,0 1 1,0 0 0,-13 4 0,15-3-96,0 0 1,0-1-1,1 2 1,-1-1-1,1 1 1,0-1-1,0 2 1,1-1-1,-1 0 1,1 1-1,-6 7 1,7-8-16,1 1 0,-1 0 0,1-1 0,-1 1 0,1 0 1,1 1-1,-1-1 0,1 0 0,0 0 0,0 1 0,1-1 0,-1 1 1,1 8-1,1-8-5,0 0 0,0 0 1,0 0-1,1-1 0,0 1 1,0 0-1,0-1 0,1 0 1,0 1-1,0-1 0,0 0 1,1 0-1,-1-1 1,1 1-1,0-1 0,1 0 1,-1 0-1,1 0 0,-1 0 1,1-1-1,0 0 0,1 0 1,5 3-1,-4-3 12,1 0-1,0-1 1,-1 1 0,1-1 0,0-1-1,0 1 1,0-1 0,0-1 0,0 0-1,1 0 1,-1 0 0,0-1 0,0 0-1,0-1 1,0 0 0,13-5 0,-14 4 27,1-1 0,-1 0 0,0 0 1,0-1-1,0 0 0,-1 0 0,0 0 1,0-1-1,0 0 0,0 0 0,7-12 1,-10 13-2,0-1 0,0 1-1,0-1 1,-1 0 0,0 0 0,0 0 0,0 0 0,-1 0 0,0 0 0,0-1 0,-1 1 0,1 0 0,-1 0 0,-1-1 0,1 1 0,-2-7 0,0 5-22,-1-1 0,1 1 1,-2 0-1,1 0 1,-1 0-1,0 1 0,0-1 1,-1 1-1,0 0 1,0 0-1,-9-7 0,11 10-34,-1 1-1,0 0 0,0 0 1,0 0-1,0 0 0,0 1 1,-1 0-1,1 0 0,-1 0 1,1 0-1,-1 1 0,0-1 1,1 1-1,-1 0 0,0 1 1,0-1-1,0 1 0,0 0 1,0 1-1,0-1 0,-5 2 1,5-1-42,-1 1 1,1-1 0,1 1-1,-1 0 1,0 1 0,0-1-1,1 1 1,-8 5 0,9-5-89,0 0 0,1-1 1,-1 1-1,0 0 1,1 1-1,0-1 0,-1 0 1,1 1-1,1-1 0,-1 1 1,0-1-1,0 5 0,1-3-14,0-1-1,1 0 0,-1 8 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5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247 122 6377,'-13'-27'8083,"6"16"-5464,-13-16 0,18 24-2488,-1 0 1,1 1 0,-1 0 0,0-1 0,0 1 0,0 0 0,0 1 0,0-1 0,0 0 0,-1 1 0,1 0 0,0 0-1,-1 0 1,1 0 0,-1 0 0,1 1 0,-1-1 0,1 1 0,-1 0 0,1 0 0,-6 1 0,3 0-98,0 0 0,0 1 1,0-1-1,1 1 0,-1 0 1,1 1-1,-1-1 0,1 1 1,0 0-1,0 1 0,-9 7 1,8-6-22,1 1 0,-1 0 0,1 0 0,1 0 0,-1 1 1,1-1-1,0 1 0,1 0 0,-1 0 0,-2 9 0,5-11-7,0-1 0,0 1 0,0-1 0,1 1 0,-1-1 0,1 1 0,0 0 0,1-1 0,-1 1 0,1-1 0,0 1 0,0-1 0,0 1 0,1-1 0,-1 1 0,1-1 0,0 0 0,4 6 0,-3-5 1,1-1 0,-1 0 0,1-1-1,0 1 1,0 0 0,0-1 0,1 0-1,-1 0 1,1 0 0,0-1 0,-1 0 0,1 1-1,0-2 1,0 1 0,1 0 0,-1-1-1,0 0 1,10 0 0,-7 0 8,-1-1 0,1 0 0,-1-1 0,0 0 0,1 0-1,-1 0 1,0-1 0,0 0 0,0 0 0,0-1 0,0 0 0,-1 0 0,9-5 0,-7 2 23,-1-1 0,1 1 0,-1-1 0,0-1 1,-1 1-1,1-1 0,-2 0 0,1-1 0,-1 1 0,0-1 1,-1 0-1,4-10 0,-7 15-8,0-1 0,0 0 0,0 0 0,-1 1 0,0-1 1,0 0-1,0 0 0,0 0 0,-1 0 0,0 1 0,0-1 0,0 0 0,-3-7 1,1 7-9,1-1 1,-1 0 0,0 1-1,-1 0 1,1-1-1,-1 1 1,0 1 0,-1-1-1,-8-7 1,11 10-30,0 1 0,0-1 0,-1 1 0,1 0 0,0-1 1,-1 1-1,1 0 0,-1 1 0,1-1 0,-1 0 0,0 1 0,1-1 0,-1 1 0,0 0 0,-3 0 1,2 0-11,1 1 1,-1 0-1,1 0 1,0 0-1,-1 0 1,1 0 0,0 1-1,0-1 1,0 1-1,-6 3 1,6-2-174,-1 0 1,1 0 0,0 0-1,0 0 1,0 0-1,1 0 1,-1 1-1,1-1 1,0 1 0,0 0-1,0 0 1,0 0-1,1 0 1,-1 0 0,1 0-1,0 0 1,0 0-1,1 0 1,-1 7-1,5 14-878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5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79 6689,'0'-22'9435,"-1"-10"-5229,1 31-4106,0 0-1,0 0 1,0 0 0,-1 0 0,1 0 0,0 0 0,-1 0-1,1 0 1,0 0 0,-1 0 0,1 0 0,-1 0 0,0 0 0,1 1-1,-1-1 1,0 0 0,1 0 0,-1 1 0,0-1 0,0 1 0,0-1-1,1 0 1,-1 1 0,0-1 0,0 1 0,0 0 0,0-1 0,0 1-1,0 0 1,-2-1 0,-3 1 81,0-1 0,0 1 0,0-1 0,-7 2 0,5 0-86,-4-1-8,0 1 0,0 1-1,0 0 1,-13 4 0,19-4-74,0 1 1,0-1-1,0 1 0,0 0 0,0 0 1,1 1-1,-1-1 0,1 1 1,-7 7-1,6-5-1,1 1-1,0 0 1,0 0-1,0 1 1,0 0-1,1-1 1,1 1 0,-1 1-1,-2 10 1,5-14-7,0 0 1,0 0 0,1 0-1,-1 0 1,1 0-1,0-1 1,1 1 0,0 5-1,0-6-2,0-1 0,0 0 0,0 0 0,0 0-1,0 0 1,1 0 0,-1 0 0,1 0 0,0 0-1,0 0 1,0-1 0,5 5 0,-2-3-1,0 0 0,0 0 1,1-1-1,0 0 0,-1 0 0,1 0 1,0-1-1,0 1 0,9 1 0,0-1 3,1-1 0,26 2 0,-27-3 4,1-2 1,23-2-1,-31 1 6,0 1 0,0-1 0,0-1 0,0 1 0,0-1 0,10-6 0,-15 7 0,-1 1-1,1-1 0,-1 0 0,0 0 0,0 0 0,0 0 0,0-1 0,0 1 0,0 0 1,-1-1-1,1 1 0,-1-1 0,0 0 0,0 1 0,0-1 0,0 0 0,0 0 0,0 1 1,-1-1-1,1 0 0,-1 0 0,0 0 0,0 0 0,0-4 0,-1-2 20,-1 0-1,1 0 0,-1 0 1,-1 1-1,0-1 1,-6-12-1,6 14-29,-1-1 0,0 1 0,0 1 0,-1-1 0,0 0 0,0 1 0,-1 0-1,1 0 1,-11-7 0,12 10-22,0 0-1,0 1 1,0 0-1,0 0 1,-1 0-1,1 1 0,0-1 1,-1 1-1,1 0 1,-1 0-1,1 1 1,-1-1-1,0 1 1,1 0-1,-1 0 0,1 0 1,-1 1-1,-5 1 1,5-1-73,1 1 0,-1-1 0,1 1 0,0 0 0,0 0 0,-1 1 0,1-1 0,-6 6 0,9-7-46,-1 0 0,0 1 0,1-1 0,0 1 0,-1-1 1,1 1-1,0 0 0,0 0 0,0-1 0,0 1 0,0 0 1,0 0-1,1 0 0,-1 0 0,1 0 0,-1 0 1,1 0-1,0 0 0,-1 0 0,1 0 0,0 0 0,1 3 1,0-2-48,0 0 0,0 0 1,0 0-1,3 5 1,-4-8 176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6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 85 7866,'-5'-3'13065,"0"-8"-11350,0-1-1145,2 7-392,2 3-101,0 0 1,0 0-1,0-1 1,-1 1 0,1 0-1,-1 0 1,1 1-1,-1-1 1,0 0-1,0 0 1,0 1-1,0-1 1,0 1-1,0 0 1,0 0-1,0-1 1,-3 0-1,0 1 93,-1 0 0,0 0-1,1 1 1,-1 0 0,0 0-1,-7 1 1,-34 6 501,45-6-648,-6 0 31,0 1 0,1 0-1,-1 1 1,1 0 0,0 0 0,0 1-1,0-1 1,0 1 0,0 1 0,-8 7-1,12-9-50,0 0-1,1 0 0,-1 0 0,0 0 0,1 1 0,0 0 0,0-1 0,0 1 0,0 0 0,1 0 0,0 0 1,-1 0-1,1 0 0,1 0 0,-1 0 0,0 0 0,1 1 0,0-1 0,0 0 0,0 0 0,2 5 0,-1-2-10,1 0-1,0 0 1,0 0-1,1-1 1,0 1-1,0-1 1,0 1-1,1-1 1,0 0-1,0 0 1,1-1-1,0 1 1,0-1-1,0 0 1,0 0-1,12 7 0,-9-7-41,2 1 0,-1-1 0,1 0 0,0-1 0,0 0 0,0-1 0,0 0 0,0-1 0,1 0-1,18 1 1,-23-2 38,0-1 0,0-1 0,0 1 0,0-1-1,-1 0 1,9-3 0,-10 3 22,-1-1 0,1 1 0,-1-1 0,0 0 1,0 0-1,0 0 0,0 0 0,0-1 0,0 1 0,0-1 0,3-4 0,-3 2 12,1-1 0,-1 1-1,0-1 1,0 0 0,-1 0-1,0 0 1,0 0 0,0-1-1,-1 1 1,0-1 0,0 1-1,-1-9 1,1 5 9,-2-1 0,0 0 1,0 0-1,-1 1 0,0-1 0,-7-16 0,7 20-20,-1 0-1,0 1 1,0 0-1,-1 0 1,0 0-1,0 0 1,0 0-1,-1 1 1,0 0-1,-10-9 1,11 11-14,1 0 0,-1 1 1,0 0-1,0 0 1,0 0-1,-1 0 1,1 1-1,0-1 1,-1 1-1,1 0 1,-1 1-1,1-1 1,-1 1-1,1 0 0,-1 0 1,1 0-1,-10 2 1,10-1-37,0 0 0,0 0 0,0 1 0,0-1 0,0 1 0,0 0 0,0 0 0,1 0 0,-1 1 0,1-1 0,-4 4 0,5-4 15,0 1 0,0-1 0,1 1 0,-1-1 0,-1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4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 7570,'0'-1'156,"0"1"1,0 0 0,0 0 0,0 0 0,0 0 0,0 0 0,-1 0 0,1-1-1,0 1 1,0 0 0,0 0 0,0 0 0,0 0 0,0 0 0,0 0-1,0 0 1,0-1 0,0 1 0,0 0 0,-1 0 0,1 0 0,0 0 0,0 0-1,0 0 1,0 0 0,0 0 0,0 0 0,0 0 0,-1 0 0,1 0 0,0 0-1,0 0 1,0 0 0,0 0 0,0 0 0,-1 0 0,1 0 0,0 0-1,0 0 1,0 0 0,0 0 0,0 0 0,0 0 0,-1 0 0,-1 7 2388,1 14-1580,5-4-861,1 0 1,0 0-1,13 26 1,-9-22-73,-3-8-3,-3-6 15,0 0 0,0 1 0,0-1 0,-1 1 0,0-1 1,1 12-1,-3-22 14,-1-1 0,0 1 1,0 0-1,-2-3 0,-1-5-40,-15-39-50,12 33 12,0 0-1,-5-24 1,12 39 10,-1 0 0,1 0 0,0 0 1,0-1-1,0 1 0,0 0 0,0 0 0,1-1 1,-1 1-1,1 0 0,-1 0 0,1 0 0,0 0 1,0 0-1,0 0 0,1-3 0,-1 4 3,0 0-1,-1 0 0,1 0 1,0 1-1,0-1 1,0 0-1,0 0 1,0 0-1,0 1 1,0-1-1,0 1 0,1-1 1,-1 1-1,0-1 1,0 1-1,0-1 1,1 1-1,-1 0 1,0 0-1,0 0 0,1 0 1,-1 0-1,0 0 1,1 0-1,-1 0 1,0 0-1,0 1 0,1-1 1,0 1-1,26 10-1213,-13-3 745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4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34 1960,'-5'-8'9020,"-1"-5"-4788,1 3-1004,3 8-1391,2 8-1059,0 14-530,0 3-62,-5 36 0,4-48-221,0-6-74,0 0-1,1 0 1,-1 0 0,1 0 0,0 0-1,1-1 1,0 6 0,-1-9-149,0-1 1,0 1-1,1-1 0,-1 1 1,0-1-1,0 1 1,1-1-1,-1 1 1,0-1-1,1 1 0,-1-1 1,1 0-1,0 1 1,7 5-1692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4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49 7434,'1'0'728,"1"1"1,-1-1 0,1 0 0,-1-1 0,1 1-1,-1 0 1,1 0 0,-1-1 0,0 1-1,1 0 1,2-2 0,-3 1-471,0 0 0,0 1 1,0-1-1,0 0 0,0 0 0,0 0 1,0 0-1,0 0 0,0 0 0,0 0 1,-1 0-1,1-1 0,0 1 0,-1 0 1,1 0-1,-1-1 0,1 1 0,-1 0 0,0-1 1,1 0-1,-1 1-200,0 1 0,0-1 0,0 1 0,0-1 0,0 1 0,0-1 0,0 1 1,-1-1-1,1 0 0,0 1 0,0-1 0,0 1 0,0-1 0,-1 1 0,1 0 0,0-1 0,0 1 0,-1-1 0,1 1 0,0-1 1,-1 1-1,1 0 0,-1-1 0,0 0 4,-1 0 0,1 0 0,0 1 0,-1-1 0,1 1 0,0-1 0,-1 1 0,-2-1 0,-2 0 14,1 1 0,-1 0 0,-8 0 0,10 1-70,-1 0 0,1 0 0,-1 0 0,1 0 0,0 1 0,-1 0 0,1 0 0,0 0 0,0 0 0,0 1 0,0-1 0,1 1 0,-1 0 0,1 0 0,0 1 0,-1-1 0,1 1 0,1-1 0,-1 1 0,-3 6 0,4-6-4,0 0 1,0 0-1,0 0 1,1 0-1,-1 0 0,1 0 1,0 1-1,0-1 0,1 0 1,-1 1-1,1-1 0,0 0 1,0 1-1,1-1 0,-1 1 1,1-1-1,0 0 0,0 0 1,0 1-1,1-1 0,2 6 1,-2-7 0,0-1 0,0 1 0,0-1 0,0 0 0,0 0 0,0 0 0,1 0 0,-1 0 0,1 0 0,-1 0 1,1-1-1,0 0 0,0 1 0,-1-1 0,1 0 0,0 0 0,0-1 0,0 1 0,0-1 0,0 1 0,6-1 0,0 0 12,1 0-1,0-1 1,-1-1-1,1 1 1,15-6 0,-20 5-2,0 1 0,-1-1 0,1 0 1,-1 0-1,0 0 0,0-1 0,7-5 1,-9 6-4,0 0 1,0 1 0,-1-1-1,1 0 1,-1-1-1,1 1 1,-1 0 0,0 0-1,0-1 1,0 1 0,0 0-1,0-1 1,0 1-1,-1-1 1,1 1 0,-1-5-1,0 2-36,0 0 1,-1 0-1,1-1 0,-1 1 0,0 0 1,-1 0-1,1 0 0,-1 0 0,0 0 0,0 1 1,0-1-1,-1 1 0,0-1 0,0 1 0,0 0 1,0 0-1,-1 0 0,0 0 0,1 1 1,-1-1-1,-1 1 0,1 0 0,0 0 0,-1 1 1,1-1-1,-7-1 0,10 3-97,0 1-1,0 0 1,0-1-1,0 1 1,0 0-1,0 0 1,-1 0 0,1 0-1,0 0 1,0 0-1,0 0 1,0 0-1,0 0 1,0 1 0,0-1-1,0 0 1,-1 1-1,1-1 1,0 1-1,0-1 1,0 1-1,1-1 1,-1 1 0,0 0-1,0-1 1,0 1-1,0 1 1,-1 0-424,1 0 1,0 0 0,0 0-1,0 0 1,0 0-1,0 0 1,1 0 0,-1 1-1,0-1 1,1 0-1,0 0 1,0 4-1,1 13-1736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5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37 7794,'1'-8'5492,"0"12"-2454,2 16-1658,-1 65-132,-2-83-1185,0 1 0,0 0-1,0-1 1,0 1 0,-1 0 0,1-1 0,-1 1-1,-1 2 1,2-4-26,-1 1 1,1-1-1,-1 0 0,0 0 1,1 0-1,-1 0 0,0 0 0,0 0 1,0 0-1,0 0 0,0 0 1,0 0-1,0 0 0,0-1 0,-1 1 1,1 0-1,-1 0 0,1-1-25,1 0 0,0 0 1,0 0-1,0 0 0,0 0 0,-1 0 0,1 0 0,0 0 0,0 0 0,0 0 0,-1 0 0,1 0 0,0 0 0,0 0 0,0 0 1,0 0-1,-1 0 0,1 0 0,0 0 0,0 0 0,0 0 0,-1 0 0,1 0 0,0 0 0,0 0 0,0 0 0,0-1 0,-1 1 1,1 0-1,0 0 0,0 0 0,0 0 0,0 0 0,0 0 0,0-1 0,-1 1 0,1 0 0,0 0 0,0 0 0,0-1 0,0 1 0,0 0 1,0-13 171,7-14-154,-3 14-117,1 0 0,0 0 0,11-19 0,-13 28 90,0-1 0,1 1 1,-1 0-1,1-1 1,-1 1-1,1 1 0,1-1 1,-1 1-1,0 0 1,1-1-1,-1 2 0,7-4 1,0 2 315,17-6 0,-25 10-256,0-1 0,0 0 1,0 1-1,1-1 0,-1 1 0,0 0 0,0 0 1,0 0-1,0 1 0,6 0 0,-8 0-56,0-1-1,0 1 0,-1-1 0,1 1 1,0 0-1,0-1 0,0 1 0,0 0 1,0 0-1,-1-1 0,1 1 0,0 0 1,-1 0-1,1 0 0,-1 0 0,1 0 1,-1 0-1,1 0 0,-1 0 0,0 0 1,1 2-1,0 2-6,0 0 0,-1 1 0,1 6 0,-1-11 4,-1 18 7,-1 0 0,-5 28-1,3-28 17,1 1-1,0 23 1,4-28 47,-1-14-101,0-1 0,0 0 1,0 0-1,1 1 0,-1-1 1,0 0-1,0 0 1,0 1-1,0-1 0,0 0 1,0 0-1,0 0 0,1 1 1,-1-1-1,0 0 1,0 0-1,0 0 0,1 1 1,-1-1-1,0 0 0,0 0 1,0 0-1,1 0 1,-1 0-1,0 0 0,0 1 1,1-1-1,-1 0 0,0 0 1,0 0-1,1 0 1,-1 0-1,0 0 0,0 0 1,1 0-1,-1 0 0,0 0 1,0 0-1,1 0 1,-1 0-1,0 0 0,0-1 1,1 1-1,-1 0 1,7-5-467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5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8346,'3'-2'4113,"0"4"-1361,1 2-631,0 7-761,-1 2-232,-2 10-280,-3 0-111,-1 6-145,0 0-104,-3-7-200,4-2-32,4-7-160,0-5-336,7-7 192</inkml:trace>
  <inkml:trace contextRef="#ctx0" brushRef="#br0" timeOffset="1">5 10 10658,'-3'-10'13691,"15"25"-13051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5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42 9002,'0'-1'442,"-1"0"0,1 1 0,0-1 0,-1 0 1,1 1-1,0-1 0,-1 0 0,1 0 0,0 0 0,0 1 0,0-1 0,-1 0 0,1 0 1,0 0-1,0 0-191,1 0 0,-1 0 1,0 0-1,0 0 0,0 1 1,1-1-1,-1 0 1,0 0-1,1 0 0,-1 1 1,1-2-1,0 1-121,0 0-1,0 0 1,0 0 0,0 0-1,0 0 1,0 0 0,0 0-1,0 1 1,1-1 0,-1 0-1,0 1 1,0-1 0,1 1-1,2-1 1,12-2 471,26 0-1,-35 2-554,0 2 0,-1-1 0,1 1 0,-1 0 0,1 0 0,11 4 0,-17-4-39,1 0-1,-1 0 1,1 0 0,-1 0 0,1 0-1,-1 0 1,1 0 0,-1 0-1,0 1 1,0-1 0,0 0-1,0 1 1,0-1 0,0 1 0,0 0-1,0-1 1,0 1 0,-1 0-1,1-1 1,-1 1 0,1 0-1,-1-1 1,0 1 0,0 0 0,0 0-1,0 0 1,0-1 0,0 1-1,0 2 1,-1 1 9,0 0 0,0 1 0,0-1 0,-1 0 0,0 0-1,0 0 1,0 0 0,-5 7 0,-13 16 79,9-14 142,-9 18 0,18-28-137,-1 1 1,1 0-1,0 0 0,0 0 0,1 0 1,-1 1-1,0 9 0,2-13-88,0-1 0,-1 0 0,1 1 0,1-1 0,-1 1 0,0-1 0,0 0 0,0 1 0,1-1 0,-1 0 0,1 1 0,-1-1 0,1 0 0,-1 0 0,1 0 0,0 1 0,-1-1 0,1 0-1,0 0 1,0 0 0,0 0 0,0 0 0,0 0 0,0 0 0,0-1 0,0 1 0,1 0 0,-1-1 0,0 1 0,0 0 0,1-1 0,-1 0 0,0 1 0,1-1 0,-1 0 0,2 1 0,3-1-19,1 1 1,-1-1-1,1 0 0,-1-1 1,0 0-1,10-2 0,76-19-2051,-78 17 3413,-9 2-684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6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10 9554,'-4'2'4809,"4"1"-1616,7-3-1353,1-3-320,9 0-639,2-2-233,3 4-360,2-1-40,0 5-368,-3 1-616,1 0 520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9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5153,'3'-10'5410,"-2"7"-4852,0 0 0,0 1-1,0-1 1,0 1-1,0-1 1,2-2 0,-3 5-489,1 0 0,-1-1 0,0 1 1,1-1-1,-1 1 0,1 0 0,-1-1 1,1 1-1,-1 0 0,1 0 0,-1 0 1,1-1-1,-1 1 0,1 0 0,-1 0 1,1 0-1,-1 0 0,1 0 1,-1 0-1,1 0 0,-1 0 0,1 0 1,-1 0-1,1 0 0,-1 0 0,1 0 1,-1 0-1,1 0 0,-1 1 0,1-1 1,-1 0-1,1 0 0,-1 1 0,1-1 1,-1 0-1,1 0 0,-1 1 0,17 14 1346,-15-13-1315,0 0-1,1 0 1,-1 0 0,0 0 0,1-1-1,-1 1 1,1-1 0,-1 1 0,1-1 0,-1 0-1,1 0 1,0 0 0,5 1 0,-3-2-58,-1 1 1,0-1 0,0-1 0,0 1 0,0 0 0,0-1-1,0 0 1,0 0 0,-1 0 0,1-1 0,0 1 0,0-1-1,-1 0 1,1 0 0,-1 0 0,1 0 0,-1-1 0,0 1-1,0-1 1,0 0 0,-1 0 0,1 0 0,0 0 0,1-4-1,-3 6-32,-1 0 0,1 0-1,-1 1 1,0-1-1,1 0 1,-1 0-1,0 0 1,0 0-1,1 0 1,-1 0-1,0 0 1,0 0 0,0 0-1,0 0 1,0-1-1,-1 1 5,1 0 0,-1-1 1,1 1-1,-1 0 0,0 0 0,1 0 0,-1 0 0,0 1 0,0-1 1,0 0-1,0 0 0,1 0 0,-2 0 0,-32-20 345,20 12-230,13 8-114,-1 0 0,0 0 0,1 0-1,-1 1 1,0-1 0,0 0 0,0 1 0,0-1-1,1 1 1,-1-1 0,0 1 0,0 0 0,0 0-1,0 0 1,-4 0 0,4 1-7,0 0 0,0 0 0,1-1-1,-1 1 1,0 0 0,0 0 0,0 1 0,1-1 0,-1 0 0,1 0 0,-1 1-1,1-1 1,-1 1 0,-1 3 0,-8 11 148,2 1-1,-15 31 1,22-43-79,0 0-1,0 1 1,0-1 0,1 0-1,0 1 1,-1 9 0,2-13-46,0 1 0,0-1 0,0 0 0,0 1 0,1-1-1,-1 1 1,1-1 0,0 0 0,0 1 0,-1-1 0,1 0 0,1 0 0,-1 0 0,0 0 0,1 0 0,-1 0 0,4 3-1,-1-1-3,0-1-1,0 0 0,1 0 1,0 0-1,-1-1 0,1 1 1,0-1-1,0 0 0,1-1 1,-1 1-1,0-1 0,0 0 1,7 0-1,0 0-131,1 0 0,-1-1 0,0-1 0,21-3 0,-21 1-333,13-4 0,8-6-91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0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58 237 4257,'2'3'3544,"10"2"-1297,-12-5-2192,4 1 417,1 0 0,-1 1 0,1-1 0,6 0 0,-5 0-40,-4-1-190,-1 0-1,1 0 1,-1 0 0,1 0 0,-1 0-1,1 0 1,-1 0 0,1 0 0,-1-1-1,1 1 1,-1-1 0,0 1 0,1-1-1,1 0 1,-2 0-100,0 0 0,-1 1 0,1-1 0,0 1 1,-1-1-1,1 0 0,-1 0 0,1 1 0,-1-1 0,1 0 0,-1 0 0,0 0 0,1 0 0,-1 1 0,0-1 0,0 0 0,1-2 0,-1 1 8,0 0-1,0-1 0,-1 1 1,1-1-1,0 1 1,-1 0-1,1 0 0,-1-1 1,0 1-1,0 0 1,0 0-1,0 0 0,0 0 1,-3-4-1,-1 1-27,1 1-1,0-1 1,-1 1-1,0 0 1,0 0-1,0 1 1,-7-4-1,10 6-96,-1 0 1,1 0-1,0 0 1,-1 1-1,1-1 1,0 1-1,-1-1 1,1 1-1,-5 0 1,6 0-18,-1 0-1,1 0 1,-1 1 0,1-1 0,-1 1 0,1-1 0,0 1 0,-1-1 0,1 1-1,0 0 1,-1 0 0,1-1 0,0 1 0,0 0 0,-1 0 0,0 3 0,-2 1 12,0 0 0,1 0 0,0 1 0,0-1 0,1 1 0,0 0 0,0 0 0,0 0 0,0 0 0,1 0 0,0 0 0,0 0 0,1 9 0,0-9-3,0 1 0,0-1 0,1 1 0,0-1 0,0 1 0,1-1 0,0 0 0,0 1 0,0-1 0,1 0 0,0 0 0,5 9 0,-5-13-6,-1 1 0,0 0 0,1-1 0,0 1 0,-1-1 0,1 0 0,0 1 0,0-1 0,0-1 0,1 1 0,-1 0 0,0-1 0,1 0 0,-1 0 0,0 0 0,1 0 0,0 0 0,-1-1 0,6 1 0,-4-1-2,-1-1 0,0 1 0,0-1 0,1 0 0,-1 0-1,0 0 1,0 0 0,0-1 0,0 0 0,0 0 0,-1 0 0,1 0 0,0 0 0,-1-1 0,0 0 0,5-4 0,-4 3-27,0-1 0,0 0-1,0-1 1,-1 1 0,0-1 0,0 1-1,0-1 1,-1 0 0,0 0 0,0 0-1,-1 0 1,1 0 0,0-9 0,-1-6-87,0-1 1,-4-33-1,0 19 23,2 15-9,1-1-1,0 1 1,2 0-1,3-22 1,-7 50-35,0 3 215,-1 1-1,0 11 1,2 8 159,2 0 0,9 53 0,-9-74-216,0-3-15,9 54 194,-8-52-131,0 0 0,1 0 0,-1-1-1,2 1 1,4 9 0,-4-12-34,0 0 0,0 0-1,6 6 1,-9-11-44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1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5521,'6'-18'11689,"-6"18"-11651,1 0-1,-1 0 0,0 0 1,0 0-1,1 0 1,-1 0-1,0 0 0,0 0 1,1 0-1,-1 0 0,0 0 1,0 0-1,0 0 1,1 0-1,-1 0 0,0 0 1,0 0-1,1 0 0,-1 0 1,0 0-1,0 0 0,0 0 1,1 1-1,-1-1 1,0 0-1,0 0 0,0 0 1,1 0-1,-1 0 0,0 1 1,0-1-1,0 0 1,0 0-1,0 0 0,1 1 1,-1-1-1,0 0 0,0 0 1,0 0-1,0 1 1,0-1-1,0 0 0,0 0 1,0 1-1,0-1 0,13 31 241,-9-23-238,-1 0 1,0 0-1,0 0 1,-1 1-1,0-1 1,0 1-1,0 11 1,-2-18-30,3 78 306,-4-61-206,0 0 0,-3 20 0,0-27 38,4-12-145,0 0-1,0 1 0,0-1 0,0 0 1,0 0-1,0 0 0,0 0 0,0 0 0,0 0 1,0 0-1,0 0 0,0 0 0,-1 0 1,1 0-1,0 0 0,0 0 0,0 0 0,0 0 1,0 0-1,0 0 0,0 0 0,0 0 0,0 0 1,0 0-1,0 0 0,0 0 0,0 0 1,-1 0-1,1 0 0,0 0 0,0 0 0,0 0 1,0 0-1,0 0 0,0 0 0,0 0 0,0 0 1,0 0-1,0 0 0,0 0 0,0 0 1,0 0-1,0 0 0,-1 0 0,1 0 0,0 0 1,0 0-1,0 0 0,0-1 0,0 1 0,0 0 1,0 0-1,0 0 0,0 0 0,0 0 1,0 0-1,0 0 0,0 0 0,0 0 0,0 0 1,0 0-1,0-1 0,-5-21 244,-6-136-890,11 142 635,0 1 0,1 0 0,1-1-1,1 1 1,0 0 0,0 0 0,11-24-1,-11 32 60,1-1 0,-1 1-1,1 0 1,1 0-1,0 0 1,0 1-1,0 0 1,0 0-1,1 0 1,0 0 0,0 1-1,1 0 1,0 0-1,0 1 1,0 0-1,8-3 1,-11 5-34,-1 0 1,1 1-1,0 0 1,0 0-1,0 0 1,0 1-1,0-1 1,0 1-1,0 0 1,0 0-1,0 1 1,0-1-1,0 1 1,0 0-1,0 0 1,0 0-1,0 0 1,0 1-1,0-1 1,-1 1-1,1 0 1,-1 0-1,0 1 1,1-1-1,-1 1 1,0-1-1,0 1 1,0 0-1,-1 0 1,1 0-1,-1 1 0,0-1 1,0 1-1,2 3 1,-1-1 15,-1 0-1,1-1 1,-2 1 0,1 0 0,0 1-1,-1-1 1,0 0 0,0 9-1,-1-11 11,-1 1 0,1 0 0,0-1 0,-1 0-1,0 1 1,0-1 0,-1 1 0,1-1 0,-1 0-1,0 0 1,0 0 0,-4 6 0,2-4 33,-1 0 0,0-1 1,-1 0-1,1 0 0,-1 0 1,0-1-1,0 1 0,-1-2 0,1 1 1,-8 3-1,10-5-38,-1-1-1,0 1 1,1 0-1,-1-1 1,0 0-1,0 0 1,0-1 0,0 1-1,0-1 1,0 0-1,0-1 1,0 1-1,0-1 1,0 0 0,-8-3-1,11 4-42,0-1-1,0 0 1,0 0-1,0 0 1,0 0-1,1-1 1,-1 1-1,0 0 1,1-1 0,-2-1-1,2 2-43,1 0 0,-1 1 0,1-1-1,-1 0 1,1 0 0,0 1 0,-1-1 0,1 0 0,0 0 0,0 0-1,0 1 1,0-1 0,0 0 0,0 0 0,0 0 0,0 0-1,0 1 1,0-1 0,0 0 0,0 0 0,0 0 0,1 1 0,-1-1-1,0 0 1,1 0 0,-1 1 0,1-2 0,0 0-180,0 0 0,1 1 0,-1-1 0,1 0 0,-1 1 0,4-3 0,17-9-765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1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59 113 7442,'-1'-1'857,"-1"-1"1,0 1 0,-1 0 0,1 0 0,0 0 0,0 0 0,0 0-1,-1 1 1,1-1 0,0 0 0,-4 1 0,6 0-817,0 0 1,0 0-1,0 0 1,-1 0-1,1 0 0,0 0 1,0 0-1,0 0 1,-1 1-1,1-1 1,0 0-1,0 0 0,0 0 1,0 0-1,-1 0 1,1 1-1,0-1 1,0 0-1,0 0 0,0 0 1,0 0-1,0 1 1,0-1-1,-1 0 1,1 0-1,0 1 0,0-1 1,0 0-1,0 0 1,0 0-1,0 1 1,0-1-1,0 0 0,0 0 1,0 0-1,0 1 1,0-1-1,0 0 1,0 0-1,1 1 1,-1-1-1,0 0 0,0 0 1,0 0-1,0 0 1,0 1-1,0-1 1,0 0-1,1 0 0,-1 0 1,0 1-1,9 9 337,-6-8-331,1 0 0,-1 0-1,1-1 1,0 0 0,-1 1 0,1-1-1,0 0 1,0-1 0,0 1-1,0-1 1,0 0 0,0 0-1,0 0 1,6-1 0,-4 0-21,-1 0 0,1 0 0,0-1 0,-1 0 0,1 0 0,-1 0 0,0-1 0,0 1 0,7-6 0,-10 7-17,-1 0 1,1-1 0,-1 1 0,1-1-1,-1 1 1,0-1 0,0 0 0,0 1 0,0-1-1,0 0 1,0 0 0,0 0 0,0 0-1,-1 0 1,1 0 0,-1 0 0,1 0 0,-1 0-1,0 0 1,0 0 0,0 0 0,0 0-1,0 0 1,0 0 0,-1 0 0,1 0 0,-1 0-1,1 0 1,-2-4 0,-1 2-2,0 0 0,-1 0 0,1 1 0,0-1-1,-1 1 1,0-1 0,0 1 0,0 0 0,0 1 0,0-1 0,-10-3 0,12 5-8,-1 0 0,1 0-1,-1 0 1,1 0 0,-1 1 0,0-1 0,0 1 0,1-1 0,-1 1 0,0 0-1,0 0 1,1 1 0,-1-1 0,0 0 0,0 1 0,1 0 0,-1 0 0,0-1 0,1 1-1,-1 1 1,1-1 0,-1 0 0,-1 3 0,-1 0 4,1 0 0,0 1 1,0-1-1,0 1 0,1 0 0,0 0 1,-6 11-1,5-6 39,0 0 0,1 0 0,-4 17 1,6-21-1,0 0 0,1 0 0,-1 0 0,1 0 0,1 11 1,0-14-30,-1-1 1,1 1 0,0 0 0,0-1 0,0 1 0,0-1-1,0 0 1,0 1 0,1-1 0,-1 0 0,1 0-1,0 0 1,-1 0 0,1 0 0,3 3 0,0-2-48,-1-1 0,1 1 0,-1-1 1,1 0-1,0 0 0,0-1 0,0 1 0,0-1 0,0 0 1,5 0-1,4 0-648,0 0 0,20-2 1,-1-4-142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5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16 7386,'0'-1'456,"0"1"0,0 0 0,0-1 0,0 1 0,0 0 0,0-1 1,0 1-1,0 0 0,0-1 0,0 1 0,0 0 0,0-1 1,0 1-1,-1 0 0,1 0 0,0-1 0,0 1 0,0-1 0,-6-3 3595,-11 1-2740,16 3-1277,-21-1 390,21 1-408,-1 0 0,1 0-1,-1 0 1,1 1 0,-1-1-1,1 0 1,-1 1 0,1 0-1,-1-1 1,1 1 0,0 0-1,-1 0 1,1-1 0,-2 3-1,3-3-16,-1 1 0,1-1-1,0 1 1,-1-1-1,1 1 1,0-1-1,0 1 1,-1-1 0,1 1-1,0 0 1,0-1-1,0 1 1,0-1-1,0 1 1,0 0-1,0-1 1,0 1 0,0 0-1,0-1 1,0 1-1,0-1 1,0 1-1,0 0 1,1-1 0,-1 1-1,0-1 1,0 1-1,1-1 1,-1 1-1,0-1 1,1 1 0,-1-1-1,1 1 1,0 0-1,1 1-42,0 1-1,1-1 0,-1 0 0,0 0 0,6 3 1,11 4-465,-11-6 317,-1 1 1,1 0 0,8 7-1,-14-10 185,0 0 0,-1 1 0,1-1-1,-1 1 1,1 0 0,-1-1 0,0 1 0,0 0-1,1 0 1,-1 0 0,0 0 0,-1 0-1,1 0 1,0 0 0,0 0 0,-1 0 0,1 4-1,-1-4 12,0-1 0,0 1 0,0-1 0,0 1-1,-1-1 1,1 1 0,-1-1 0,1 0 0,-1 1-1,1-1 1,-1 1 0,1-1 0,-1 0 0,0 1-1,0-1 1,0 0 0,0 0 0,0 0 0,0 0-1,0 0 1,0 0 0,-1 0 0,1 0 0,0 0-1,0 0 1,-1-1 0,1 1 0,-1 0 0,-1 0-1,-2 0-230,-1 1 0,1-1 0,0 0-1,0-1 1,0 1 0,-1-1-1,-5 0 1,-5-3-457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5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31 227 7682,'0'8'4273,"-4"-2"-1041,4 5-1615,0 5-545,2 6-760,2 4-152,-1 0-112,1-1 168,4-5-616,-1-5-3393,1-10 2785</inkml:trace>
  <inkml:trace contextRef="#ctx0" brushRef="#br0" timeOffset="1">3 49 12571,'-3'-10'5601,"3"1"-2929,0 1-895,0 0-1049,1 2-344,-1 1-536,2 3-664,1 2 560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2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95 131 8298,'-3'-4'1883,"3"3"-1369,-1-1 0,1 1 0,-1 0 0,0 0 0,1 0 0,-1 0 0,0 0 0,0 0 0,0 1 0,0-1 0,0 0 0,0 0 0,0 0 0,-1 0-1,2 1-428,-1 0-1,1 0 1,0 0-1,-1 0 0,1 1 1,0-1-1,-1 0 1,1 0-1,0 0 0,0 1 1,-1-1-1,1 0 0,0 0 1,0 0-1,0 1 1,-1-1-1,1 0 0,0 0 1,0 1-1,0-1 1,0 0-1,-1 1 0,1-1 1,0 0-1,0 1 0,0-1 1,0 0-1,0 1 1,0-1-1,0 0 0,0 1 1,-2 15 402,2-13-290,-1 19 271,4 41-1,-2-41-258,0 0-1,-2 25 1,0-32-84,-1-1 0,-1 1 1,-8 28-1,11-43-120,0 0-1,0 1 1,0-1-1,-1 0 1,1 0 0,0 0-1,0 0 1,0 1-1,0-1 1,0 0 0,0 0-1,0 0 1,0 0 0,0 1-1,-1-1 1,1 0-1,0 0 1,0 0 0,0 0-1,0 0 1,-1 0-1,1 1 1,0-1 0,0 0-1,0 0 1,0 0-1,-1 0 1,1 0 0,0 0-1,0 0 1,0 0 0,-1 0-1,1 0 1,0 0-1,0 0 1,-1 0 0,-4-4 83,1-3-52,1 1-1,0 0 1,0-1 0,0 1 0,1-1 0,-2-9 0,-2-1-45,2 0-143,-1 1-1,2-1 1,0 1-1,1-1 1,1 0-1,1-25 0,1 30 46,0 1 0,1 0 0,0-1 0,1 1 0,0 0 0,1 0 0,0 0 0,0 1 0,1 0 0,9-14 0,-11 19 144,1 1 1,-1 0-1,1 0 1,-1 0-1,1 0 1,1 1-1,-1 0 1,0 0-1,1 0 1,-1 0-1,1 1 1,0-1-1,0 1 1,8-2-1,-10 3-6,1 1-1,0-1 1,0 1-1,-1-1 0,1 1 1,0 0-1,-1 1 0,1-1 1,0 1-1,0 0 1,-1 0-1,1 0 0,-1 0 1,1 0-1,-1 1 0,1 0 1,-1-1-1,0 1 0,0 0 1,0 1-1,3 2 1,-1 0-23,0 0 1,-1 1-1,0 0 1,0 0 0,0 0-1,0 0 1,-1 0 0,0 1-1,0 0 1,-1 0-1,0-1 1,0 1 0,1 13-1,-2-15 22,-1 1-1,1-1 0,-1 1 0,0 0 0,-1-1 1,1 1-1,-1-1 0,0 1 0,-1-1 1,1 1-1,-1-1 0,0 0 0,0 1 1,-1-1-1,0-1 0,1 1 0,-2 0 0,-3 5 1,4-8 1,0 1 0,-1 0 1,1-1-1,-1 0 1,1 0-1,-1 0 0,0 0 1,1 0-1,-1-1 1,0 0-1,0 0 0,0 0 1,-1 0-1,1-1 1,0 1-1,-8-1 0,9 0-12,0 0-1,0-1 1,0 1-1,-1-1 0,1 1 1,0-1-1,0 0 1,0 0-1,0-1 1,0 1-1,0 0 0,1-1 1,-1 0-1,0 0 1,1 0-1,-1 0 1,1 0-1,0 0 0,0-1 1,0 1-1,0-1 1,-2-3-1,3 5 145,0-1 0,0 0 0,1 0 0,-1 0-1,1 0 1,-1 0 0,1 0 0,0-2 0,2-16 584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2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9514,'1'-1'5110,"2"3"-3176,3 2-676,-3-1-1054,-1-1 0,0 1 0,0 0 0,0 0 0,-1 0 0,1 0 0,-1 0 1,1 0-1,1 6 0,-1 4 2,3 17 0,-4-24-105,17 186 763,-3-34-420,-14-138-338,-1-20-109,0 0 1,0 0-1,0 1 1,0-1-1,0 0 1,0 0 0,0 0-1,0 0 1,0 0-1,0 0 1,0 0 0,0 0-1,0 0 1,0 0-1,0 0 1,0 0-1,0 0 1,0 0 0,0 0-1,0 0 1,0 1-1,0-1 1,0 0 0,0 0-1,0 0 1,0 0-1,0 0 1,0 0-1,0 0 1,0 0 0,0 0-1,0 0 1,0 0-1,0 0 1,0 0 0,0 0-1,0 0 1,0 0-1,0 0 1,0 0-1,0 0 1,0 0 0,0 0-1,-1 0 1,1 0-1,0 0 1,0 1 0,0-1-1,0 0 1,0 0-1,0 0 1,0 0-1,0 0 1,0 0 0,0 0-1,0-1 1,0 1-1,0 0 1,0 0 0,0 0-1,-1 0 1,1 0-1,0 0 1,0 0-1,0 0 1,0 0 0,-5-10-386,-4-13-23,1-1 0,1 0-1,2-1 1,0 1 0,1-1 0,0-34 0,4 60 498,0-1 1,1 1-1,-1-1 1,1 1-1,-1-1 1,1 1-1,-1-1 1,1 0-1,-1 1 1,1-1-1,0 1 1,-1-1-1,1 0 1,-1 0-1,1 1 0,0-1 1,5 2-61,-1 0 1,0 0 0,0 0-1,-1 1 1,8 5-1,-8-5-60,0-1-1,0 1 1,1-1-1,-1 0 1,1 0-1,-1 0 1,1 0-1,6 0 1,24 5-2037,-12-6-3352,-10-1 3073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3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13 238 4073,'3'-9'3097,"-1"1"303,-2 0-951,2-17-185,-6 26-487,-1 8-313,2 11-560,-3 3-280,4 7-264,3 0-64,2-8-88,-3-2-23,5-7-65,2-2-256,6-5 112</inkml:trace>
  <inkml:trace contextRef="#ctx0" brushRef="#br0" timeOffset="1">25 19 11739,'-7'-9'5105,"4"5"-2969,-2-1-728,3 6-928,2 2-504,0 7-536,5 8 424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4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137 272 10618,'0'-2'817,"0"-1"-1,0 1 1,-1 0 0,1-1-1,-1 1 1,0-1-1,0 1 1,1 0 0,-2 0-1,-1-4 1,1 3-487,0 0 1,0 0-1,0 1 1,-1-1-1,1 1 0,-1-1 1,-4-2-1,6 4-306,-1-1-1,0 1 0,0 0 0,0 0 0,0 0 0,-1 0 1,1 0-1,0 0 0,0 1 0,-1-1 0,1 1 0,0-1 1,0 1-1,-1 0 0,1 0 0,-1 0 0,1 0 0,0 1 1,0-1-1,-1 0 0,1 1 0,0 0 0,0 0 0,-4 1 1,2 1-4,1-1 1,0 1-1,-1 0 1,2 1-1,-1-1 1,0 0-1,1 1 1,-1-1-1,1 1 1,0 0-1,0 0 1,0 0-1,1 0 1,-1 0-1,0 5 1,0 0 19,0 0 0,1 1 0,0-1 0,1 0 1,0 1-1,1 8 0,-1-14-26,1-1 0,-1 0 1,1 1-1,0-1 0,0 0 0,0 1 1,1-1-1,-1 0 0,1 0 0,-1 0 0,1 0 1,0-1-1,0 1 0,4 4 0,-4-6-5,0 1-1,0 0 0,1-1 1,-1 0-1,0 1 0,1-1 1,-1 0-1,0 0 0,1-1 1,-1 1-1,1 0 0,0-1 1,-1 1-1,1-1 0,-1 0 1,1 0-1,0 0 0,-1 0 1,4-1-1,-1-1-3,0 1 0,0-1 0,0 0 0,0 0 0,-1 0 0,1-1 0,-1 1 0,1-1 0,-1 0 0,0-1 0,0 1 0,-1-1 0,1 1 0,-1-1 0,6-8 0,-4 5-5,-1-1 0,1 1 0,-1-1 0,-1 0 1,0 0-1,0-1 0,0 1 0,2-16 0,-3 5 21,-1-1-1,-3-33 1,-9-38 33,2 19-35,9 71-18,-2-13 8,2 14-9,0 0 0,0 0 0,-1 0 1,1-1-1,0 1 0,0 0 1,0 0-1,0 0 0,0-1 0,0 1 1,0 0-1,-1 0 0,1 0 1,0 0-1,0 0 0,0 0 0,0-1 1,-1 1-1,1 0 0,0 0 0,0 0 1,0 0-1,0 0 0,-1 0 1,1 0-1,0 0 0,0 0 0,0 0 1,-1 0-1,1 0 0,0 0 1,0 0-1,0 0 0,-1 0 0,1 0 1,0 0-1,0 0 0,0 0 0,-1 0 1,1 0-1,0 0 0,0 0 1,0 0-1,0 1 0,-1-1 0,1 0 1,0 0-1,0 0 0,0 0 1,0 0-1,0 1 0,-1-1 0,1 0 1,0 0-1,0 0 0,0 1 0,-3 2 4,1 0 0,0 1-1,-1-1 1,1 1-1,0 0 1,1-1-1,-1 1 1,1 0-1,0 0 1,0 0-1,0 0 1,0 0-1,1 0 1,-1 1-1,1 4 1,1 9 38,0 0 1,5 20 0,-1-2 271,2 0 0,20 60 0,-23-89-263,-1 0-1,1 1 0,0-1 1,0-1-1,1 1 1,0-1-1,0 1 0,11 9 1,-13-14-37,0 0 0,0 1 0,0-1 0,1 0 0,-1 0 0,0-1 0,1 1 0,0-1 0,3 1 0,-4-1-12,0-1 1,-1 1-1,1-1 1,0 0 0,-1 0-1,1-1 1,0 1-1,-1 0 1,1-1 0,0 1-1,-1-1 1,1 0-1,-1 0 1,4-2 0,-2 1-46,0-1 0,0 0 1,0 0-1,-1 0 1,1 0-1,-1-1 0,0 1 1,0-1-1,0 0 0,0 0 1,-1 0-1,1 0 1,-1-1-1,0 1 0,0 0 1,-1-1-1,1 0 1,-1 1-1,1-11 0,-1 7 27,0-1 0,-1 0-1,0 0 1,0 0-1,-1 0 1,0 0 0,-1 1-1,0-1 1,-5-15-1,5 19 18,0 0-1,-1 0 0,1 0 1,-1 1-1,-5-8 0,7 11 5,0 1-1,1-1 1,-1 0-1,0 0 0,0 1 1,1-1-1,-1 1 1,0-1-1,0 1 0,0-1 1,0 1-1,0-1 1,0 1-1,0 0 0,0-1 1,1 1-1,-1 0 1,0 0-1,0 0 0,0 0 1,0 0-1,0 0 1,0 0-1,0 0 0,0 0 1,0 1-1,0-1 1,0 0-1,0 1 0,0-1 1,0 0-1,0 1 1,0-1-1,0 1 0,0-1 1,1 1-1,-2 1 1,0-1 12,0 2 1,0-1 0,0 0-1,0 0 1,1 1 0,-1-1-1,0 1 1,1-1 0,0 1-1,0 0 1,0-1 0,-1 5-1,-1 4 52,-1 20-1,2-20-31,1 1 0,1-1-1,0 1 1,1-1 0,0 1-1,6 21 1,-6-29-27,0 0 1,1 1-1,-1-1 1,1 0-1,0 0 1,0 0-1,1-1 1,-1 1-1,1-1 1,0 1-1,0-1 1,0 0-1,0 0 0,1 0 1,-1 0-1,1-1 1,0 1-1,0-1 1,-1 0-1,1 0 1,6 1-1,-6-1-12,1-1 0,0 0 0,0 0 0,0-1 0,0 0 0,0 1 0,0-2 0,0 1 0,-1 0 0,1-1 0,0 0 0,0 0 0,0-1 0,0 1 0,-1-1 0,1 0 0,5-3 0,-5 2-40,0 0-1,-1-1 1,1 1-1,-1-1 1,0 0-1,0 0 1,0 0-1,-1-1 1,1 1-1,-1-1 1,0 0-1,0 0 1,-1 0-1,4-10 1,-3 5 21,-1-1 1,0 1 0,-1-1 0,0 0-1,-1 1 1,0-1 0,-2-11 0,-14-75-6,15 92 18,1 4 3,0 0 0,0 0 0,-1 0 0,1 0 0,0 0 1,-1 0-1,1 0 0,-1 0 0,1 0 0,-1 0 0,0-2 0,1 3 3,0 1 1,0-1-1,0 0 1,0 0-1,0 0 1,0 0-1,0 0 1,0 0-1,0 0 0,0 0 1,0 0-1,0 0 1,0 1-1,0-1 1,0 0-1,0 0 1,0 0-1,0 0 0,0 0 1,0 0-1,0 0 1,-1 0-1,1 0 1,0 0-1,0 0 1,0 0-1,0 1 0,0-1 1,0 0-1,0 0 1,0 0-1,0 0 1,0 0-1,0 0 1,0 0-1,0 0 0,0 0 1,-1 0-1,1 0 1,0 0-1,0 0 1,0 0-1,0 0 1,0 0-1,0 0 0,0 0 1,0 0-1,0 0 1,0 0-1,0 0 1,-1 0-1,1 0 1,0 0-1,0 0 0,0 0 1,0 0-1,0 0 1,0 0-1,0 0 1,0 0-1,0 0 1,0 0-1,0 0 0,0-1 1,-1 1-1,1 0 1,0 0-1,1 9-55,2-2 39,0 1 0,1-1-1,8 11 1,2 6 7,-12-21 11,42 82-12,-37-68 23,0-1-1,-2 1 0,6 24 1,-10-37 26,0 0 0,-1 0 1,1 1-1,-1-1 1,0 0-1,0 0 1,-1 0-1,1 0 1,-1 0-1,0 1 0,-2 3 1,2-6-8,0 1 0,0-1 0,0 0 0,0 0 0,-1 0 0,1-1 0,-1 1 0,0 0 0,0 0 0,1-1 0,-1 1 0,0-1 0,0 0 0,0 1 0,-1-1 0,1 0 0,0 0 0,0 0 0,-1-1 0,-2 2 0,2-1 38,-1-1 1,0 1 0,1-1 0,-1 0 0,0 0 0,0 0 0,0 0 0,1 0 0,-6-2 0,-9-4-4451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3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3524 28 2024,'-1'-1'935,"1"0"-1,-1 0 0,0 0 0,0 0 0,1-1 1,-1 1-1,1 0 0,-1 0 0,1 0 0,0-1 0,-1 1 1,1 0-1,0 0 0,0-1 0,0 1 0,0 0 1,0 0-1,0-3 0,0 2 26,0 2-648,-2 0-49,0 0 1,0 0-1,0 1 1,0-1-1,0 1 1,0-1-1,0 1 1,-2 1 0,-11 4 46,11-5-252,-4 2 65,0 0-1,0-1 1,0-1 0,0 1 0,0-1-1,0 0 1,-9-1 0,-80-5 932,-109 1 104,31 17-556,-57 2 15,136-12-312,-120-13 0,-129-11-109,-256 41-83,418-13-94,-107 8 2,-152 34 8,415-46-26,-1-1 0,0-2 0,1-1 0,-1-1 0,-36-7 0,37 3 4,-46-9 0,61 14-10,-1 0 0,0 0 0,-24 3 0,-33 12-9,7-2 1,54-11-166,7-3-35,6-2-74,0 1-4,0 1 0,0 0 0,0 1 0,0-1 0,0 1 0,6-2 0,28-3-2079,-4 4 1163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4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99 4385,'1'-2'416,"-1"0"1,0-1-1,0 1 0,1 0 1,-1-1-1,1 1 0,0 0 1,-1-1-1,1 1 0,0 0 1,1 0-1,-1 0 0,0 0 0,0 0 1,1 0-1,3-3 0,0-2-95,1 0 245,0 0-1,11-9 1,-16 15-436,0 0-1,-1 0 1,1 0 0,-1 0-1,1 0 1,-1 0 0,1 1-1,-1-1 1,1 0 0,-1 0-1,0-2 1,1 3-96,-1 0 0,0-1 0,0 1 0,0 0 1,0-1-1,0 1 0,0 0 0,0 0 0,0-1 0,0 1 1,0 0-1,0-1 0,0 1 0,0 0 0,-1 0 0,1-1 1,0 1-1,0 0 0,0 0 0,0-1 0,0 1 0,-1 0 0,1 0 1,0-1-1,0 1 0,0 0 0,-1 0 0,1 0 0,0-1 1,0 1-1,0 0 0,-1 0 0,1 0 0,0 0 0,-1 0 0,1-1 1,0 1-1,0 0 0,-1 0 0,1 0 0,0 0 0,-1 0 1,1 0-1,-1 0 0,1 0 56,0 0-76,-1 0 0,1 0 0,0 0 1,0 1-1,0-1 0,0 0 0,0 0 1,-1 0-1,1 0 0,0 0 0,0 0 1,0 0-1,0 0 0,0 1 0,0-1 1,0 0-1,-1 0 0,1 0 1,0 0-1,0 0 0,0 1 0,0-1 1,0 0-1,0 0 0,0 0 0,0 0 1,0 1-1,0-1 0,0 0 0,0 0 1,0 0-1,0 1 0,-9 25 376,6-16-255,-1 0-1,0-1 1,-1 1-1,0-1 1,-7 11 0,-4 2 328,-1 0 1,-28 26 0,-3 5 189,28-31-380,11-12-57,-12 16 1,21-26-215,0 0 1,0 0 0,0 0 0,0 0 0,0 0 0,0 0-1,0 0 1,0 0 0,0 0 0,0 0 0,0 0 0,0 0-1,0 0 1,0 0 0,0 0 0,0 0 0,0 0 0,-1 1-1,1-1 1,0 0 0,0 0 0,0 0 0,0 0 0,0 0 0,0 0-1,0 0 1,0 0 0,0 0 0,0 0 0,0 0 0,0 0-1,0 1 1,0-1 0,0 0 0,0 0 0,0 0 0,1 0-1,-1 0 1,0 0 0,0 0 0,0 0 0,0 0 0,0 0-1,0 0 1,0 0 0,0 0 0,0 0 0,0 0 0,0 1-1,0-1 1,0 0 0,0 0 0,0 0 0,0 0 0,0 0 0,1 0-1,-1 0 1,0 0 0,0 0 0,0 0 0,0 0 0,0 0-1,5-1 96,2-3-28,0-1 0,0 1 1,-1-1-1,10-10 0,-2 3-40,20-18 3,-3-2-1,0-1 1,37-52 0,-62 76-25,10-16 0,-15 21-12,1 1-1,-1-1 1,1 1-1,-1-1 1,0 1-1,0-1 1,-1 0-1,1-6 1,-1 10 2,0 0 1,-1 0-1,1 0 1,0 0 0,0 0-1,0 0 1,-1 0-1,1 0 1,0 0-1,0 0 1,0 0-1,-1 0 1,1 0 0,0 0-1,0 0 1,0 0-1,0 0 1,-1 0-1,1 1 1,0-1 0,0 0-1,0 0 1,-1 0-1,1 0 1,0 0-1,0 1 1,-15 23 48,-9 14-15,16-29-17,0 0 1,0-1 0,-1 0 0,-14 11-1,11-10 2,-12 13 0,6-2 29,0 2 1,-26 44-1,13-17 21,28-44-60,-8 10 17,-8 17 0,17-27-13,0-1 0,0 1 0,0 0 0,1 0 0,-1 0 0,1 0 0,0 0 0,0 8 0,1-7 46,0-1 0,0 1 0,2 5 0,-1-9-16,-1 1 0,1-1 0,0 1 0,0-1 0,1 0 0,-1 1 0,0-1 0,3 3 0,8 9 344,16 14 0,-10-10-9,-9-10-241,-1-1-1,2 0 1,-1 0 0,16 8 0,47 19 127,-60-29-201,0 1 0,0 1 0,-1 0 0,1 1 0,14 13-1,-14-9 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7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1 608 4665,'26'-28'2497,"-25"27"-2125,0 1 0,0-1 0,-1 0 0,1 0 0,0 1 0,-1-1 1,1 0-1,-1 0 0,1 0 0,-1 0 0,0 0 0,1 1 0,-1-1 1,0 0-1,1 0 0,-1 0 0,0 0 0,0 0 0,0 0 0,0 0 1,0 0-1,0-2 0,0-8 672,18-40-321,0-1-119,-12 31-149,3-36-1,-5 26-155,1-3 78,-2 0-1,-1 0 1,-1 0 0,-5-38-1,-3-26 371,7 92-725,0 5-20,0 0 0,0 0 1,0 0-1,0 0 0,0 0 1,0 0-1,0 0 0,0 0 1,-1 0-1,1 0 0,0 0 0,-1 0 1,1 0-1,0 0 0,-1 1 1,1-1-1,-1 0 0,0 0 1,1 0-1,-1 0 0,1 1 0,-2-2 1,2 2-2,-1 0 0,1 0 0,0 0 1,0 0-1,0-1 0,0 1 1,0 0-1,0 0 0,0 0 0,0 0 1,0 0-1,0 0 0,0 0 0,0 0 1,0 0-1,-1 0 0,1 0 0,0 0 1,0 0-1,0 0 0,0 0 0,0 0 1,0 0-1,0 0 0,0 0 0,0 0 1,0 0-1,-1 0 0,1 0 1,0 0-1,0 0 0,0 0 0,0 0 1,0 0-1,0 0 0,0 0 0,0 0 1,0 0-1,0 1 0,0-1 0,0 0 1,0 0-1,-1 0 0,1 0 0,0 0 1,0 0-1,0 0 0,0 0 0,0 0 1,0 0-1,0 0 0,0 0 0,0 1 1,0-1-1,0 0 0,0 0 1,0 0-1,0 0 0,0 2 15,-2-1-74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9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5005 78 2921,'0'-1'634,"0"1"0,1-1 0,-1 0 0,0 0 0,1 1 0,-1-1 0,1 1 0,-1-1 0,1 0 0,0 0 0,6-8 1459,-7 9-1989,1 0 1,-1 0-1,0 0 1,0 0-1,0-1 1,0 1-1,0 0 0,0 0 1,0 0-1,0 0 1,0-1-1,0 1 1,0 0-1,0 0 1,0 0-1,0-1 0,0 1 1,0 0-1,0 0 1,0 0-1,0-1 1,0 1-1,0 0 1,0 0-1,0 0 0,0 0 1,-1-1-1,1 1 1,0 0-1,0 0 1,0 0-1,0 0 1,0 0-1,-1-1 0,1 1 1,0 0-1,0 0 1,0 0-1,0 0 1,-1 0-1,-11-2 1994,9 2-1923,-66 0 664,45 0-570,9 2 107,-30 5 0,30-4-158,0 0 1,-18 0 0,12-2-71,-5 0 181,0-1-1,-31-4 1,39 2-289,1 2 1,-1 0-1,0 1 0,-27 4 1,24-2-29,0-1-1,-30-1 1,38-1 4,1-2-1,-1 0 1,0 0-1,-16-6 0,15 3-10,0 1 0,0 0 0,-1 1 0,1 1-1,-1 0 1,-23 1 0,-39 6-14,-94 17 0,48-4 3,47-9 22,-1-4 0,-151-8 0,-161-61 785,324 51-778,0 3-1,-1 3 1,0 3-1,0 2 1,-105 12-1,-109 37-13,152-28 5,84-13-12,-98 5 31,1-12-18,45 0-9,76 1-6,-80-3 15,85 2-8,0-1-1,0-1 1,0-1 0,-23-8 0,5-1 6,-1 2 0,-36-8 0,28 12-10,0 2 0,0 2-1,0 2 1,-1 1 0,-74 12 0,69-8 5,-86-3-1,8-1 2,68 6-9,33-3 0,-35 1 0,40-5 2,0 1-1,0 1 1,-20 4 0,12-1 4,1-1-1,-53-3 1,38 0-6,34 0 2,-1 1 0,-12 3 1,14-3-3,1 0 0,-1 0 0,0 0 1,1-1-1,-12 0 0,15-1 2,0 0 0,-1 0 0,1 0 0,0-1 0,0 1 0,-3-3 0,-13-4 7,14 7-10,0 0 1,0 0 0,0 1-1,0 0 1,0 0 0,0 0-1,0 1 1,-7 1 0,5-1-1,0 0 0,0 0 0,-14-1 0,13-1 1,-24-1 0,28 2 0,1 0 0,0 0 0,0 1 0,0-1 0,-1 1 0,1 0 0,0 0 0,-3 1 0,-1 2 0,4-2 0,1-1 0,-1 0 0,1 0 0,-1 0 0,1 0 0,-1 0 0,-2 0 0,2 0-3,1-1-19,0 0-1,0 1 0,0-1 0,0 1 0,0-1 0,-2 2 0,3-2 2,0 1 0,1-1 0,-1 1 0,0-1 0,1 1 1,-1 0-1,1-1 0,-1 1 0,1 0 0,-1-1 0,1 1 0,-1 0 0,1-1 0,0 1 0,-1 0 0,1 0 0,0 0 0,0-1 1,-1 3-1,1 1-585,0 1 0,0-1 1,0 1-1,0-1 0,2 6 1,-1-5 54,0 10-588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9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53 1992,'-2'-4'4129,"3"-6"-2563,4 4 5337,-5 6-6819,4 15 207,-1 1-1,-1 0 1,0 0 0,-1 0-1,-2 24 1,-3 26 595,-13 70 0,-22 61-53,37-190-807,-1 9 77,-1 0 0,-9 23-1,10-34 55,1-8-5,2-9 62,0 10-194,0-22 137,2-123 222,0 103-412,12-58 0,-8 73-13,21-52 0,-22 63 28,0 0 1,-1 0-1,0-1 1,-2 1-1,0-1 1,-1 0-1,-3-32 1,2 50 9,0 1 1,0 0 0,-1-1 0,1 1-1,0 0 1,0 0 0,0-1-1,0 1 1,0 0 0,0 0 0,0-1-1,0 1 1,0 0 0,0-1-1,0 1 1,0 0 0,0 0 0,1-1-1,-1 1 1,0 0 0,0 0-1,0-1 1,0 1 0,0 0 0,1 0-1,-1-1 1,0 1 0,0 0-1,0 0 1,0 0 0,1-1 0,-1 1-1,0 0 1,0 0 0,1 0 0,-1 0-1,0 0 1,0 0 0,1-1-1,-1 1 1,0 0 0,1 0 0,-1 0-1,0 0 1,0 0 0,1 0-1,-1 0 1,0 0 0,1 0 0,-1 3-64,1 2 54,0-1 1,1 1-1,2 5 0,4 15 4,-5-15 14,-1 0 0,0 0 0,0 0 1,-1 0-1,-1 0 0,0 0 0,0 1 0,-3 14 1,-13 59 401,-46 139 0,62-223-402,-10 27 653,-8 43 0,15-50-254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17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2761,'2'-11'4489,"2"-7"941,-4 9 4691,1 13-10041,0 0 0,0 0 0,4 7 0,2 4 2,-3-8-35,0 1-1,-1 0 1,0 0-1,0 0 1,-1 0 0,0 1-1,0-1 1,0 13-1,-5 225 1035,0-132-653,3-106-395,-2 194 734,14-6 82,-11-187-678,-1-8 0,-2-13-8,-3-15 595,-3-46 0,7 31-233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5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32 11795,'-19'-11'4961,"22"7"-3129,5 1-200,2 1-1048,4 0-223,8 1-329,0-1-313,6-1-1439,-4-1 1200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19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5001 101 2569,'-5'-5'21470,"2"5"-19686,-2 1-4003,-75 17 2763,66-16-389,-1 0 0,0 0 0,-19-2 0,-45-5 572,47 2-309,-52 1 0,-18 15-105,41-5-243,51-7-63,-341 31 158,286-30-146,-172 4 48,158-7-14,-80-13 0,-61-7 91,59 12-8,-9 0-73,90 5-49,-20 0 5,-36 0-1,-169 5 4,222 5-7,-147-10 1,120-3 0,-115 7 0,83 4-12,-191 13 9,-11 8 18,131-23-30,2-13 22,162 3-19,-49-14 0,15 2-4,65 17-4,-32-13 1,41 13 4,0-1 0,1-1 1,-1 1-1,1-2 1,-10-7-1,14 10-1,0-1 0,0 1 0,0 1 0,0-1 0,0 0 1,0 1-1,-1 0 0,1 0 0,-1 0 0,0 1 0,0-1 0,-7 0 0,-26-1-395,12 5-3627,16-2-916,-1-3 2233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0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23 278 2609,'21'53'1078,"-20"-49"-1071,-1-5-24,0-6-78,1-98 230,-1 97 411,-1 0 1,-1 0-1,1 1 1,-5-12-1,-2-13 3674,7 27-3774,1 1 0,-1-1-1,1 1 1,0 0 0,1-1 0,-1 1-1,1 0 1,0-1 0,0 1 0,0 0 0,1 0-1,-1 0 1,1 0 0,5-8 0,-7 41 1114,-9 160-274,-2-101-574,-6 65 256,17-146-922,0-5-20,0 0-1,0 0 0,-1 0 1,1 0-1,1 0 1,-1 0-1,0 0 0,1 0 1,-1 0-1,2 4 0,-2-6-19,0 0-1,0 0 0,1 0 0,-1 0 0,0 0 0,0 0 0,0 0 0,0 0 0,0 0 0,1 0 0,-1 0 1,0 0-1,0 0 0,0 0 0,0 0 0,0-1 0,1 1 0,-1 0 0,0 0 0,0 0 0,0 0 0,0 0 1,0 0-1,0 0 0,0-1 0,1 1 0,-1 0 0,0 0 0,0 0 0,0 0 0,0 0 0,0 0 0,0-1 1,0 1-1,0 0 0,0 0 0,0 0 0,0 0 0,0-1 0,0 1 0,0 0 0,0 0 0,0 0 0,2-9 113,0 0 0,0-11 0,-1 5-53,7-125-383,-5 45-540,2 34 365,3-110 63,-7 159 478,-1 9 28,0 1 1,0-1 0,0 0 0,0 1 0,0-1 0,-1-3 0,0 4 184,-1 7-84,-3 34 25,0 57-1,5-94-190,-15 164 341,7-107-187,1 82-1,7-132-138,1 0 0,0-1 0,0 1 0,1 0 0,1-1 0,-1 0 0,1 1 0,1-1 0,-1 0 0,1 0 0,10 12 0,-13-18-19,0-1 0,0 1 0,1-1 0,-1 1 0,1-1 0,-1 1 0,1-1-1,-1 0 1,1 0 0,0 0 0,0 0 0,0 0 0,-1 0 0,1-1 0,3 2 0,1-2 33,0 1 1,0-1 0,0 0 0,7-1 0,-8 1-18,19-1 84,9-1 56,47 3 0,-17 5 97,71 18-1,-128-23 34,0 1 1,-1 0-1,10 3 0,-10-2-134,0 0-1,-1 1 0,7 4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1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52 5801,'43'-5'2674,"-38"4"-1774,0 0-1,0 0 0,7-3 1,2 0 1281,-14 4-1993,17-5 2792,-16 5-2896,-1 0 1,0 0-1,0 0 1,0 0-1,1 0 1,-1 0-1,0 0 1,0 0-1,0 0 1,0 0-1,1 0 1,-1-1-1,0 1 0,0 0 1,0 0-1,0 0 1,0 0-1,1 0 1,-1-1-1,0 1 1,0 0-1,0 0 1,0 0-1,0 0 1,0-1-1,0 1 1,0 0-1,0 0 1,0-1 95,0 1 1,-1-1-1,1 1 1,-1 0-1,1-1 1,-1 1-1,1 0 1,-1 0 0,1-1-1,-1 1 1,1 0-1,-1 0 1,1 0-1,-1 0 1,1-1-1,-1 1 1,-32-9 281,22 6-375,0 0 0,0 1 0,0 0-1,-23-1 1,28 3-67,0 0 0,-1 0 0,1 1 1,0 0-1,0 0 0,0 0 0,0 1 0,-7 2 0,9-2-10,0 0 0,0 0-1,0 1 1,0 0 0,0-1 0,1 1 0,-1 0 0,1 1-1,0-1 1,0 0 0,-5 8 0,4-4 12,0 0 0,1 1 1,0-1-1,0 1 0,0 0 0,1 0 1,0 0-1,1 0 0,-1 0 1,1 10-1,1-7 17,0 0 0,1 0 1,1 0-1,-1 0 0,2 0 1,6 20-1,-7-25-23,1-1 0,0 0 0,0 0 1,0 0-1,0 0 0,1-1 0,-1 1 0,1-1 0,1 0 0,-1 0 1,0-1-1,1 1 0,0-1 0,0 0 0,0 0 0,0 0 1,0-1-1,11 4 0,-4-3-219,1 1 1,1-2-1,-1 0 1,0 0-1,0-2 0,1 1 1,13-2-1,-16-1-1386,23-4-1,11-7-257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2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159 125 7170,'1'-9'6647,"1"-1"-3705,1-9-386,-3 16-2387,0-1 1,0 1 0,0 0 0,-1-1-1,0 1 1,0 0 0,0 0-1,0 0 1,0 0 0,0 0-1,-1 0 1,0 0 0,1 0-1,-1 0 1,0 1 0,-1-1 0,1 1-1,0-1 1,-1 1 0,1 0-1,-4-3 1,3 4-152,1-1 1,-1 1-1,1 0 0,-1 0 1,1 0-1,-1 0 0,1 0 1,-1 0-1,0 1 0,0-1 1,1 1-1,-1 0 1,0 0-1,0 0 0,1 0 1,-1 0-1,0 1 0,0-1 1,1 1-1,-1 0 0,0 0 1,1 0-1,-1 0 0,1 0 1,-5 3-1,3-1-8,-1 1 1,1-1-1,0 1 0,0 0 0,1 0 1,-1 1-1,1-1 0,0 1 0,0-1 1,0 1-1,-3 10 0,3-9 1,1 1 0,0 0 0,1 0 0,-1 0 0,1 1-1,1-1 1,0 0 0,1 14 0,-1-15-2,1 0 0,1 0 0,-1 1 0,1-1 0,0 0 0,0 0 0,1 0 0,0-1 0,0 1-1,4 5 1,-4-7 0,0 0 0,0-1 0,1 1 0,-1-1-1,1 0 1,0 0 0,0 0 0,0 0 0,0-1 0,1 1-1,-1-1 1,1 0 0,8 2 0,-9-3 4,1 1 1,0-2-1,-1 1 1,1 0-1,0-1 0,-1 0 1,1 0-1,0 0 1,-1-1-1,1 1 1,0-1-1,-1 0 0,1-1 1,-1 1-1,1-1 1,-1 0-1,0 0 1,0 0-1,0-1 1,0 1-1,0-1 0,0 0 1,-1 0-1,1 0 1,3-4-1,-3 1 8,0-1 0,0 1 0,-1-1 0,0 1 0,0-1 0,0 0 0,-1 0-1,0 0 1,-1 0 0,1-1 0,-1 1 0,-1 0 0,1-1 0,-1 1 0,-1-1 0,-1-9 0,2 11-46,-1 1 1,-1-1 0,1 1 0,-1 0 0,0-1-1,0 1 1,0 0 0,-1 0 0,0 1 0,0-1-1,0 0 1,0 1 0,-1 0 0,0 0-1,1 0 1,-2 0 0,1 0 0,0 1 0,-1 0-1,0 0 1,1 0 0,-8-3 0,9 5-160,0 0 1,1 0 0,-1 1 0,0-1-1,0 1 1,1-1 0,-1 1-1,0 0 1,0 0 0,0 0-1,0 0 1,1 1 0,-1-1-1,-4 2 1,6-1 98,0-1-1,0 1 1,0 0 0,0 0 0,0-1 0,0 1-1,0 0 1,1 0 0,-1 0 0,-1 2-1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3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14 9562,'0'-3'1170,"0"3"-971,0-1 1,1 1-1,-1 0 0,0-1 1,0 1-1,0-1 0,0 1 1,0 0-1,0-1 1,0 1-1,0-1 0,0 1 1,-1 0-1,1-1 0,0 1 1,0 0-1,0-1 0,0 1 1,-1-1-1,1 1 1,0 0-1,0-1 0,0 1 1,-1 0-1,1 0 0,0-1 1,-1 1-1,1 0 13,-1 1-1,1 0 1,0 0-1,0-1 1,-1 1 0,1 0-1,0 0 1,0 0-1,0-1 1,0 1 0,0 0-1,0 1 1,0 0 111,-9 112 1791,-1 16-1211,9-95-649,4 34-1,-1-59-213,-1 1-1,1-1 0,1 1 0,0-1 1,0 0-1,1 0 0,8 15 0,-10-21-22,1 0 0,0 0 1,0 0-1,1 0 0,-1-1 0,1 1 0,-1-1 0,8 5 0,-9-7-12,0 0 0,-1 0-1,1 0 1,0 0 0,-1 0-1,1-1 1,0 1 0,0-1 0,0 1-1,0-1 1,-1 0 0,1 0 0,0 0-1,0 0 1,0 0 0,0 0-1,0 0 1,0 0 0,-1-1 0,1 1-1,0-1 1,0 0 0,0 1 0,2-3-1,1 0-83,0-2 0,0 1 1,0 0-1,-1-1 0,0 0 0,0 0 0,0 0 0,-1 0 0,0-1 0,0 1 0,0-1 0,3-8 0,1-7-248,-1 1 0,4-28 0,-4 8 112,15-62-34,-15 84 499,-2 0-1,0-1 0,-1 1 1,0-1-1,-2-33 0,-1 48-134,0-8 647,-4-20-1,4 32-753,0 0 0,0 0-1,0 0 1,0 0 0,0-1-1,0 1 1,0 0 0,0 0-1,0 0 1,0 0 0,0 0-1,0 0 1,0 0 0,0 0-1,0 0 1,0 0 0,0 0-1,0 0 1,0 0 0,0 0-1,0 0 1,0 0 0,0 0-1,0 0 1,0 0 0,0-1-1,0 1 1,0 0 0,0 0-1,0 0 1,0 0 0,0 0-1,0 0 1,0 0 0,0 0-1,0 0 1,-1 0 0,1 0-1,0 0 1,0 0 0,0 0-1,0 0 1,0 0 0,0 0-1,0 0 1,0 0 0,0 0-1,0 0 1,0 0 0,0 0-1,0 0 1,0 0 0,0 0-1,0 0 1,0 0 0,0 0-1,0 0 1,-1 0 0,1 0-1,0 0 1,0 0 0,-2 4 210,-1 10-87,3-12-96,-5 18 62,-2 16 75,-8 68 1,15 12 15,1-101-159,0 1 0,2-1 0,0 1 0,1-1-1,7 20 1,-9-30-24,0-1-1,0 1 1,1 0-1,0-1 0,-1 0 1,1 0-1,1 0 1,-1 0-1,6 5 1,-6-7-94,-1-1 0,0 1 0,1 0 0,-1-1 1,1 0-1,-1 0 0,1 0 0,0 0 0,0 0 1,-1 0-1,1-1 0,0 1 0,0-1 0,0 0 0,0 0 1,-1 0-1,1 0 0,3-1 0,-3 1-200,0-1-1,0 0 0,0 0 1,0 0-1,-1 0 1,5-3-1,16-12-924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3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4 10730,'-7'-4'4849,"2"4"-2200,0 0-529,5 6-991,0 6-249,3 14-480,-1 7-96,-1 13-120,3 3-24,3-2-40,2-9 48,7-8-400,1-12-432,0-14 448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3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43 13035,'-3'-10'5729,"1"1"-3008,2-1-617,0 5-1096,1-4-368,0 9-392,3 5-288,1 4-1408,3 12-1360,1 9 1655</inkml:trace>
  <inkml:trace contextRef="#ctx0" brushRef="#br0" timeOffset="1">273 192 11066,'-3'-2'995,"-16"-10"5319,-1 2-3400,18 9-2816,0 0-1,-1 1 1,1-1-1,-1 1 1,1-1-1,-1 1 1,1 0-1,-1 0 1,1 0-1,-1 0 1,1 0-1,0 1 0,-1-1 1,1 1-1,-5 1 1,3 0-78,0 0 0,0 0 0,1 0 0,-1 0-1,1 1 1,-1 0 0,1 0 0,0 0 0,0 0 0,0 0 0,0 0 0,0 1 0,-2 4 0,4-5-16,-1 0 1,1 0-1,0 0 1,-1 0-1,2 1 0,-1-1 1,0 0-1,0 1 1,1-1-1,0 0 1,0 1-1,0-1 1,0 1-1,0-1 1,1 1-1,1 5 1,1 2-16,1 0 1,0 0 0,1-1-1,7 14 1,-9-20-23,0 0 0,0 0 1,1 0-1,-1-1 0,1 1 0,-1-1 1,1 1-1,1-1 0,-1-1 0,0 1 1,0 0-1,7 1 0,-9-3 18,7 3-28,-1-1 1,11 8-1,-17-9 42,0-1 0,0 0 0,0 1-1,0-1 1,-1 1 0,1-1 0,-1 1 0,1 0 0,-1 0 0,0 0 0,0 0-1,1 0 1,-1 0 0,-1 0 0,2 3 0,-2-4 1,1 0 0,-1 0 1,0 0-1,0 0 0,0 0 0,0 0 1,0 1-1,0-1 0,-1 0 0,1 0 1,0 0-1,0 0 0,-1 0 0,1 0 1,-1 0-1,1 0 0,-2 2 0,1-2 3,0 1 0,-1 0 0,0 0 0,1-1 0,-1 1 0,0-1 0,0 0 0,-2 2 0,-2 0 21,0 0 1,0-1-1,0 0 0,0 0 1,-10 2-1,0-2 71,1-1 1,-1-1-1,1-1 0,0 0 1,-1-1-1,1 0 0,0-2 0,-29-9 1,33 8-35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4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28 198 8874,'-9'-7'5177,"0"5"-552,2 2-2240,5 7-1321,2 6-504,2 11-360,1 7-104,1 8-56,-1 0-8,1-6 40,1-5-72,-1-9-608,5-4-488,1-4 623</inkml:trace>
  <inkml:trace contextRef="#ctx0" brushRef="#br0" timeOffset="1">54 19 13395,'-2'-11'5689,"1"5"-3464,1 5-737,0 7-1224,0 3-656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4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51 9170,'0'-3'770,"-1"0"1,0 0-1,0 0 0,-1 1 0,1-1 1,0 0-1,-1 1 0,0-1 0,0 1 1,0-1-1,-3-3 0,3 5-597,1 0 0,-1 0 0,1 0 1,-1 0-1,1 0 0,-1 1 0,0-1 0,1 0 0,-1 1 0,0-1 0,0 1 0,1 0 0,-1 0 0,0 0 0,0-1 0,0 2 0,1-1 0,-1 0 1,0 0-1,0 0 0,-2 1 0,2 0-86,-1 0 1,1 0 0,-1 1 0,1-1-1,0 0 1,-1 1 0,1-1-1,0 1 1,0 0 0,0-1 0,0 1-1,0 0 1,1 1 0,-1-1-1,1 0 1,-1 0 0,-1 5-1,-1 1 42,2-1-1,-1 1 1,1-1-1,-3 16 0,3-8-8,0 0-1,1 0 1,1 1-1,2 27 0,-1-37-101,0 0-1,0 0 0,1 0 0,0 0 0,0-1 1,0 1-1,1 0 0,-1-1 0,1 0 0,1 0 0,-1 0 1,1 0-1,0 0 0,0-1 0,6 6 0,-5-6-7,1 0-1,1 0 1,-1 0-1,0-1 1,1 0-1,0 0 0,-1-1 1,1 0-1,0 0 1,15 2-1,-18-4-14,0 0 1,0 0-1,0 0 0,0 0 0,-1-1 0,1 1 0,0-1 1,0 0-1,6-3 0,-7 3-5,-1 0 0,1-1 0,-1 0 1,1 1-1,-1-1 0,0 0 0,0 0 0,1 0 0,-2-1 1,1 1-1,0 0 0,0-1 0,-1 1 0,2-4 0,0 0 5,-1 0 0,0 0 0,0-1 0,0 1-1,-1-1 1,0 1 0,0-1 0,-1 1-1,0-1 1,0 0 0,0 1 0,-1-1 0,-2-9-1,-1 0 11,-1 0 0,0 0 0,-2 1-1,-8-17 1,11 23-10,-1 0 0,0 0 0,-1 0 0,0 1 0,0-1 0,-8-6 0,11 13-1,1 0 0,0 0 0,-1 0 0,0 0 0,1 1-1,-1-1 1,0 1 0,0-1 0,0 1 0,0 0 0,0 0-1,0 1 1,0-1 0,0 1 0,0-1 0,0 1 0,0 0-1,0 0 1,0 0 0,0 1 0,0-1 0,-1 1 0,-4 1-1,5-1-2,0 0-1,-1 1 1,1-1 0,0 1-1,0 0 1,0-1-1,0 1 1,1 1 0,-1-1-1,1 0 1,-1 1-1,1-1 1,0 1-1,-1 0 1,2 0 0,-1 0-1,0 0 1,0 0-1,1 0 1,0 0-1,0 0 1,-1 4 0,1-2-286,0-1 0,0 1 1,1-1-1,0 1 1,0-1-1,0 0 0,1 1 1,-1-1-1,1 1 0,0-1 1,0 0-1,1 1 1,-1-1-1,1 0 0,0 0 1,4 6-1,12 12-1353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4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19 114 10746,'-1'1'417,"-1"-1"-1,1 1 1,0 0-1,0 0 1,0-1-1,0 1 1,0 0-1,0 0 1,0 0-1,1 0 1,-1 0-1,0 0 1,0 1-1,1-1 1,-1 0-1,1 0 1,-1 0-1,1 1 1,-1-1-1,1 0 1,0 3-1,-1 2-60,1 0 0,0 1 0,1 9-1,-1-6 19,6 59 45,-4-60-393,-1 0 1,1-1-1,1 1 1,0-1-1,6 14 0,-9-22-16,0 1 0,0-1 0,1 0 0,-1 1-1,0-1 1,0 0 0,0 1 0,1-1 0,-1 0-1,0 0 1,0 1 0,1-1 0,-1 0 0,0 0-1,0 0 1,1 1 0,-1-1 0,0 0 0,1 0-1,-1 0-3,0 0-1,1 0 1,-1 0-1,0 0 0,0 0 1,0 0-1,0 0 1,1-1-1,-1 1 0,0 0 1,0 0-1,0 0 1,0 0-1,0 0 0,1 0 1,-1-1-1,0 1 1,0 0-1,0 0 0,0 0 1,0 0-1,0-1 1,0 1-1,1 0 0,3-17 134,-3 12-118,7-34-105,22-80-940,-24 101 826,0 1-1,1 0 1,1 0-1,17-26 1,-24 41 188,1-1 15,0 0 0,1 0 0,-1 0 0,0 0 0,5-4 0,-6 7 24,0-1-1,-1 1 0,1 0 0,0-1 1,-1 1-1,1 0 0,0-1 1,0 1-1,-1 0 0,1 0 0,0-1 1,0 1-1,0 0 0,-1 0 0,1 0 1,0 0-1,0 0 0,-1 0 1,1 1-1,0-1 0,0 0 0,0 0 1,-1 0-1,1 1 0,0-1 0,-1 0 1,1 1-1,0-1 0,-1 1 0,1-1 1,0 1-1,0 0 0,3 3 136,-1 0 0,0-1 0,0 2 0,0-1 0,-1 0 0,1 0 0,-1 1 0,0 0 0,-1-1 0,1 1 0,-1 0 0,2 8 0,0 9 214,1 32 1,-4-45-294,4 164 982,-4-167-841,0-1 1,1 1-1,-1-1 0,2 0 0,-1 1 0,0-1 1,4 8-1,5 4 478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6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172 273 7034,'1'-8'9400,"1"1"-6620,-1 5-2645,-1-1 0,1 0 0,0 1 0,-1-1 0,1-5 0,-1 5-24,0 2-67,0-1-1,0 1 0,0 0 1,0-1-1,0 1 0,0-1 0,0 1 1,0 0-1,-1-1 0,1 1 1,0 0-1,-1-1 0,1 1 1,-1 0-1,0 0 0,1-1 0,-1 1 1,0 0-1,0 0 0,0 0 1,1 0-1,-1 0 0,0 0 1,-3-2-1,0 1 28,-1-1 0,0 1-1,1 0 1,-1 0 0,0 0 0,-1 1 0,1-1 0,0 1 0,0 0-1,0 1 1,-7-1 0,8 2-65,0-1 0,0 0-1,0 1 1,1 0 0,-1 0-1,0 0 1,1 1 0,-1-1-1,1 1 1,0 0 0,-1 0-1,1 0 1,0 0 0,0 0-1,0 1 1,-4 3 0,3-1-1,1 0-1,-1 0 1,1 0 0,-1 0 0,2 1 0,-1 0 0,0-1 0,1 1 0,0 0-1,1 0 1,-1 0 0,1 0 0,0 0 0,1 1 0,-1-1 0,1 0-1,0 0 1,1 0 0,2 12 0,-3-15 1,1 1 0,0-1 0,1 1-1,-1-1 1,0 0 0,1 0 0,0 0 0,-1 0-1,1 0 1,1 0 0,-1 0 0,0 0 0,1-1-1,-1 1 1,1-1 0,0 0 0,0 0 0,-1 0-1,2 0 1,-1 0 0,0-1 0,4 2 0,-3-2 5,0 1 0,0-1 1,1-1-1,-1 1 0,0 0 1,1-1-1,-1 0 0,0 0 1,1 0-1,-1-1 0,1 1 1,-1-1-1,0 0 0,0-1 1,0 1-1,1-1 0,6-3 0,-6 1 8,1 0 0,0 0 0,-1-1 0,0 0 0,0 0 0,-1 0 0,1-1 0,-1 1 0,0-1 0,0 0 0,-1 0 0,5-11 0,-2 0 9,0-1 1,-1 1-1,5-31 1,-9 39-12,0 0 0,-1 0 1,0 0-1,0 0 1,-3-14-1,-13-42 78,1 6-101,14 51-9,1 7 4,0-1 1,-1 1-1,1-1 1,0 1 0,-1-1-1,1 1 1,-2-3-1,2 4 10,0 0 0,0 0-1,0 0 1,0 0-1,0 0 1,0 0 0,0 0-1,0 0 1,0 0 0,0 0-1,0 0 1,0 0-1,0 0 1,0 0 0,0 0-1,0 0 1,0 0 0,0 0-1,0 0 1,0 0-1,0-1 1,0 1 0,0 0-1,0 0 1,0 0 0,0 0-1,-1 0 1,1 0-1,0 0 1,0 0 0,0 0-1,0 0 1,0 0 0,0 0-1,0 0 1,0 0-1,0 0 1,0 0 0,0 0-1,0 0 1,0 0 0,0 0-1,0 0 1,0 0-1,0 0 1,0 0 0,0 1-1,0-1 1,-1 0 0,1 0-1,0 0 1,0 0-1,0 0 1,0 0 0,0 0-1,0 0 1,0 0 0,0 0-1,-2 5-50,-1 6-12,0 9 41,1-1-1,1 0 1,0 1-1,2-1 1,3 26 0,2-11 63,1 0 0,12 37 0,-18-68-68,2 7 69,1 1-1,9 16 1,-13-25-107,1 0 1,1 0-1,-1 0 1,0-1-1,0 1 1,1 0-1,-1-1 0,1 1 1,-1-1-1,1 1 1,0-1-1,-1 0 1,1 0-1,0 1 0,0-1 1,0-1-1,0 1 1,0 0-1,0 0 1,4 0-1,-5-1-73,0 0 1,0 0-1,0 0 0,0 0 1,0 0-1,0-1 0,1 1 1,-1 0-1,0-1 0,0 1 1,0 0-1,0-1 0,0 1 1,0-1-1,1-1 0,0 0-358,1 0 0,-1 0 0,0 0 0,2-5 0,10-14-1278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5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52 6265,'11'-13'1245,"-7"9"-621,-1 1 1,0-1 0,0 0-1,0 0 1,0 0 0,2-6 0,-1 6 1411,-4 3-577,-5 1 868,-83 13-785,79-12-1419,0 1 1,0 0-1,0 0 1,0 1-1,-12 5 1,17-5-71,0-1-1,0 1 1,0 0 0,0 0 0,0 0-1,1 1 1,-1-1 0,1 1 0,0 0 0,-5 7-1,5-5 5,-1 1-1,1-1 0,0 1 0,0 0 0,1 0 0,0 0 0,0 1 0,1-1 1,0 0-1,0 1 0,1-1 0,0 1 0,0-1 0,1 1 0,1 7 0,-1-10-36,0 1 0,1-1 0,0 1 0,0-1 0,1 1 0,-1-1 0,1 0 0,0 0 0,0 0 0,1-1 0,-1 1 0,1-1 0,0 0 0,1 0 0,-1 0 0,1 0 0,-1-1 0,1 1 0,0-1 0,6 2 0,-1-1-96,-1-1 0,1 0 0,0 0 0,0-1 0,0-1 0,0 1 0,1-2 0,18 0 0,-16-1-361,1 0 0,-1-2 0,0 1 0,0-2 0,0 1 0,17-9 0,-13 4-137,19-14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6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10 7922,'-22'-9'6292,"21"9"-6216,1 0 1,0 0-1,-1 0 1,1 0-1,0-1 0,0 1 1,-1 0-1,1 0 1,0 0-1,-1 0 1,1 0-1,0 0 1,0 0-1,-1 0 1,1 0-1,0 1 1,-1-1-1,1 0 1,0 0-1,0 0 0,-1 0 1,1 0-1,0 0 1,0 1-1,-1-1 1,1 0-1,0 0 1,0 0-1,0 0 1,-1 1-1,1-1 1,0 0-1,0 0 0,0 1 1,0-1-1,-1 0 1,1 0-1,0 1 1,0-1-1,0 0 1,0 1-1,0-1 1,0 0-1,0 1 1,0 13 1037,0-14-1090,5 44 1287,3 50-286,-8 18-503,2 62-194,0-155-279,5 20 0,-6-33-31,1-1 1,-1-1-1,1 1 1,0 0-1,0 0 1,1-1-1,-1 1 1,6 6-1,-8-10-11,1-1 0,-1 1 0,1-1-1,-1 1 1,1-1 0,0 1 0,-1-1-1,1 1 1,-1-1 0,1 0 0,0 1-1,-1-1 1,1 0 0,0 1 0,0-1-1,0 0-3,-1 0 0,1 0 0,-1 0-1,1 0 1,-1 0 0,0 0-1,1 0 1,-1 0 0,1-1 0,-1 1-1,0 0 1,1 0 0,-1 0 0,0-1-1,1 1 1,-1 0 0,0 0 0,1-1-1,-1 1 1,1-1 0,0 0-11,0-1 1,0 0-1,0 0 1,0 0-1,0-1 0,0 1 1,0 0-1,0-4 1,10-57-659,-9 44 344,1 1-1,1-1 0,0 1 0,14-35 1,-11 39 144,15-22-1,-19 31 159,0 0 0,1 1 0,-1 0 0,1 0 0,0 0 0,1 0 1,8-6-1,-12 10 17,-1-1 0,0 1 0,1 0 0,-1 0 0,1-1 1,-1 1-1,1 0 0,-1 0 0,1 0 0,-1 0 0,1 0 1,-1 0-1,1 0 0,-1-1 0,1 2 0,0-1 0,-1 0 1,1 0-1,-1 0 0,1 0 0,-1 0 0,1 0 1,-1 0-1,1 1 0,0 0 7,0-1 0,-1 1 0,1 0 1,-1-1-1,1 1 0,0 0 0,-1-1 0,1 1 1,-1 0-1,0 0 0,1 0 0,-1 0 0,1 1 1,0 4 74,0 0 1,0 0-1,0 10 1,-1-10 2,2 43 512,-2 0 0,-9 61 1,8-99-536,0-9-53,1 1-1,-1 0 1,1 0-1,0-1 1,0 1-1,0 0 1,0 0-1,1 5 1,0-7-6,-1-1-1,1 1 1,0 0-1,-1 0 1,1 0-1,-1 0 1,1 0-1,0-1 1,0 1-1,0 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6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64 9226,'-5'-2'1042,"0"0"1,0 0-1,0 0 0,0-1 0,0 0 1,0 0-1,1 0 0,0 0 1,-1-1-1,-3-4 0,6 6-904,1-1 0,-1 1 0,0 0 0,0 0 0,0 0 0,0 0 0,0 1 0,-1-1 0,1 1 0,-1-1 0,1 1 0,-1 0 0,1 0 0,-1 0 0,0 0 0,1 0 0,-1 1 0,-5-1 0,5 1-93,-1 0-1,1 0 1,0 1 0,-1-1 0,1 1 0,0 0 0,0 0 0,-1 0-1,1 0 1,0 1 0,0-1 0,0 1 0,1 0 0,-1 0 0,-4 3-1,3 0-9,-1-1-1,0 1 0,1 0 0,0 0 0,1 0 1,-1 1-1,1-1 0,0 1 0,0 0 0,0 0 0,1 0 1,0 0-1,-2 12 0,3-14-24,1 1 0,-1-1 0,1 1 0,0-1 0,1 1 0,-1-1 0,1 1 0,-1 0 0,1-1 0,1 0 0,-1 1 0,1-1 0,-1 0 0,1 0 0,1 0 0,-1 0 0,0 0 0,1 0 0,5 6 0,-4-6 8,0-1 0,0 0 0,9 6 0,-6-4 14,-5-4-25,0 0 0,0 0 0,0 0 0,0 0 0,0 0-1,3 0 1,5 2 7,1 0-1,0-1 1,0 0-1,1-1 1,-1 0-1,14-2 1,-20 1-13,-1-1 1,1 1-1,-1-1 1,1-1-1,-1 1 0,0-1 1,0 1-1,6-4 1,-7 3-6,0 0 1,-1 0 0,1 0-1,-1-1 1,0 1 0,1 0-1,-1-1 1,0 0 0,0 1-1,-1-1 1,1 0 0,2-6-1,-2 4-2,-1 0 0,1 0 1,-1 0-1,0 0 0,-1 0 0,1 0 0,-1 0 0,0 0 0,-1-9 0,-2-2-7,-8-26 0,6 23-4,4 17 5,1 0 1,-1 0 0,1 1 0,-1-1 0,0 0 0,-1-3-1,1 5 9,1 0-1,0-1 0,-1 1 0,1 0 0,0 0 1,0 0-1,-1-1 0,1 1 0,0 0 1,-1 0-1,1 0 0,-1 0 0,1 0 1,0-1-1,-1 1 0,1 0 0,0 0 0,-1 0 1,1 0-1,-1 0 0,1 0 0,0 0 1,-1 0-1,1 1 0,0-1 0,-1 0 1,1 0-1,-1 0 0,1 0 0,0 0 0,-1 1 1,1-1-1,0 0 0,0 0 0,-1 0 1,1 1-1,0-1 0,-1 1 0,-1 1-6,0 0-1,0 0 0,0 0 0,0 0 1,0 0-1,0 1 0,1-1 0,-1 1 1,1 0-1,0-1 0,0 1 0,0 0 1,0 0-1,0-1 0,0 7 1,0-3 7,0 1 1,1-1 0,0 0 0,0 0 0,1 1 0,1 8 0,0-9-17,-1-1 0,1 1 0,0 0 1,1-1-1,-1 0 0,1 0 1,0 0-1,7 10 0,-7-12-169,0 0-1,1 1 0,-1-1 0,1 0 1,0-1-1,0 1 0,0-1 0,0 1 1,0-1-1,0-1 0,0 1 0,6 1 1,23 4-821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7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7594,'-1'-14'4207,"2"7"2832,-1 7-6927,-1 14 2529,1 11-2333,2 52 230,0 0 293,3-133-650,-3 33-318,5-29 0,-6 45 93,1 1 0,0-1 1,0 0-1,1 1 0,-1 0 1,2-1-1,-1 1 0,7-9 1,-8 13 37,1-1 1,-1 1 0,0 0 0,1 0-1,-1 0 1,1 1 0,0-1 0,0 0-1,0 1 1,0 0 0,0 0 0,0 0 0,0 0-1,0 0 1,0 0 0,0 1 0,0 0-1,1 0 1,4 0 0,-3 0 10,1 1 1,-1-1-1,0 1 1,1 1-1,-1-1 1,0 1-1,0 0 1,0 0-1,0 0 1,8 6 0,-11-6-8,1 0 0,-1 1 0,1-1 0,-1 1 1,0 0-1,0 0 0,0 0 0,0 0 0,-1 0 1,1 0-1,-1 1 0,0-1 0,0 0 0,0 1 1,0-1-1,0 4 0,0 2 11,0-1-1,-1 1 1,0-1 0,0 1-1,-3 13 1,2-17 6,0 0 0,0 0 1,-1 0-1,0 0 0,1-1 0,-1 1 1,-1 0-1,1-1 0,-1 0 0,0 0 1,0 0-1,0 0 0,-5 5 0,7-8-10,1-1 0,0 1 1,-1-1-1,1 0 0,-1 1 0,1-1 0,-1 0 0,1 1 0,-1-1 0,1 0 0,-1 1 0,1-1 1,-1 0-1,1 0 0,-1 0 0,1 0 0,-1 0 0,0 1 0,1-1 0,-1 0 0,1 0 0,-1 0 0,0 0 1,1-1-1,-1 1 0,1 0 0,-1 0 0,0 0 0,0-1-3,1 0-1,-1 0 0,1 0 1,-1 1-1,1-1 1,-1 0-1,1 0 0,-1 0 1,1 0-1,0 0 1,-1 0-1,1 0 1,0 0-1,0 0 0,0 0 1,0-2-1,0-4-125,0 0-1,1 1 1,0-1 0,0 0-1,0 1 1,1-1-1,0 0 1,0 1 0,1 0-1,-1-1 1,8-9-1,-3 5-35,0 0-1,1 1 1,0 1-1,1-1 0,13-10 1,-9 8 374,2 1-1,17-11 1,-30 20-132,1 1 0,-1 0 0,1 0-1,0 0 1,0 0 0,-1 0 0,1 0 0,0 1-1,0-1 1,0 1 0,0 0 0,2 0 0,-3 0-67,-1 0 1,1 1 0,-1-1-1,0 0 1,0 1-1,1-1 1,-1 1 0,0 0-1,0-1 1,1 1-1,-1 0 1,0-1 0,0 1-1,0 0 1,0 0-1,0 0 1,0 0 0,0 0-1,-1 0 1,1 1-1,0-1 1,0 0 0,-1 0-1,1 0 1,-1 1-1,1-1 1,-1 2 0,2 3 42,-1 0 0,-1 0 0,1 1 0,-1-1 0,0 0 0,0 0 0,-3 12 0,-12 43 354,13-55-376,-12 56 366,13-59-372,1-1-28,-1 0-1,1 0 0,0 1 0,0-1 0,-1 0 0,1 0 0,1 4 0,-1-6-17,0 0-1,0 1 1,0-1 0,1 0-1,-1 1 1,0-1-1,0 0 1,0 1 0,0-1-1,1 0 1,-1 0-1,0 1 1,0-1 0,1 0-1,-1 0 1,0 1-1,1-1 1,-1 0 0,0 0-1,1 0 1,-1 1-1,1-1-45,0 0 0,0 0 0,0 0 0,0 0 0,0 0 0,0 0 0,0 0 0,0 0 0,0 0 0,0-1 0,-1 1 0,3-1 0,20-9-487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30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2793,'0'-4'774,"2"-10"2602,-2 13-2996,0 0 0,0 1 0,0-1 0,1 1 0,-1-1 0,0 0 0,0 1 0,1-1 0,-1 1 1,0-1-1,1 1 0,-1-1 0,0 1 0,1-1 0,-1 1 0,2-2 2574,1 13-1279,4 13-1440,-1-1-1,-2 1 0,0 0 1,0 34-1,-2 119 521,-2-125-527,0-40-171,1 32 139,-1-40-171,1 0-1,-1 0 1,1 0-1,0 0 1,0-1-1,1 1 1,-1 0-1,4 4 1,-5-7-21,0-1 0,0 0 1,1 1-1,-1-1 0,0 0 0,0 1 1,1-1-1,-1 0 0,0 0 1,1 1-1,-1-1 0,0 0 0,1 0 1,-1 0-1,0 1 0,1-1 1,-1 0-1,0 0 0,1 0 1,-1 0-1,1 0 0,-1 0 0,0 0 1,1 0-1,-1 0 0,1 0 1,-1 0-1,0 0 0,1 0 1,-1 0-1,0 0 0,1 0 0,-1 0 1,0-1-1,1 1 0,-1 0 1,1 0-1,-1 0 0,0-1 0,0 1 1,1 0-1,-1 0 0,0-1 1,1 1-1,-1 0 0,0-1 1,0 1-1,0 0 0,1-1 0,1-4 13,0 1 0,-1 0-1,1-1 1,-1 1 0,0-1 0,1-5-1,-1-1-15,2-3-21,0-2-60,0 0 0,1 0-1,7-16 1,-9 27 67,0 0 0,1 1 1,-1-1-1,1 1 0,0 0 0,0 0 1,0 0-1,1 0 0,-1 1 0,1-1 1,0 1-1,0 0 0,0 0 0,6-3 1,-5 4 19,0 0-1,-1 0 1,1 0 0,0 1 0,0 0 0,0-1 0,0 2 0,0-1 0,9 1 0,-12 0 3,1 0 0,-1 0 0,1 1 0,-1-1 0,1 1 0,-1 0 0,1-1 0,-1 1 0,0 0 0,1 1 0,-1-1 0,0 0 0,0 1 0,0-1 0,0 1 0,0 0 0,0-1 1,0 1-1,-1 0 0,3 4 0,3 5 178,-2 0 0,1 1 1,-2 0-1,1 1 0,-2-1 0,1 1 1,-2-1-1,0 1 0,0 0 1,-1 13-1,-1-21-116,0-1 0,0 1 0,-1-1 0,0 1 0,0-1 0,0 1 0,0-1 1,0 0-1,-1 1 0,0-1 0,-3 6 0,3-7-36,0-1-1,0 1 1,0-1 0,0 0-1,-1 0 1,1 0 0,0 0-1,-1 0 1,1 0 0,-1-1-1,0 1 1,0-1-1,0 0 1,1 0 0,-1 0-1,0 0 1,-6 1 0,1-1-2,0-1 1,0 0-1,0 0 0,0 0 1,0-1-1,0 0 1,1-1-1,-1 0 1,0 0-1,1-1 0,-1 0 1,1 0-1,-8-5 1,9 5-91,0-1 0,0 0 1,1 0-1,-1-1 0,1 0 1,0 0-1,0 0 0,1 0 0,-1-1 1,1 0-1,1 0 0,-1 0 1,1 0-1,-5-13 0,7 16-7,0-1-1,1 1 1,-1-1-1,0-4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31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97 8418,'0'-3'13144,"9"5"-13234,9 1-16,-14-2 120,12 1 21,-1 0-1,1-1 1,0 0-1,20-3 1,-27 1-20,0 0 0,0 0 0,0-1-1,0 0 1,0-1 0,-1 0 0,1-1 0,15-8 0,-23 12-11,0-1 0,0 0 0,0 1-1,0-1 1,0 0 0,-1 0-1,1 0 1,0 0 0,0 0 0,-1 0-1,1 0 1,0 0 0,-1 0 0,1 0-1,-1 0 1,1 0 0,-1-1 0,0 0 0,0 1 1,0 0-1,0 0 1,0 0 0,0 0-1,0 0 1,-1 0 0,1-1-1,0 1 1,-1 0 0,1 0-1,-1 0 1,0 0 0,1 0-1,-1 1 1,0-1-1,1 0 1,-1 0 0,-1-1-1,-2-2 37,0 1-1,0-1 0,-1 1 0,1 0 0,-1 1 1,1-1-1,-1 1 0,0 0 0,0 0 1,0 0-1,0 1 0,0-1 0,-1 1 1,1 1-1,0-1 0,0 1 0,-1 0 1,1 0-1,0 0 0,-1 1 0,1-1 0,0 2 1,0-1-1,0 0 0,0 1 0,0 0 1,0 0-1,0 1 0,-6 3 0,5-1 90,-1-1 1,1 1-1,1 1 0,-1-1 0,1 1 0,0 0 0,0 0 0,1 0 0,-1 1 1,2-1-1,-1 1 0,-5 13 0,7-14-50,1 0 0,-1 0 0,1 0 0,0 0 0,0 0 0,1 0 0,0 0 0,0 0 0,0 0 0,1 0 0,0 0 0,0 0 0,0 0 0,1 0 0,0 0 0,5 9 0,-4-9-51,0-1 1,0 0 0,1 0 0,0 0-1,0-1 1,0 1 0,0-1-1,1 0 1,-1 0 0,8 4 0,-5-4-28,0 0-1,1 0 1,0-1 0,-1 0 0,1-1 0,15 4-1,-7-4-404,0-1-1,0 0 0,-1-1 0,1-1 1,0 0-1,0-1 0,22-6 1,5-5 900,-6-4-309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31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41 186 8826,'0'5'1529,"-1"1"1,1-1-1,0 1 1,1 8-1,1-1-638,8 24 0,-9-31-438,0-1-187,0-1 0,0 0-1,-1 1 1,0 7 0,0-6 16,0-3-101,0 5 347,0-8-504,0 0 1,-1 0-1,1 0 0,0 0 1,0 1-1,0-1 1,0 0-1,0 0 0,0 0 1,-1 0-1,1 0 1,0 1-1,0-1 0,0 0 1,0 0-1,0 0 0,-1 0 1,1 0-1,0 0 1,0 0-1,0 0 0,-1 0 1,1 0-1,0 0 0,0 0 1,0 0-1,-1 0 1,1 0-1,0 0 0,0 0-8,0 0 0,-1 0 1,1 0-1,0 0 0,0 0 0,0 0 0,0 0 0,0 0 0,0 0 0,0 0 0,-1 0 0,1 0 0,0 0 0,0 0 1,0 0-1,0 0 0,0 0 0,0 0 0,0 0 0,0 0 0,0 0 0,-1-1 0,1 1 0,0 0 0,0 0 0,0 0 1,0 0-1,0 0 0,0 0 0,0 0 0,0 0 0,0-1 0,-8-16 215,2 0 1,-1-1-1,2 0 0,-3-19 0,3 14-13,1-1 0,1 1-1,0-39 1,4 58-157,-1-1-1,0 1 1,1 0-1,0-1 0,0 1 1,3-7-1,-3 8-25,0 1 0,0 0-1,1 0 1,-1 0 0,1 0-1,-1 0 1,1 0-1,0 0 1,0 0 0,0 1-1,0-1 1,0 1 0,3-3-1,2 1 4,1 0 0,-1 0-1,1 1 1,-1 0 0,1 0 0,0 0-1,13 0 1,-4 2 157,1 0 0,24 3 0,-32-2 247,0 1 0,12 4 0,17 10 278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11.9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191 63 4777,'-3'-10'7957,"1"1"-4046,2 7-3395,-1-1 0,1 1 0,-1 0 1,1-1-1,-1 1 0,-1-3 0,-5-2 181,3 5-585,2 0-64,0 0 1,0 1 0,-1-1 0,1 1 0,0 0 0,-1 0 0,1 0-1,-1 0 1,0 0 0,1 0 0,-1 1 0,0-1 0,1 1-1,-6-1 1,5 2-21,-1-1 0,1 1 0,-1 0-1,1 0 1,-1 0 0,1 0 0,0 1 0,-1 0-1,1-1 1,0 1 0,0 0 0,-3 3-1,-3 3-15,0 1-1,-9 10 0,17-18-10,-4 5 2,0 1 0,0-1-1,1 1 1,0-1 0,0 1-1,1 0 1,-1 1 0,2-1-1,-3 9 1,4-12 5,0 0 0,0 0 0,1 0 0,0 1-1,-1-1 1,2 0 0,-1 0 0,0 0 0,1 0 0,0 0 0,0 0-1,0 0 1,0 0 0,1 0 0,-1 0 0,1 0 0,0-1 0,5 8-1,-2-6 5,0 0 0,0 0 0,0 0 0,1-1 0,0 1 0,0-1 0,0 0 0,0-1 0,1 0 0,0 0 0,-1 0 0,10 1 0,-3 0 13,0-1 0,0-1 1,1 0-1,-1-1 0,24-1 0,-30-1-4,0 0 0,-1 0-1,1 0 1,0-1 0,-1 1 0,1-2-1,9-3 1,-13 4 1,-1 1-1,1-1 1,0 0-1,-1 0 1,1 0-1,-1 0 1,0 0-1,0 0 1,1-1-1,-1 1 1,-1-1-1,1 0 1,0 1-1,-1-1 1,1 0-1,-1 0 1,0 0-1,1-5 1,-1 4 17,0 0 1,-1 0-1,0 0 1,1 0 0,-1 0-1,-1 0 1,1 0-1,-1 0 1,0 0-1,-1-5 1,0 3 11,-1 0 1,1 1-1,-1-1 1,0 1-1,0 0 1,-5-6-1,-4-2 83,0 1-1,-1 0 1,-26-20 0,34 29-133,-1-1 1,1 0 0,0 1-1,-1 0 1,-6-2-1,0 0-4,-20-7-45,29 11 2,0 1-1,0-1 1,0 0-1,0 1 1,0 0-1,0 0 1,0 0-1,-5 1 0,8-1-8,-1 0-1,0 0 0,1 0 1,-1 1-1,0-1 0,1 0 1,-1 1-1,0-1 0,1 0 1,-1 1-1,0-1 0,1 1 1,-1-1-1,1 1 0,-1-1 1,1 1-1,-1-1 0,1 1 1,0 0-1,-1-1 0,1 1 1,0 0-1,-1-1 0,1 1 1,0 0-1,0-1 0,0 1 1,0 0-1,-1-1 0,1 1 1,0 0-1,0 0 0,0-1 1,0 1-1,1 0 0,-1-1 1,0 1-1,0 1 0,5 10-746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12.4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133 85 6225,'2'-17'5837,"4"-2"-4507,-2 7 772,-4 12-1958,0-1 0,1 1 0,-1-1 0,0 1 1,0-1-1,0 0 0,0 1 0,0-1 0,0 1 0,0-1 0,0 0 0,0 1 1,0-1-1,0 1 0,0-1 0,0 0 0,0 1 0,-1-1 0,1 1 0,0-1 0,0 1 1,-1-1-1,1 0 0,-1 0-9,0 0 0,0 1 0,0-1 0,0 1-1,1-1 1,-1 1 0,0-1 0,0 1 0,0 0 0,0-1 0,0 1 0,0 0 0,-1-1 0,-3 1 99,0 0 1,0 0-1,0 0 1,-9 1-1,10 0-195,-1 0-1,1 1 1,-1-1-1,1 1 0,0 0 1,0 0-1,0 0 1,0 0-1,0 1 1,1 0-1,-1 0 1,1 0-1,-1 0 1,1 0-1,0 1 1,0-1-1,-4 8 1,4-5-8,0 0-1,0 0 1,0 0 0,0 1-1,1-1 1,0 1 0,1-1 0,0 1-1,0 0 1,0 0 0,0 8 0,2-7 2,-1 0 1,1-1 0,0 0 0,1 1 0,-1-1 0,2 0 0,-1 1 0,7 11-1,-7-15-23,0-1 0,0 1 0,1-1-1,0 0 1,-1 1 0,1-1 0,1 0-1,-1-1 1,0 1 0,1-1 0,-1 1-1,1-1 1,0 0 0,-1 0-1,1-1 1,0 1 0,5 0 0,-1 0 7,0-1 1,0 0-1,0 0 1,1-1-1,-1 0 1,0 0-1,0-1 1,0 0-1,10-3 0,-8 1 13,0 0-1,-1 0 0,1-1 0,-1-1 0,0 1 0,16-12 0,-22 13-6,0 1 0,0 0-1,0-1 1,-1 0-1,1 1 1,-1-1-1,1 0 1,-1-1-1,0 1 1,0 0 0,2-7-1,-3 8 9,-1-1 0,1 0 0,0 0 0,-1 0 0,0 0 0,0 0 0,0 0 0,0 0 0,0 0 0,-1 0 0,1 0 0,-1 0 0,0 0 0,0 0 0,-1-3 0,-3-4 99,0 0 0,0 1 0,-1 0-1,-11-13 1,-32-30 232,44 47-351,1 0-1,-1 1 1,-1 0-1,1 0 1,-1 1-1,-10-6 1,14 8-24,-1 0 1,1 0 0,0 1 0,-1-1 0,1 1 0,-1 0 0,1-1 0,-1 1-1,1 0 1,-1 0 0,1 1 0,-1-1 0,1 0 0,-1 1 0,1 0-1,-1-1 1,1 1 0,0 0 0,-1 0 0,-3 3 0,2-1-190,0 0 0,0 0 1,0 1-1,0-1 0,1 1 1,-1 0-1,-4 8 0,5-8-790,1 1-1,-1 0 1,1-1-1,-2 8 1,-2 10-1407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13.26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165 68 9034,'17'0'3715,"-17"0"-3543,1 0 1,-1 0-1,1-1 0,-1 1 0,1 0 0,-1 0 0,1-1 0,-1 1 0,1-1 0,-1 1 0,0-1 0,1 1 0,-1 0 0,0-1 0,1 1 1,-1-1-1,0 1 0,0-1 0,0 1 0,1-1 0,-1 0 0,0 1 0,0-1 0,0 1 0,0-1 0,0 0 0,0-1 104,0 1 0,0-1 0,0 1 0,0 0-1,0-1 1,0 1 0,0 0 0,0-1 0,-1-1 0,0 2-177,0 0-1,1 1 1,-1-1 0,0 0 0,0 0 0,0 1 0,0-1 0,1 1 0,-1-1 0,0 0 0,0 1 0,0 0-1,0-1 1,0 1 0,0 0 0,0-1 0,0 1 0,-2 0 0,-21-2 584,18 2-543,-3 0-93,1 0 0,0 1 1,0 0-1,0 0 1,-16 5-1,21-5-49,-1 0 1,1 0-1,0 1 0,0 0 1,-1 0-1,1 0 0,0 0 1,1 0-1,-1 0 0,0 1 1,1 0-1,-1-1 0,1 1 1,0 0-1,0 0 0,-2 3 1,1 1 5,1-1 1,-1 0-1,1 1 1,1-1-1,-1 1 1,1 0-1,0-1 1,0 1-1,1 0 1,0 0 0,1-1-1,-1 1 1,1 0-1,0-1 1,1 1-1,2 7 1,-2-8 0,0-1 0,0 0 0,1 1 1,-1-1-1,1 0 0,1 0 0,-1-1 0,1 1 1,0-1-1,0 1 0,0-1 0,0 0 0,1-1 1,-1 1-1,1-1 0,0 0 0,0 0 0,11 4 1,-6-4 10,0-1 1,1 0 0,-1 0 0,1-1-1,-1-1 1,1 0 0,-1 0 0,1-1 0,-1 0-1,1-1 1,-1 0 0,0-1 0,17-6-1,-24 8 1,-1 0 0,1 0-1,-1 0 1,0 0 0,1-1-1,-1 1 1,0-1 0,0 1-1,0-1 1,0 0 0,-1 0-1,1 0 1,0 0 0,-1 0-1,1 0 1,-1 0 0,0-1-1,0 1 1,1 0 0,-2-1-1,1 1 1,0-1 0,0 1-1,-1-1 1,1-4 0,-1 0 10,0 0 0,0 0 1,-1 0-1,0 0 1,-1 1-1,1-1 0,-1 0 1,0 0-1,-1 1 0,0-1 1,0 1-1,0 0 0,-1 0 1,0 0-1,0 0 0,0 1 1,-6-6-1,0 1-13,-1 0-1,0 0 1,-1 1-1,0 0 1,0 1-1,-1 1 0,-16-7 1,19 9-19,0 1 0,0 1 0,-1 0 0,-18-3 0,26 5-29,0 1 0,0-1-1,-1 1 1,1 0 0,0 0-1,-1 0 1,1 1 0,0-1 0,-1 1-1,1 0 1,0 0 0,0 0-1,0 0 1,0 1 0,0-1-1,0 1 1,0-1 0,0 1-1,-4 4 1,-3 8-174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7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28 219 4857,'-2'-10'3049,"-3"11"39,0 1-535,0 5-601,1 2-175,1 3-321,0 3-200,2 3-384,2 0-199,3 1-361,2-3-128,3-4-128,2-2-152,-2-8-816,4-3-721,2-11 961</inkml:trace>
  <inkml:trace contextRef="#ctx0" brushRef="#br0" timeOffset="1">44 19 7034,'-3'-11'4969,"-1"5"232,0 5-2825,2 2-527,-3 2-1113,1 4-432,0 1-880,0 1 472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0.2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132 68 4161,'5'-6'17440,"-5"6"-17376,0-1 0,0 1 0,0-1 1,0 1-1,0-1 0,0 1 1,0-1-1,0 1 0,0 0 0,0-1 1,0 1-1,-1-1 0,1 1 1,0 0-1,0-1 0,-1 1 0,1-1 1,0 1-1,-1-1 0,-10-4 300,4 3-196,1-1-92,4 2-55,0 0 0,0 0 0,0 0 0,0 0 1,0 0-1,0 1 0,0-1 0,0 1 1,0-1-1,0 1 0,-1 0 0,1 0 1,0 0-1,0 0 0,0 0 0,0 1 1,-1-1-1,-1 1 0,0 1-3,0 0 0,-1 0 0,1 1 0,0-1 0,0 1 0,1 0 0,-1 0 1,1 1-1,-1-1 0,1 1 0,0-1 0,1 1 0,-1 0 0,0 0 0,1 0 0,0 1 0,0-1 0,0 0 0,1 1 0,0-1 0,-1 1 0,1 0 0,1-1 0,-1 1 0,1 0 0,0 0 1,0 5-1,1-1-2,0-1 0,1 1 0,-1-1 0,2 0 0,-1 0 0,7 13 0,-9-19-14,5 9 11,-1-1 1,2 1-1,7 11 0,-11-19-7,0 0 0,0 0 0,1-1 1,-1 1-1,1-1 0,0 1 0,0-1 0,0 0 1,0 0-1,0 0 0,0 0 0,0-1 0,1 1 0,5 1 1,1-1 14,0-1 0,0 0 0,0 0 0,0-1 0,0 0 0,15-2 1,-17 0-2,1 1 1,-1-1-1,0-1 1,0 1-1,0-1 1,0-1-1,14-7 1,-20 9-7,1 0 1,-1 1 0,0-1 0,0 0 0,0 0-1,0 0 1,0 0 0,0-1 0,0 1-1,-1 0 1,1-1 0,-1 0 0,0 1 0,1-1-1,-1 0 1,0 1 0,-1-1 0,1 0-1,-1 0 1,1 0 0,-1 0 0,0 1 0,0-1-1,0-4 1,-2-1 33,0 0-1,0 0 1,-1 0 0,0 1-1,0-1 1,-8-12-1,-31-40 138,33 48-177,0 0 0,-1 1 1,-1 0-1,0 1 1,-22-16-1,31 25-16,0 0 1,1-1-1,-1 1 0,0 0 0,0 1 0,0-1 0,0 0 1,0 0-1,0 1 0,0-1 0,0 1 0,-1 0 1,1 0-1,0 0 0,0 0 0,0 0 0,0 0 0,0 0 1,-1 1-1,1-1 0,0 1 0,0-1 0,0 1 0,0 0 1,0 0-1,0 0 0,1 0 0,-1 0 0,0 0 1,0 1-1,1-1 0,-1 1 0,1-1 0,-1 1 0,1-1 1,-2 4-1,2-4-44,0 1 0,0-1-1,0 0 1,0 1 0,0-1 0,0 0 0,1 1 0,-1-1-1,1 1 1,-1-1 0,1 1 0,-1 0 0,1-1 0,0 1 0,0-1-1,0 1 1,0-1 0,0 3 0,5 9-319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1.11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170 133 6369,'1'-10'9458,"-1"7"-8596,1 0 0,-1 0 0,0 0-1,-1-5 1,1 5-724,0 1-1,-1-1 1,1 0-1,-1 1 1,0-1-1,0 1 1,0 0 0,0-1-1,0 1 1,0 0-1,-1-1 1,1 1-1,-1 0 1,1 0-1,-1 0 1,0 0-1,0 1 1,0-1-1,0 0 1,0 1-1,0-1 1,-1 1-1,-2-2 1,1 2-95,1 0 0,0 0 0,-1 0 0,1 0-1,-1 0 1,0 0 0,1 1 0,-1 0 0,1 0 0,-1 0 0,0 0 0,1 1 0,-1-1 0,1 1-1,-1 0 1,1 0 0,-1 0 0,1 0 0,0 1 0,-1-1 0,1 1 0,0 0 0,0 0 0,0 0-1,0 0 1,1 1 0,-1-1 0,0 1 0,-2 4 0,1-2-18,0 2 1,0-1-1,1 0 0,0 1 0,0-1 1,1 1-1,0 0 0,0 0 1,0 0-1,1 0 0,0 0 0,0 1 1,1-1-1,0 0 0,0 0 1,1 0-1,1 8 0,-1-8-1,1 0 0,0-1 1,0 1-1,0-1 0,1 1 0,-1-1 0,2 0 1,-1 0-1,1 0 0,0 0 0,0-1 0,0 0 1,1 0-1,0 0 0,0 0 0,0-1 0,0 0 1,9 5-1,-8-6-6,0 0 1,0-1-1,1 0 1,-1 0-1,1-1 1,-1 0-1,1 0 1,0-1-1,-1 1 1,1-1-1,0-1 1,9-1-1,-9 1 3,0 0 0,0-1-1,0 0 1,0 0 0,-1-1 0,1 1-1,-1-1 1,0-1 0,0 1 0,0-1-1,9-8 1,-12 10 9,-1 0 0,0-1 0,0 1-1,-1-1 1,1 1 0,0-1 0,-1 0 0,1 1 0,-1-1-1,0 0 1,0 0 0,0 0 0,0-4 0,0 3 23,-1-1 1,0 1 0,0 0-1,0-1 1,-1 1 0,0 0-1,0 0 1,-2-7 0,-2-2 44,-1 0-1,-1 0 1,0 0 0,-13-17 0,5 9-70,-1 1 0,-1 0 0,-33-30 0,49 49-35,-1-1 0,0 1 0,0 0 0,1 0 1,-1-1-1,0 1 0,0 0 0,0 0 0,0 1 0,0-1 0,-1 0 0,1 1 0,0-1 1,0 1-1,0 0 0,0-1 0,-4 2 0,4-1-7,0 1 0,0-1 0,0 1 0,0 0 0,0 0 0,0 0 0,0 0 0,1 0 0,-1 1 0,0-1 0,1 0 0,-1 1 0,1 0 0,-1-1 0,1 1 0,0 0 0,-2 1 0,-9 20-50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2.0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189 115 3961,'-24'-12'12335,"7"2"-8939,12 8-3143,1 0-1,0 0 0,-1 0 1,-7-2-1,9 4-183,1 0-1,0-1 1,-1 1-1,1 0 0,-1 0 1,1 0-1,0 1 1,-1-1-1,1 1 1,0-1-1,-1 1 1,1 0-1,-4 1 1,1 1-47,-1 1 1,1-1-1,-1 1 1,1 0-1,0 1 0,1-1 1,-1 1-1,1 0 1,0 0-1,0 0 1,0 0-1,1 1 1,0-1-1,0 1 1,0 0-1,-3 12 1,5-13-13,-1 0 1,1 1 0,1-1 0,-1 0 0,1 0 0,0 0 0,0 1 0,0-1 0,1 0-1,0 0 1,0 1 0,0-1 0,1 0 0,-1 0 0,1 0 0,1-1 0,-1 1 0,1 0-1,-1-1 1,1 0 0,4 5 0,-3-4 2,1-1 1,-1 0-1,1 0 0,0-1 0,0 1 1,0-1-1,0 0 0,0-1 0,1 1 1,-1-1-1,1 0 0,0 0 0,0-1 1,0 0-1,-1 0 0,1 0 0,0-1 1,0 1-1,0-1 0,7-1 0,-5 0 11,-1-1 0,1 1 0,0-1-1,0-1 1,-1 1 0,1-1 0,-1-1 0,0 1-1,0-1 1,0-1 0,0 1 0,-1-1-1,0 0 1,9-9 0,-10 8 16,1 0 0,-1-1 0,0 0 0,-1 0-1,0 0 1,4-8 0,-7 11-12,1 1 0,-1-1 0,0 1 0,0-1 0,-1 0 0,1 1 0,-1-1 0,0 0 0,0 1 0,0-1 0,0 0 0,-1 1 0,1-1 0,-1 0 0,-3-6 0,1 2 29,-1 1-1,0 0 1,0 0 0,-1 0-1,-8-9 1,-32-30 107,30 31-139,9 9-35,-1 0 0,0 0-1,0 0 1,0 1 0,-1 0-1,-7-5 1,13 10 0,1-1 0,0 1 0,0 0 0,-1-1 0,1 1 0,0 0 0,-1 0 0,1 0 0,0 0 0,-1 0 0,1 0 1,0 0-1,-1 0 0,1 0 0,0 0 0,0 1 0,-1-1 0,-1 2 0,2-1-1,-1 0 0,0 0 0,1 0 0,-1 0 0,1 1 0,-1-1 0,1 1 1,0-1-1,0 1 0,0 0 0,-1 1 0,-1 3-81,0 1 0,0-1 1,1 1-1,0 0 0,-2 11 0,3-12-200,0-1-1,1 0 1,-1 1-1,1-1 1,0 1-1,1-1 1,-1 1-1,3 8 1,-2-11 155,0-1 0,1 1 1,-1-1-1,1 1 0,2 2 1,0-1-26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2.5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147 134 7226,'0'-12'3588,"1"8"-2580,-1 0 1,0-1-1,0 1 1,-1 0-1,1-1 0,-1 1 1,0 0-1,0 0 0,-3-7 1,3 9-858,0 1 0,0 0 1,0 0-1,0 0 0,0 0 0,-1 0 1,1 0-1,0 0 0,-1 0 0,1 0 1,-1 1-1,1-1 0,-1 0 1,1 1-1,-1 0 0,1-1 0,-1 1 1,0 0-1,1 0 0,-1 0 0,-2 0 1,0 0-49,0 0 0,-1 0 0,1 1 0,0-1 0,0 1 0,0 0 1,-7 3-1,8-2-81,-1 1-1,0-1 1,0 1 0,1 0 0,0 0 0,-1 0-1,1 0 1,0 0 0,0 1 0,1 0 0,-1-1 0,-1 6-1,0-2-6,0 0-1,1 1 1,0-1-1,1 1 1,-4 16-1,5-19-8,1 0 0,0 0 0,0 0 0,0-1-1,0 1 1,1 0 0,0 0 0,0 0 0,0 0 0,0-1-1,1 1 1,0-1 0,0 1 0,0-1 0,0 0-1,1 1 1,0-1 0,0 0 0,0-1 0,0 1-1,1 0 1,-1-1 0,1 0 0,0 0 0,0 0-1,0 0 1,0-1 0,0 0 0,1 1 0,8 1-1,-4-1 10,1 0-1,0-1 0,0 0 0,0-1 0,0 0 0,0-1 0,0 0 0,18-3 0,-22 2 3,0 0-1,0 0 0,0-1 1,0 0-1,0 0 1,0 0-1,-1-1 1,1 0-1,-1 0 0,0 0 1,0-1-1,0 1 1,0-1-1,-1-1 0,7-7 1,-9 9 0,0 0 0,0 0 0,0-1 1,-1 1-1,0-1 0,1 1 0,-1-1 0,-1 1 0,1-1 0,0 0 1,-1 0-1,0 1 0,0-1 0,0 0 0,0 1 0,-1-1 1,1 0-1,-2-4 0,-2-3 24,1 0-1,-1 1 1,-1 0 0,-10-18-1,8 16-18,0 1 0,-1 0 0,-1 0 0,-15-15 0,20 22-28,-1 0-1,0 0 1,0 0-1,0 1 1,-1-1 0,1 1-1,-1 0 1,0 1 0,1 0-1,-1 0 1,0 0-1,-8-1 1,12 3-8,0-1 0,-1 1 0,1 0 0,0 0 0,0 0 0,0 1 0,0-1 1,0 0-1,0 1 0,-1-1 0,1 1 0,0 0 0,0 0 0,-3 1 0,3 0-46,0 0 1,-1 0-1,1 0 1,0 0-1,0 1 1,1-1-1,-1 0 1,0 1-1,1-1 0,-2 5 1,1-4-140,0 0-1,1 1 1,0-1 0,-1 0-1,1 1 1,1-1 0,-1 1-1,0 0 1,1-1 0,0 1-1,0-1 1,0 5 0,1-4 24,0 0 1,1 0 0,-1 0 0,3 3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3.08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162 77 10698,'-13'-13'7194,"11"10"-6862,0 1-1,0 0 1,0 0 0,0 1-1,0-1 1,0 0 0,0 1-1,0-1 1,-1 1 0,1 0-1,-1 0 1,1 0 0,-5-1-1,3 1-242,0 0 0,0 1-1,0 0 1,0 0 0,0 0-1,0 0 1,0 1 0,0 0-1,0 0 1,0 0 0,1 0-1,-1 0 1,0 1 0,1 0-1,-1-1 1,1 1 0,-1 1-1,1-1 1,-5 4 0,5-2-76,0-1 1,0 1 0,0-1-1,0 1 1,0 0-1,1 0 1,0 0 0,0 0-1,0 1 1,1-1-1,-1 0 1,1 1 0,0-1-1,0 1 1,0 0-1,1 8 1,0-7-11,0-1 0,1 1 0,0 0-1,0-1 1,0 1 0,1-1 0,0 0 0,0 1 0,0-1 0,1 0 0,-1 0 0,1 0 0,0 0-1,1-1 1,-1 1 0,1-1 0,0 0 0,5 4 0,-4-4 4,0 0 0,1 0 0,-1-1 0,1 0 0,0 0 0,0 0 0,0-1 0,0 0 0,0 0 0,1 0 0,-1-1 0,1 0 0,-1 0 0,1-1 0,9 0 0,-8-1 6,0 1 1,-1-2-1,1 1 1,0-1 0,11-5-1,-16 6-2,0 0-1,0-1 1,0 1-1,0-1 1,-1 0-1,1 0 1,-1 0-1,1 0 1,-1 0-1,0 0 1,0-1-1,0 1 1,0-1-1,0 0 1,0 1-1,1-5 1,-1 1 23,0 0 0,-1 0 0,1-1 0,-1 1 0,-1 0 0,1-1-1,-1 1 1,0-1 0,-1 1 0,1-1 0,-1 1 0,-1 0 0,1-1 0,-1 1 0,0 0 0,0 0 0,-1 0 0,-6-11 0,-1 4-15,-1 0-1,0 1 0,-1 0 1,-14-10-1,22 19-29,0-1 0,0 1 1,-1 0-1,-6-3 0,9 6 1,1-1 0,-1 0-1,0 1 1,0-1 0,1 1 0,-1 0-1,0 0 1,0-1 0,0 1 0,0 0-1,1 0 1,-1 1 0,0-1 0,0 0 0,0 1-1,-2 0 1,1 1-83,-1-1-1,1 1 0,1 0 1,-1 0-1,0 0 1,0 1-1,1-1 0,-1 1 1,-2 3-1,4-4 122,-1-1 0,1 1 0,0 0 0,-1 0 0,1 0 0,0 0 0,1 0-1,-1 0 1,0 0 0,0 1 0,1-1 0,-1 0 0,1 0 0,0 1 0,0 3 0,0-5 13,0 0 0,1 0 0,-1 0 0,1 0 0,-1 0 1,1 0-1,-1 0 0,1 0 0,0 0 0,1 1 0,-2-2-35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3.59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154 104 7450,'-4'-12'3178,"4"9"-2048,-1 0 0,0 0 0,0 0 0,0 1 0,0-1 0,-4-5 1,5 8-1052,-1 0 1,1 0-1,-1 0 1,1 0-1,0-1 1,-1 1-1,1 0 1,-1 0 0,1 0-1,-1 0 1,1 0-1,-1 0 1,1 0-1,-1 0 1,1 0-1,-1 0 1,1 1 0,-1-1-1,1 0 1,0 0-1,-1 0 1,1 0-1,-1 1 1,-1 0 198,-2 0-59,-10 3 491,1 1-1,-17 8 0,26-10-606,0-1 0,0 1 0,0 0 0,0 0 0,1 0 0,-1 0 0,1 1 0,0-1 0,0 1 0,-5 8 0,4-6-14,1 1 0,0-1-1,1 1 1,-1 0-1,1 1 1,-1 10-1,2-13-68,1-1 0,-1 1-1,1-1 1,0 1 0,1-1-1,-1 1 1,1-1 0,0 1 0,0-1-1,0 1 1,4 6 0,-4-9-16,0 0 0,1 0 1,0 0-1,0 0 0,-1 0 0,1 0 1,0-1-1,0 1 0,1-1 1,-1 1-1,0-1 0,0 0 1,1 0-1,-1 0 0,1 0 0,-1 0 1,5 0-1,4 1 12,1 0 1,17 0-1,-27-1-16,23 0 26,35-4-1,-56 3-13,0 0 0,-1-1 0,1 0 0,0 0 0,-1 0 0,1 0 0,-1-1 0,1 1 0,-1-1 0,0 0 0,0 0 0,1 0 0,-1 0-1,-1 0 1,6-5 0,-6 3 10,0 1-1,1 0 0,-1-1 1,-1 0-1,1 1 0,0-1 0,-1 0 1,0 0-1,0 0 0,0 0 1,0 0-1,-1 0 0,1-6 1,-1-1 12,-1 0 0,0 1 0,0-1 0,-1 0 0,0 0 0,-1 1 0,-5-13 0,5 14-24,-1 1 1,0 0-1,0 0 0,-1 1 1,0-1-1,0 1 0,-1 0 1,0 0-1,-7-6 1,10 11-17,0-1 1,1 1-1,-1 1 1,0-1-1,0 0 1,0 1 0,0-1-1,-1 1 1,1 0-1,0 0 1,-1 0-1,-5 0 1,4 1-9,1 0 0,-1 0 0,1 1 0,-1-1 1,1 1-1,0 0 0,-1 0 0,1 1 0,-5 1 0,5-1-24,-1 0 1,1 1-1,0-1 0,0 1 0,0-1 0,0 1 1,0 0-1,1 1 0,-1-1 0,-4 7 0,6-7-175,0 0-1,0 0 0,1 0 1,-1 0-1,1 0 0,0 1 0,0-1 1,0 0-1,1 0 0,-1 1 1,1-1-1,0 1 0,0-1 0,0 0 1,0 1-1,1 3 0,5 17-885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4.1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146 48 9842,'-3'-4'3370,"1"3"-1839,1-1-1,-1 1 1,1-1-1,-1 1 1,-3-2 0,4 2-1302,-1 0 0,1 1-1,-1 0 1,1-1 0,-1 1 0,1 0 0,-1 0 0,1 0 0,-1 0 0,1 0 0,-2 0 0,-6 2 37,0 0 0,0 1 0,1 0 0,-1 0 0,-12 7 0,18-8-253,0 0-1,0-1 1,0 2 0,0-1-1,1 0 1,-1 0-1,1 1 1,-1-1 0,1 1-1,0 0 1,0 0-1,0 0 1,0 0 0,0 0-1,1 0 1,-1 1 0,1-1-1,-1 6 1,1-4-12,0 0 0,1-1 1,0 1-1,0 0 0,0 0 0,0-1 1,1 1-1,0 0 0,0-1 0,0 1 1,0 0-1,1-1 0,3 7 0,-3-7-3,1 0 1,-1 0-1,1 0 0,0-1 0,0 1 0,1-1 0,-1 0 0,1 0 0,-1 0 0,1-1 0,0 1 0,0-1 0,0 0 0,0 0 0,1 0 0,-1-1 0,0 1 0,6 0 0,3 1-38,0-2 0,-1 1 0,1-1 0,0-1 0,18-2 0,-27 2 38,0-1 0,0 0 1,0 1-1,0-1 0,0-1 0,0 1 0,0 0 0,0-1 1,-1 0-1,1 0 0,0 0 0,4-5 0,-6 5 15,1 0 0,-2 0-1,1-1 1,0 1-1,0 0 1,-1-1 0,1 0-1,-1 1 1,0-1 0,0 0-1,0 0 1,0 0-1,0 0 1,-1 0 0,1 0-1,-1 0 1,0 0-1,0-3 1,0-1 11,-1 0 0,0 0 1,-1 1-1,1-1 0,-1 1 0,-1-1 0,1 1 0,-1 0 0,0 0 1,0 0-1,-1 0 0,-5-6 0,3 4-4,-1 0-1,0 0 1,-1 0-1,0 1 1,0 0-1,-19-11 1,25 16-21,0 1 0,-1 0 0,1 0 0,-1 0 1,1 0-1,-1 0 0,1 0 0,-1 1 0,0-1 0,1 1 1,-1 0-1,0 0 0,1 0 0,-1 0 0,0 0 0,1 1 0,-1-1 1,-4 2-1,3 0-9,-1 0-1,0 0 1,1 1 0,0 0 0,0 0-1,0 0 1,0 0 0,-6 8 0,7-9-52,1 1 1,-1 0-1,-3 6 1,5-8 9,1 0 1,-1 0 0,1 0-1,-1 0 1,1 0-1,0 0 1,-1 0-1,1 0 1,0 0-1,0 0 1,0 1-1,0-1 1,0 0 0,0 0-1,0 0 1,0 0-1,1 0 1,-1 0-1,1 2 1,7 8-331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4.90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 46 6497,'4'-8'16083,"-4"7"-15622,-6-4 3234,5 5-3636,1-1 1,-1 1-1,0-1 1,1 0 0,-1 1-1,1-1 1,-1 1-1,1-1 1,-1 0 0,1 0-1,0 1 1,-1-1 0,1 0-1,0 0 1,-1 1-1,1-1 1,0 0 0,0 0-1,0 0 1,0 1 0,0-1-1,0 0 1,0 0-1,0-1 1,-3-10-1830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6.0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249 111 4681,'-2'-16'4071,"1"9"-2957,0 0 0,0-1 0,1 1 0,1-11 0,-1 17-965,0 0 1,0-1 0,0 1-1,-1 0 1,1 0 0,0 0-1,-1 0 1,1 1 0,0-1-1,-1 0 1,1 0 0,-1 0-1,1 0 1,-1 0 0,0 0-1,1 1 1,-1-1 0,0 0-1,0 1 1,0-1 0,1 0-1,-1 1 1,0-1 0,0 1-1,0-1 1,0 1 0,0 0-1,-2-1 1,-1-1 129,-1 1 0,1 0 0,-1 0 0,-9-1 1,2 1-190,-1 1 0,1 1 0,0 0 0,0 0 0,0 1 1,-22 7-1,29-7-98,0-1 0,1 1 0,-1 1 0,0-1 0,1 1 1,-1-1-1,1 1 0,0 1 0,0-1 0,0 0 0,1 1 0,-1 0 0,1 0 0,0 0 1,0 0-1,0 1 0,1-1 0,-5 10 0,5-8 18,0 1 0,0 0 1,1 0-1,0 0 0,0 0 0,0 1 1,1-1-1,0 0 0,1 0 0,0 0 0,2 10 1,-2-13-3,0 1 1,1-1 0,-1 0 0,1 0 0,0 0-1,0 0 1,1 0 0,-1 0 0,1 0 0,0-1 0,0 0-1,0 1 1,0-1 0,1 0 0,-1 0 0,1-1-1,0 1 1,0-1 0,4 2 0,2 0 10,1 0 0,-1-1 0,1-1 1,0 0-1,0 0 0,-1-1 0,1 0 0,0-1 1,12-1-1,-9 0 18,1-1 1,-1-1-1,0 0 0,0-1 1,0 0-1,18-9 0,-25 10 2,-2 0-1,1 0 1,0-1-1,-1 0 1,1 0 0,6-7-1,-10 9-14,0 0 0,0 0 0,-1-1 0,1 1 0,-1-1 0,1 1 0,-1-1 0,0 1 0,0-1 0,0 0 0,0 1 0,-1-1 0,1 0 0,-1 0 0,1 0 0,-1 0 0,0-3 0,-1 1 11,0 0 0,0 0 0,0 0 0,-1 0 0,1 0 1,-1 0-1,-4-8 0,-3-1 40,-10-14-1,12 19-65,0 0 0,-1 0 0,0 0 0,0 1 0,-15-11 0,20 17-24,-1 0 0,1-1 0,-1 2 0,1-1-1,-1 0 1,0 1 0,0-1 0,1 1 0,-1 0 0,0 0 0,0 1 0,0-1 0,0 1 0,0 0 0,-1 0 0,1 0 0,0 0 0,0 1-1,-4 1 1,2 0 103,0 1-1,0-1 1,0 2-1,0-1 0,1 0 1,0 1-1,-1 0 1,2 0-1,-1 1 0,0-1 1,1 1-1,-6 8 1,-8 12 685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8.7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238 57 4313,'0'-2'4009,"0"-7"3693,0 8-7537,-1-1 0,1 1 0,0 0-1,-1 0 1,1-1 0,-1 1-1,1 0 1,-1 0 0,0 0 0,1 0-1,-1 0 1,0 0 0,0 0 0,0 0-1,0 0 1,0 0 0,-2-1-1,-1-2 18,2 3-112,1-1-1,-1 1 1,0-1-1,0 1 0,0 0 1,0 0-1,0 0 1,-1 0-1,1 0 0,0 0 1,0 0-1,-1 1 1,1-1-1,-3 1 0,-7-1 188,1 1-1,-1 1 0,1 0 0,0 1 0,-14 3 1,17-3-235,0 0 0,1 1 0,0 0 0,-1 0 0,1 0 0,1 1 0,-1 0 1,-9 8-1,13-9-20,0 0-1,1 0 1,-1 0 0,1 0 0,0 0 0,0 0 0,0 1 0,0-1-1,1 1 1,-1-1 0,1 1 0,0 0 0,0-1 0,0 5 0,0-4 2,1-1 0,0 0 0,0 1 0,0-1 0,0 0 0,1 1 0,-1-1 0,1 0 0,0 1 0,0-1 1,0 0-1,0 0 0,1 0 0,-1 0 0,1 0 0,3 4 0,-1-2 5,0-1 0,1 0 0,0 0 0,0 0 0,0-1 0,0 1 0,0-1 0,1 0 0,-1-1 0,1 1 0,0-1 0,0 0 0,0-1 0,0 0 0,9 2 0,-3-2 17,1 0 0,1-1 1,-1 0-1,-1-1 0,1-1 1,17-3-1,-21 2 1,-1 1-1,1-1 1,8-4-1,-15 6-11,0 0 1,0 0-1,0 0 0,0 0 0,0-1 1,0 1-1,0-1 0,-1 1 0,1-1 1,0 0-1,-1 0 0,0 1 0,1-1 1,-1 0-1,0 0 0,2-4 1,-3 4 3,0 1 0,1-1 0,-1 0 1,0 1-1,0-1 0,0 0 1,-1 1-1,1-1 0,0 0 1,-1 1-1,1-1 0,-1-1 1,-10-20 168,9 21-171,-4-10 14,-1 2 0,-1-1 1,0 1-1,-1 0 0,0 1 1,0 0-1,-1 0 0,0 1 1,-15-10-1,24 17-64,0 1 0,-1-1 0,1 0 0,0 1 0,0-1 0,-1 1 0,1-1 0,-1 1 0,1 0 0,0-1 0,-1 1 0,1 0 0,-1 0 0,1 0 0,0 0 0,-1 0 0,1 1 0,-1-1 0,1 0 0,0 1 0,-1-1 0,1 1 0,-3 0 0,2 1-186,-1 0 0,1 0 0,0 0 0,0 0 0,0 0 0,0 1 0,0-1 0,1 1 0,-1-1 0,-1 4 0,-7 15-677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7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4 11843,'-2'1'816,"0"0"1,0 0 0,0-1 0,0 1 0,-1-1-1,1 1 1,0-1 0,0 0 0,-5 0 0,-23-5 2643,25 4-3381,-1 0-1,0 0 0,0 0 1,0 1-1,-7 0 0,11 1-62,0-1-1,1 0 0,-1 1 0,1-1 0,-1 1 0,1-1 0,-1 1 1,1 0-1,-1 0 0,1 0 0,0 0 0,-1 0 0,1 0 1,0 0-1,0 0 0,0 0 0,-1 1 0,1-1 0,1 0 1,-1 1-1,0-1 0,0 1 0,0 1 0,0 1-15,0-1-1,0 1 1,0-1-1,1 1 1,0 0-1,0-1 1,0 1-1,0 0 1,0-1-1,1 1 1,1 5-1,-1 0-21,0-6-27,-1-1 1,1 0-1,0 0 0,0 0 0,0 1 1,0-1-1,0 0 0,0 0 0,0-1 1,0 1-1,1 0 0,-1 0 0,1 0 1,-1-1-1,1 1 0,0-1 0,2 2 1,4 2-211,-1-1 1,1 0-1,10 3 0,5 3 125,-22-10 135,-1 0-1,1 1 0,0-1 0,0 0 1,0 1-1,-1-1 0,1 1 0,0-1 1,-1 1-1,1-1 0,0 1 0,-1 0 1,1-1-1,-1 1 0,1 0 0,-1 0 1,1-1-1,-1 1 0,0 0 0,1 0 1,-1 0-1,0-1 0,1 1 0,-1 0 0,0 0 1,0 0-1,0 0 0,0 1 0,0-1 7,-1 0 0,1 0-1,-1 0 1,1 0 0,-1 0-1,1 0 1,-1-1 0,1 1-1,-1 0 1,0 0 0,0-1-1,1 1 1,-1 0 0,0-1-1,0 1 1,0-1 0,0 1-1,0-1 1,0 0 0,1 1-1,-1-1 1,0 0-1,-2 1 1,-3 0 50,1-1 0,0 1 0,0-1 0,-1 0 0,1 0 0,0-1 0,-1 1 0,1-1 0,0-1 0,0 1 1,-6-3-1,2 1-893,-1-2 0,1 1 0,0-1 1,-14-11-1,7 4-872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9.4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195 88 5865,'-2'-4'6100,"4"-6"-4602,-2 8-313,5-27 1739,-5 29-2760,0-1 0,0 0 0,0 0 1,0 0-1,0 0 0,0 0 0,0 0 0,-1 0 1,1 0-1,0 0 0,0 0 0,-1 0 0,1 0 1,-1 1-1,1-1 0,-1 0 0,1 0 0,-1 0 1,1 1-1,-1-1 0,0 0 0,1 1 1,-1-1-1,0 0 0,0 1 0,1-1 0,-1 1 1,0-1-1,0 1 0,-1-1 0,-2 0 83,0-1 0,-1 1-1,1 0 1,-9-1 0,10 2-114,-4-1-51,0 0 0,0 1 0,0 0-1,0 0 1,0 1 0,0-1 0,-11 4 0,14-2-76,0-1 1,0 0-1,0 1 1,0 0-1,1 0 1,-1 0-1,1 1 1,-1-1-1,1 1 1,0 0-1,0 0 1,0 0-1,0 0 1,-3 5-1,2-1 1,0 1-1,0 0 1,1 0-1,0 0 0,0 1 1,1-1-1,0 0 1,0 1-1,1 0 0,0-1 1,1 1-1,0 0 1,0 0-1,1-1 1,3 18-1,-3-23-4,0 0 0,0 0 0,0-1 1,1 1-1,-1 0 0,1-1 0,-1 1 0,1-1 0,0 0 0,0 1 1,0-1-1,1 0 0,-1 0 0,0 0 0,1-1 0,-1 1 0,1 0 1,0-1-1,-1 0 0,6 2 0,1 0 5,-1-1 0,1 0 1,0-1-1,-1 0 0,17 0 0,-4-1 15,34-4 0,-46 2-9,1 0 0,-1 0 1,1-1-1,-1 0 1,15-8-1,-22 10-4,0 0-1,1 0 1,-1 0-1,0-1 1,-1 1-1,1-1 1,0 1-1,0-1 0,-1 0 1,1 0-1,-1 1 1,1-1-1,-1 0 1,0 0-1,0-1 1,0 1-1,0 0 1,0 0-1,0-1 1,0 1-1,-1 0 1,1-1-1,-1 1 1,0 0-1,0-1 1,0-2-1,-1-2 6,0 1-1,0-1 1,0 1-1,-1-1 0,0 1 1,-1-1-1,1 1 1,-1 0-1,-1 0 0,1 0 1,-6-6-1,1 1 10,-2-1 1,1 2-1,-2-1 0,-13-10 1,18 16-34,1 1-1,-1 1 1,0-1 0,0 1 0,0 0 0,-1 1-1,1-1 1,-1 1 0,1 0 0,-10-1-1,12 3 6,1-1-1,-1 1 0,1 0 0,-1 0 1,0 1-1,1-1 0,-1 1 0,1-1 1,-1 1-1,1 0 0,-1 1 1,1-1-1,0 0 0,0 1 0,0 0 1,0 0-1,0 0 0,0 0 0,0 0 1,0 1-1,-2 2 0,3-3-86,1 0-1,0 0 0,-1-1 1,1 1-1,0 0 1,0 0-1,0 0 0,1 0 1,-1 0-1,0 0 1,1 0-1,-1 0 1,1 1-1,0-1 0,0 0 1,0 0-1,0 0 1,0 4-1,5 7-523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9.9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156 82 10042,'-6'-12'8840,"6"11"-8623,0 0 0,-1 0 0,1 0 0,0 0 0,-1 0 0,1 1 0,-1-1 0,1 0 0,-1 0 0,0 0 0,1 0 0,-1 1 0,0-1 0,1 0 0,-1 1 0,0-1 0,0 1 0,0-1 0,0 1 0,0-1 0,-1 0 0,-2 0-167,0 0 0,1 0 0,-1 1 0,0-1 0,0 1 1,0 0-1,1 0 0,-1 0 0,0 1 0,0-1 0,0 1 0,1 0 0,-1 0 1,0 0-1,1 1 0,-1-1 0,1 1 0,-1 0 0,1 0 0,-6 5 1,4-4-41,1 1 0,-1 0 1,1 0-1,0 1 0,1-1 1,-1 1-1,1 0 0,0 0 1,0 0-1,0 0 0,1 1 1,0-1-1,-3 8 0,5-11-4,-1 1 0,1-1 0,0 1-1,-1-1 1,1 1 0,0-1 0,0 1 0,1-1-1,-1 1 1,0-1 0,1 1 0,0-1 0,-1 0-1,1 1 1,1 2 0,0-3 0,0 1-1,0-1 1,0 1 0,0-1-1,0 1 1,0-1 0,0 0-1,1 0 1,-1 0-1,5 2 1,3 1 4,-1-1 0,1 0 0,0-1 0,0 0 0,0-1-1,12 2 1,46 4 32,-58-7-27,0-1-1,0-1 1,0 1-1,19-5 1,-28 5-7,1-1 0,0 0 1,0 1-1,0-1 0,0 0 0,-1 0 0,1 0 1,0 0-1,-1 0 0,1 0 0,-1 0 0,1 0 0,-1-1 1,0 1-1,1-1 0,-1 1 0,0-1 0,0 1 1,0-1-1,0 0 0,0 0 0,0 1 0,-1-1 1,1 0-1,-1 0 0,1 0 0,-1 0 0,1-3 0,0-4 43,-1-1 0,0 1 0,0 0 0,-1-1 0,0 1 0,-1-1 0,0 1 0,0 0 0,-1 0 0,-7-16 0,8 20-26,-1-1 1,0 1 0,-1 0 0,1 0-1,-1 0 1,0 0 0,0 1 0,-1-1 0,1 1-1,-1 0 1,0 1 0,0-1 0,0 1 0,-1 0-1,1 0 1,-1 1 0,-9-4 0,10 5-23,1 0 1,-1 1 0,1-1-1,-1 1 1,1 0-1,-1 0 1,1 1 0,0-1-1,-1 1 1,1 0 0,-1 0-1,1 1 1,0-1-1,0 1 1,0 0 0,-6 3-1,5-2-7,0 1 1,0-1-1,1 1 0,-1 0 0,1 0 0,0 0 1,0 1-1,0 0 0,1-1 0,-1 1 0,-4 10 1,8-14-49,-1 1 0,0 0 1,1 0-1,-1 0 0,1-1 0,-1 1 1,1 0-1,0 0 0,0 0 1,0 0-1,0 0 0,0 2 0,1-2-59,-1-1 0,1 0 0,-1 0 0,1 1 0,-1-1 0,1 0 0,0 0 0,-1 0 0,1 0 0,0 0 0,0 0 0,0 0 0,0 0 0,0 0 0,0 0 0,0 0-1,2 1 1,17 7-818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0.5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207 89 10690,'-2'-2'1678,"0"-1"0,0 1 0,0-1-1,-3-3 1,-5-12 2207,8 13-3693,-1 0 1,1 0 0,-1 1 0,-4-6-1,5 9-141,1 0 0,-1-1 0,1 1 0,-1 0 0,1 0 0,-1 0 0,0 0-1,0 0 1,1 0 0,-1 0 0,0 1 0,0-1 0,0 1 0,0-1-1,-3 1 1,1 0-10,0 0 0,0 0 0,0 1 0,0-1 0,0 1 0,1 0-1,-1 0 1,0 1 0,0-1 0,1 1 0,-1 0 0,-3 2 0,-3 3 0,0 0 0,-14 13 0,20-16-33,0 0 0,1-1-1,0 1 1,-1 1 0,2-1 0,-1 0-1,0 1 1,1-1 0,0 1 0,0 0-1,0 0 1,1 0 0,-1 5 0,1-6 0,0 0 0,1 0 0,0 0 0,0 0 1,0 0-1,1 0 0,-1 0 0,1 0 0,0 0 1,0 0-1,0 0 0,1-1 0,-1 1 0,1 0 1,0-1-1,0 1 0,4 4 0,-3-4 0,1 0-1,0-1 0,0 1 1,0-1-1,0 0 1,1 0-1,-1 0 1,1-1-1,0 1 0,0-1 1,-1 0-1,2-1 1,-1 1-1,0-1 1,0 0-1,0 0 0,1-1 1,6 1-1,-4-1 2,-1-1-1,0 1 1,1-1-1,-1 0 0,0-1 1,0 0-1,0 0 1,0-1-1,0 1 1,0-2-1,-1 1 0,11-8 1,-14 9 0,1-1-1,-2 0 1,1 0 0,0 0-1,-1 0 1,1-1 0,-1 1-1,0-1 1,0 1 0,0-1 0,0 0-1,-1 1 1,0-1 0,0 0-1,0 0 1,0 0 0,0 0 0,-1 0-1,0-1 1,0 1 0,0-4-1,-1 3 5,1-1 0,-1 1-1,0 0 1,-1-1-1,1 1 1,-1 0 0,0 0-1,-1 0 1,1 0 0,-1 1-1,0-1 1,0 1-1,0-1 1,-1 1 0,-5-6-1,3 5-12,0 0 0,0 1 0,-1-1 0,1 1 0,-1 1 0,0-1 0,0 1 0,-1 0 0,-13-3 0,15 5-10,1 0 0,-1 0 0,0 1 1,1 0-1,-1 0 0,0 0 0,1 1 0,-1 0 0,1 0 0,-1 1 0,1-1 0,0 1 0,-1 0 0,-6 4 0,8-4-57,0 1 0,0-1 1,1 1-1,-1 0 0,1 0 0,-1 0 1,-2 4-1,5-6-79,0 0 1,0 1-1,0-1 1,0 1-1,0-1 1,1 1-1,-1-1 1,0 1-1,1-1 1,-1 1-1,1 0 1,0-1-1,-1 1 1,1 0-1,0 0 1,0-1-1,0 1 1,0 0-1,1-1 1,-1 1-1,0 0 1,2 2-1,8 13-899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1.3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160 42 7354,'3'-5'1101,"4"-9"1576,-3 2 3812,-3 9-5183,-1-1 2302,-8 2-1918,-4 1-1445,0 0-1,-1 1 1,1 0 0,-20 4-1,28-3-228,-1 0 0,1 0 0,0 0 0,0 0 0,0 1 0,0 0 0,0 0 0,1 0 0,-1 0 0,0 1 0,1-1 0,0 1 0,0 0 0,0 0 0,0 0 0,0 1 0,-3 4 0,3-3-2,1 0-1,-1-1 1,1 1-1,0 0 1,1 0-1,0 0 1,-1 0-1,2 1 1,-1-1 0,0 0-1,1 0 1,0 0-1,0 1 1,1-1-1,0 0 1,-1 0-1,4 8 1,-3-9-2,1 1 0,0-1-1,0 0 1,0 0 0,0 0 0,1 0 0,0 0 0,0 0 0,0-1 0,0 1 0,0-1 0,1 0-1,-1 0 1,1 0 0,0-1 0,0 1 0,0-1 0,0 0 0,0 0 0,6 1 0,-1 0 3,0-1 0,1 0 0,0-1 1,-1 1-1,1-2 0,10 0 1,-13 0-2,1-1 0,0 0 0,0-1 0,0 1 0,-1-1 0,1-1 0,-1 0 0,8-3 0,-12 4-5,-1 1 1,1-1-1,-1 0 0,1 1 1,-1-1-1,0-1 0,1 1 0,-1 0 1,0 0-1,-1-1 0,1 1 1,0-1-1,-1 0 0,1 1 1,-1-1-1,0 0 0,0 0 1,0 0-1,1-5 0,-1 4 3,-1-1 1,0 1-1,0 0 0,0 0 1,-1 0-1,0 0 0,1-1 1,-1 1-1,-1 0 0,1 0 1,0 0-1,-1 1 0,0-1 0,-3-4 1,0-1-6,-1 1 0,0 1 1,0-1-1,0 1 0,-1 0 0,0 0 1,-10-6-1,14 11 2,-1-1 0,1 1 0,-1 0 0,0 0 0,0 0 0,0 1 0,0 0 0,0-1 0,0 1 0,0 1-1,0-1 1,0 1 0,-1-1 0,1 1 0,0 0 0,0 1 0,0-1 0,-1 1 0,-4 1 0,4 0 247,0 0 0,-1 0-1,-5 4 1,-13 11 296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3.0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172 95 3321,'2'-1'1060,"-1"0"1,1 0-1,-1 0 0,1 0 1,-1 0-1,1 0 0,-1 0 1,0-1-1,2-1 1,-2 2-859,-1 0 1,0 0 0,1 1-1,-1-1 1,0 0 0,0 0 0,0 1-1,0-1 1,0 0 0,0 0-1,0 0 1,0 1 0,0-1-1,0 0 1,0 0 0,0 0 0,-1 1-1,1-1 1,0 0 0,0 1-1,-1-1 1,1 0 0,-1 0-1,1 1 1,-1-1 0,0-1-115,0 1 0,0-1 0,-1 1 1,1-1-1,0 1 0,0 0 0,-1 0 1,1 0-1,-1 0 0,1 0 0,-1 0 1,0 0-1,1 0 0,-4-1 0,2 2-39,0-1 0,-1 1 1,1 0-1,0-1 0,0 1 0,0 1 0,0-1 0,-4 1 0,-2 1-13,0 1 0,0 0 0,1 0-1,-16 9 1,17-9-22,1 0 1,1 1-1,-1 0 0,1 0 1,-1 1-1,1-1 0,0 1 1,-8 11-1,12-14-8,-1 1 0,1 0 0,-1-1 0,1 1 1,0 0-1,0-1 0,0 1 0,0 0 0,1 0 0,-1 0 0,1 0 1,-1 0-1,1 0 0,0 0 0,0 0 0,1 0 0,-1 0 0,1-1 1,-1 1-1,1 0 0,0 0 0,0 0 0,2 4 0,1 1 15,1 0 1,0 0-1,1 0 0,-1 0 0,2-1 0,-1 0 1,11 9-1,-13-13-6,1 1 0,-1-1 0,1 0 1,0 0-1,1 0 0,-1-1 0,0 1 1,1-1-1,-1-1 0,1 1 0,0-1 1,-1 0-1,10 0 0,-4-1 9,0-1 1,0 0-1,0 0 1,0-2-1,-1 1 1,1-1-1,9-5 1,-11 5 15,0-1 1,-1-1-1,0 1 0,0-1 1,0-1-1,0 0 0,-1 0 0,9-9 1,-13 12 25,0-1 0,0 0 0,-1 0 0,1 0 0,-1-1 0,0 1 0,2-5 0,-3 7-29,-1 0 1,1 0 0,-1 0 0,1 0 0,-1 0 0,0-1 0,0 1-1,0 0 1,0 0 0,0 0 0,0 0 0,-1 0 0,1 0-1,-1-1 1,1 1 0,-1 0 0,0 0 0,-1-2 0,-5-5 87,0-1 0,-12-11 0,15 17-99,-8-9 6,-1 0-1,-1 1 1,0 0-1,-30-18 0,40 28-35,1 1 0,-1-1 0,0 1 0,0-1 0,0 1 0,0 0 0,0 0-1,0 1 1,0-1 0,-7 1 0,8 0 0,1 1-1,-1-1 1,0 1 0,1-1-1,-1 1 1,1 0 0,-1 0-1,1 0 1,0 0-1,-1 1 1,1-1 0,0 1-1,0-1 1,0 1 0,0 0-1,0 0 1,-3 2-1,3 0-38,0-1-1,0 0 0,0 0 0,0 1 0,0-1 1,-1 5-1,3-7-52,-1 0 0,1 0 0,0 0-1,-1 1 1,1-1 0,0 0 0,0 0 0,0 0 0,0 0 0,0 0 0,0 0 0,0 1 0,0-1 0,1 0 0,-1 0 0,0 0-1,1 0 1,-1 0 0,0 0 0,1 0 0,0 0 0,-1 0 0,1 0 0,1 1 0,8 6-830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3.55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174 105 8226,'1'-11'3675,"0"5"-2311,0 1-1,-1 0 1,1 0 0,-2-7 0,1 11-1237,0 0 1,-1 0-1,1 0 1,-1 0-1,1 0 0,-1 0 1,1 0-1,-1 1 1,1-1-1,-1 0 1,0 0-1,1 1 0,-1-1 1,0 0-1,0 1 1,0-1-1,0 0 0,1 1 1,-1-1-1,0 1 1,-1-1-1,-4-1 146,1 0 0,-10-1 0,11 2-105,-3-1-57,0 0-1,-1 1 1,1 0-1,0 1 1,-13 0 0,17 0-106,0 1 1,0-1 0,0 1 0,0 0-1,1 0 1,-1 0 0,0 0 0,1 0-1,-1 0 1,1 1 0,-1 0 0,1-1-1,0 1 1,-1 0 0,1 0-1,0 0 1,-2 4 0,0-1-2,1 0-1,0 0 1,0 1 0,0 0 0,1-1 0,0 1-1,0 0 1,0 0 0,1 0 0,0 0-1,-1 12 1,2-14 1,0 1-1,0-1 0,1 0 1,-1 0-1,1 0 1,0 0-1,0 0 1,0 0-1,1 0 0,-1 0 1,1 0-1,0-1 1,0 1-1,0-1 1,1 1-1,-1-1 0,1 0 1,5 5-1,-3-4 5,0 0-1,1-1 1,-1 0-1,1 0 1,0 0-1,0-1 1,0 0-1,0 0 1,0 0 0,0-1-1,1 0 1,-1 0-1,0-1 1,1 1-1,11-2 1,-4-1 9,0 0 1,0-1 0,-1 0 0,1-1 0,-1-1 0,14-6-1,-23 10-2,-1-1-1,1 0 0,-1 0 0,1 0 0,-1 0 0,0-1 0,0 1 0,0-1 0,3-3 1,-5 4-1,0 0 1,1 0-1,-1 0 1,0 0-1,0 0 1,-1-1-1,1 1 1,0 0-1,-1 0 1,0-1-1,1 1 1,-1 0-1,0-1 1,0 1-1,0 0 1,-1-5-1,-1-1 0,1 0-1,-2 0 0,1 0 1,-1 0-1,-1 1 1,1-1-1,-1 1 0,-1 0 1,1 0-1,-1 1 1,0-1-1,-1 1 1,1 0-1,-1 0 0,0 1 1,-1-1-1,1 2 1,-1-1-1,0 1 0,-15-7 1,19 10-23,1 0 1,0 0-1,-1 0 1,1 1-1,-1-1 1,1 1-1,-1-1 1,1 1 0,-1 0-1,1 0 1,-1 0-1,0 1 1,1-1-1,-1 1 1,1-1-1,0 1 1,-1 0-1,1 0 1,-1 0-1,1 0 1,0 0-1,0 0 1,0 1-1,0-1 1,0 1-1,0-1 1,0 1-1,0 0 1,0 0-1,-1 3 1,-2 2-80,0-1 0,0 1 0,1 0 0,1 0 0,-4 9 0,6-13-285,-1 0 0,1 0 1,1 1-1,-1-1 0,0 0 1,1 1-1,0-1 0,0 1 1,0-1-1,0 0 0,0 1 1,1-1-1,-1 1 0,2 4 1,-1-7 87,0 1 0,0 0 0,0 0 0,1 0 0,-1-1 0,3 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4.0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170 75 6889,'-22'-30'10488,"7"10"-6540,13 19-3854,1-1 0,-1 1 0,0 0 0,1 0 0,-1 0 0,0 0 1,0 0-1,1 0 0,-1 0 0,0 0 0,0 1 0,0-1 1,0 1-1,0 0 0,0-1 0,0 1 0,0 0 0,0 0 0,0 0 1,0 0-1,-2 1 0,-3 0-49,0 1-1,0 0 1,0 0 0,-11 4 0,16-4-31,-1-1 1,0 0-1,1 1 1,-1 0-1,1-1 1,0 1-1,-1 0 1,1 0-1,0 0 1,0 1-1,0-1 0,0 0 1,1 1-1,-3 4 1,2-4-2,1 1 0,-1 0 0,1 1 0,0-1 0,0 0 0,1 0 0,-1 0 0,1 1 0,0 5 0,1-3-2,0 0 1,0 0 0,0 0-1,1 0 1,0-1 0,0 1-1,1-1 1,0 1 0,0-1-1,0 0 1,1 0 0,6 8-1,-6-10-1,0 0-1,0 0 0,1 0 0,-1 0 0,1-1 0,0 0 0,0 0 0,0 0 0,0 0 0,1-1 0,-1 0 0,1 0 0,9 2 0,-2-2 8,0-1 0,0 0-1,0 0 1,1-1 0,-1-1-1,0 0 1,0-1 0,0-1-1,13-4 1,-23 6-5,0 0-1,0 0 1,-1 0 0,1 0 0,0-1-1,-1 0 1,1 1 0,-1-1 0,1 0-1,-1 0 1,0-1 0,0 1 0,0 0-1,3-5 1,-4 4 7,1-1-1,0 0 1,-1 1 0,0-1-1,0 0 1,0 0 0,0 0-1,-1 0 1,0 0 0,0-7-1,0 5-5,-1-1 0,1 1 0,-2-1 0,1 1-1,-1-1 1,0 1 0,0 0 0,-1 0 0,0 0 0,0 0-1,0 0 1,-1 0 0,0 1 0,0 0 0,0 0 0,-1 0-1,-8-7 1,7 7-17,0 1 1,0-1-1,-1 1 0,1 0 0,-1 1 1,0 0-1,-1 0 0,1 0 0,0 1 1,-1 0-1,1 0 0,-1 1 0,0 0 1,1 0-1,-9 1 0,11 1-4,1-1 0,-1 1 0,1 0 0,-1 0 0,1 1-1,-1-1 1,1 1 0,0 0 0,-1 0 0,1 0 0,-7 6 0,10-7-58,-1 0 0,1 0-1,0 0 1,0 1 0,-1-1 0,1 0 0,0 1 0,0-1-1,0 1 1,0 0 0,0-1 0,1 1 0,-1 0 0,0-1-1,1 1 1,-1 0 0,1 0 0,0-1 0,-1 1 0,1 0-1,0 0 1,0 0 0,0-1 0,1 1 0,-1 0 0,0 0-1,1 0 1,-1-1 0,1 1 0,-1 0 0,1-1 0,1 3 0,10 13 490,6 1-335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4.7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158 43 11370,'1'-1'512,"-1"0"-1,0 0 1,0 0 0,0 0-1,0 0 1,0-1-1,0 1 1,0 0-1,0 0 1,0 0-1,-1 0 1,1 0-1,0 0 1,-1 0-1,1 0 1,-1 0-1,1 0 1,-2-1-1,2 1-296,-1 0 0,0 0 0,0 1 0,0-1 0,0 0 0,0 1 0,0-1 0,0 1 0,0-1 0,0 1 0,0 0 0,0-1 0,0 1 0,0 0 0,-2 0 0,-3-1-51,0 1-1,0 1 0,-1-1 1,1 1-1,-7 2 1,11-2 37,-5 0-143,1 1 0,-1 0 0,1 0 0,-1 1 1,1 0-1,-6 4 0,9-5-54,0-1 0,0 2 0,0-1 1,1 0-1,-1 0 0,1 1 0,0 0 0,0-1 0,0 1 0,0 0 1,0 0-1,0 0 0,1 0 0,-2 4 0,2-2-1,0 0-1,0 1 1,0-1-1,1 1 1,-1-1 0,2 1-1,-1-1 1,0 1-1,1-1 1,3 11-1,-2-8 2,1 0 1,0 0-1,1-1 0,-1 1 0,1-1 0,7 9 1,-8-11-2,1 0 0,0-1 1,1 0-1,-1 0 0,1 0 0,-1-1 1,1 0-1,0 0 0,1 0 1,-1 0-1,0-1 0,1 0 1,-1 0-1,12 3 0,-10-4 0,-1 0 0,1-1 0,-1 1 0,1-1 0,-1-1 0,1 1 0,-1-1 0,1 0 0,-1 0 0,0-1-1,1 0 1,-1 0 0,7-4 0,-9 4 4,0 0-1,-1-1 0,1 1 1,-1-1-1,0 0 0,0 0 1,0 0-1,0 0 1,0-1-1,-1 1 0,1-1 1,-1 0-1,0 0 0,0 1 1,1-7-1,-1 4 9,0 0 0,0 0 0,-1-1 0,0 1 0,-1 0 0,1-1 0,-1 1 0,-1-1 0,-1-10 0,1 12-7,0 1 1,-1-1-1,0 1 0,0-1 0,0 1 0,0 0 0,-1 0 0,0 0 0,1 0 1,-1 0-1,-1 1 0,1-1 0,-1 1 0,1 0 0,-1 0 0,-5-3 0,-5-3-1,0 1-1,0 1 1,-23-8-1,30 12-13,0 0-1,-1 1 0,0 0 0,1 1 1,-13-2-1,16 3-12,0 0 0,0 0 0,0 1 0,0-1-1,0 1 1,0 0 0,1 0 0,-1 0 0,0 1 0,1-1 0,-1 1-1,-5 3 1,8-4-33,0-1 0,0 1 0,-1 0 0,1 0 0,0 0 1,0 0-1,0 0 0,0 0 0,1 0 0,-1 1 0,0-1 0,0 0 0,1 0 0,-1 1 0,0-1 0,1 0 0,0 1 0,-1-1 0,1 1 0,0 1 0,0-2 12,0 0-1,0 0 1,1 0 0,-1 0-1,1 0 1,-1 0 0,1 0-1,-1 0 1,2 1 0,-2-2 31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5.3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185 63 8298,'-4'-14'6176,"4"12"-5840,-1 0 0,1 0 1,-1-1-1,0 1 0,0 0 0,1 0 1,-1 1-1,-1-1 0,1 0 1,0 0-1,0 0 0,-1 1 0,1-1 1,0 1-1,-1-1 0,0 1 1,1-1-1,-3 0 0,-1-1-162,0 1 0,0 1 0,0-1 0,0 1 0,0-1 0,0 1 0,-1 1 0,1-1 0,0 1 0,0 0 0,0 0 0,-1 0 0,1 1 0,-10 2 0,12-2-144,-1 0 1,0 0-1,1 1 0,-1-1 1,1 1-1,-1-1 1,1 1-1,0 0 1,0 0-1,0 1 1,0-1-1,0 1 0,0-1 1,0 1-1,1 0 1,0 0-1,-1 0 1,1 1-1,0-1 1,1 0-1,-3 5 1,2-1 27,1 0 0,0 0 0,0 0 0,0 0 0,1 1 1,0-1-1,2 14 0,0-9-2,0-1 1,1 0 0,0-1-1,6 14 1,-7-20-47,0 0 1,0 0-1,0-1 0,0 1 1,1-1-1,-1 1 1,1-1-1,0 0 1,0 0-1,0 0 0,0 0 1,1-1-1,-1 1 1,1-1-1,-1 0 1,1 0-1,0 0 1,0-1-1,0 1 0,0-1 1,0 0-1,7 1 1,-4-1-4,0 0 1,0-1-1,0 0 1,0 0 0,0-1-1,0 0 1,0 0-1,0-1 1,-1 1-1,1-1 1,0-1-1,8-3 1,-10 3-1,0 0 0,1-1 1,-1 1-1,-1-1 0,1 0 0,0 0 1,-1-1-1,0 1 0,0-1 0,0 0 1,-1 0-1,0-1 0,0 1 0,3-8 0,-4 9 8,0-1-1,-1 0 0,1 1 0,-1-1 0,0 0 0,-1 0 0,1 0 1,-1-10-1,0 13-6,-1-1 0,1 0 0,-1 0 0,0 0 0,0 0-1,0 0 1,0 1 0,0-1 0,0 0 0,-1 1 0,0-1 0,1 1 0,-1 0 0,0-1 0,0 1 0,-3-2 0,-3-3-9,0 0 0,-1 1 0,0 1 0,0 0 0,-1 0 0,1 0 0,-1 1 0,0 1 0,0 0 0,0 0 0,-11-1 0,18 3 86,-1 1 1,1 0-1,0 0 1,0 0-1,0 0 0,0 0 1,0 1-1,0-1 0,-1 1 1,1 0-1,0 0 0,1 0 1,-1 0-1,0 1 0,0-1 1,0 1-1,1 0 0,-5 3 1,1 4 622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6.5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156 41 4209,'1'-2'1213,"0"0"1,0 1-1,0-1 0,0 0 1,-1 0-1,1 0 0,-1 0 0,1 1 1,-1-5-1,0 6-1088,0-1-1,0 1 1,0-1-1,0 1 1,0 0-1,-1-1 1,1 1-1,0-1 0,0 1 1,0 0-1,-1-1 1,1 1-1,0 0 1,0-1-1,-1 1 1,1 0-1,0-1 1,-1 1-1,-1-1-15,1 0-1,0 1 0,0-1 0,-1 1 1,1 0-1,0-1 0,0 1 0,-3 0 1,-2-1-19,1 2 0,-1-1 1,0 0-1,1 1 1,-1 0-1,1 0 1,-1 1-1,1-1 1,0 1-1,0 1 1,0-1-1,0 1 0,0-1 1,0 2-1,-6 4 1,7-5-80,-1 1 0,1 0 0,-1 1-1,1-1 1,1 1 0,-1 0 0,1 0 0,0 0 0,0 0 0,0 0 0,0 1 0,1-1 0,0 1 0,-2 9 0,4-9 9,-1-1 0,1 1 0,0-1 0,0 1 0,0 0 0,1-1 0,0 1 0,0-1 0,0 1 0,1-1 0,0 0 0,4 9 0,-4-10-5,0-1-1,0 0 0,0 0 0,0 0 1,1 0-1,-1 0 0,1-1 0,0 1 1,0-1-1,0 0 0,0 0 0,0 0 1,0 0-1,0 0 0,1-1 0,-1 1 1,1-1-1,-1 0 0,1 0 0,4 1 1,0-2 12,0 0 0,0 0 0,0 0 0,0-1 0,1 0 0,-1 0 0,-1-1 0,1-1 0,0 1 0,14-7 0,-13 4 1,0 1 0,-1-2 1,1 1-1,-1-1 0,-1 0 1,1-1-1,-1 1 0,11-14 1,-16 17-4,1-1 1,-1 1 0,0-1-1,0 0 1,2-5 0,-3 7-9,-1 1 1,1-1 0,-1 0 0,0 1-1,1-1 1,-1 0 0,0 1 0,0-1 0,0 0-1,0 1 1,-1-1 0,1 0 0,0 1 0,-1-1-1,1 0 1,-2-1 0,-1-3 73,-1 0 1,-7-8-1,0 1 22,6 6-85,0 1 0,0 0 0,-1 0 0,0 0 0,0 1 1,-1 0-1,0 0 0,1 1 0,-11-6 0,14 9-133,1 0 0,-1 0 0,0 0 1,0 0-1,0 0 0,0 1 0,1 0 0,-1-1 0,0 1 0,0 0 0,0 0 0,0 0 0,0 1 0,0-1 0,0 1 1,1 0-1,-1-1 0,0 1 0,0 0 0,1 1 0,-1-1 0,1 0 0,-1 1 0,1 0 0,-1-1 0,1 1 0,0 0 1,0 0-1,-3 3 0,-9 14-905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7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22 13395,'-5'-8'4405,"4"7"-3764,0-1 0,1 1 0,-1 0 1,0-1-1,0 1 0,0 0 0,-3-3 0,4 4-612,0 0 1,0 0 0,0 0-1,0 0 1,0 0-1,0 0 1,-1 0 0,1 0-1,0 0 1,0 0-1,0 0 1,0 0-1,0 0 1,0 0 0,-1 0-1,1 0 1,0 0-1,0 0 1,0 0-1,0 0 1,0 0 0,0 0-1,0 0 1,0 1-1,-1-1 1,1 0 0,0 0-1,0 0 1,0 0-1,0 0 1,0 0-1,0 0 1,0 0 0,0 0-1,0 1 1,0-1-1,0 0 1,0 0-1,0 0 1,0 0 0,0 0-1,0 0 1,0 0-1,0 1 1,0-1 0,0 0-1,0 0 1,0 0-1,-1 9-72,1-9 59,0 22-15,1 0 1,1 0 0,7 32-1,18 203-37,-31-299-2052,4 32 1773,0-1 0,1 1 0,1-1 0,-1 1 0,2 0 0,4-16 0,-5 22 313,0-1 1,0 1-1,0 0 1,1 0-1,0 0 1,-1 0-1,1 0 1,0 1-1,1-1 1,-1 1-1,1 0 0,-1 0 1,1 0-1,0 0 1,0 1-1,0-1 1,5-1-1,-7 4-4,0-1 1,0 0-1,0 1 0,-1-1 0,1 1 0,0 0 1,0 0-1,0-1 0,0 1 0,0 0 0,0 1 1,0-1-1,0 0 0,0 1 0,0-1 0,0 1 1,-1-1-1,3 2 0,-2-1 12,0 1-1,0-1 1,0 0 0,0 1 0,0 0-1,0 0 1,0-1 0,-1 1 0,1 0-1,-1 0 1,0 0 0,1 1 0,-1-1 0,1 3-1,0 0 81,0 0 0,-1 0 0,0 0-1,0 0 1,0 0 0,0 6 0,-2 32 667,0-7-282,1-33-360,0 0 1,0 0 0,0 0 0,1 0 0,-1 0 0,1-1-1,0 1 1,0 0 0,0 0 0,0-1 0,0 1-1,3 3 1,9 9 407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7.0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176 112 9994,'0'-6'2633,"-1"0"0,1 0 0,-3-9 0,2 10-2121,-1 0 0,0 1 0,0-1 0,-3-6 0,3 8-504,0-1 0,-1 1 0,1 0 0,-1-1 0,0 1 0,0 0 0,0 0 0,0 1 0,0-1 0,-1 1 0,1-1 0,-1 1 0,-6-2 0,8 3-2,-1 0-1,0 0 0,0 0 0,1 0 0,-1 1 1,0-1-1,0 1 0,0 0 0,0 0 1,0 0-1,0 0 0,1 1 0,-1-1 1,0 1-1,-5 1 0,4 0-9,1-1 0,0 1 1,0 0-1,0 0 0,0 0 0,0 0 0,0 1 0,1-1 1,-1 1-1,1 0 0,-3 4 0,1-1-1,1-1 0,0 1 1,0-1-1,1 1 0,0 0 0,0 0 0,0 0 0,1 0 1,0 1-1,0-1 0,0 0 0,1 0 0,0 1 0,1 9 1,0-11 11,1 1 0,-1-1 0,1 0 0,0 0 0,0 0 1,1 0-1,0 0 0,0 0 0,0 0 0,0-1 0,0 0 0,1 1 1,0-1-1,0-1 0,0 1 0,1 0 0,-1-1 0,6 3 0,-3-2 3,0-1-1,0 0 1,0 0-1,0 0 1,0-1-1,1 0 1,-1-1-1,1 1 1,-1-1-1,1-1 0,-1 0 1,14-1-1,-6 0 10,-1-2-1,1 0 1,17-6 0,-27 7-4,0 0 0,-1 0 0,1 0 1,-1 0-1,1-1 0,-1 1 0,0-1 1,0 0-1,0-1 0,-1 1 1,1-1-1,-1 0 0,5-7 0,-6 9-2,-1 0 0,0 0 0,-1 0 0,1 0-1,0 0 1,-1 0 0,1-1 0,-1 1 0,0 0-1,1 0 1,-1-1 0,0 1 0,-1-4 0,0 2 3,0 1 1,0-1-1,0 0 1,0 1-1,-1-1 1,1 1-1,-4-5 1,0 0 4,0 1-1,-1 0 1,0 0 0,0 1-1,-1-1 1,-7-4-1,10 8-21,1 0-1,-1 1 0,0 0 0,1 0 0,-1 0 0,0 0 1,0 1-1,-1-1 0,1 1 0,0 0 0,0 0 0,-1 1 0,1-1 1,0 1-1,-1 0 0,1 0 0,0 1 0,-1-1 0,1 1 1,0 0-1,-1 0 0,1 0 0,0 1 0,0-1 0,0 1 0,0 0 1,1 0-1,-1 0 0,0 1 0,-5 4 0,-5 5-158,-1-1-1,-17 9 1,26-16-512,7-3 281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7.6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194 55 6529,'-1'0'450,"1"0"-1,-1-1 1,1 1-1,-1-1 1,1 1-1,-1 0 1,1-1-1,0 1 1,-1-1-1,1 1 1,0-1-1,-1 0 1,1 1-1,0-1 1,-1 0-1,0-10 2270,1 9-2598,0 1 1,0 0-1,-1 0 1,1-1-1,0 1 0,0 0 1,-1 0-1,1 0 1,0 0-1,-1 0 0,1-1 1,-1 1-1,1 0 1,-1 0-1,0 0 1,0-1-1,-2 1 34,0-1-1,0 1 1,0 0 0,0 0-1,0 0 1,0 0 0,0 1-1,0-1 1,-1 1 0,1 0-1,0 0 1,-5 0 0,-1 0 8,-3-1-45,2 1-75,-1-1 0,1 2-1,-1-1 1,-11 3 0,20-2-39,0-1 0,-1 1 0,1-1 0,0 1 0,0 0 1,-1 0-1,1 0 0,0 0 0,0 1 0,0-1 0,1 0 1,-1 1-1,0-1 0,0 1 0,1 0 0,-1 0 0,1-1 1,-1 1-1,1 0 0,0 0 0,0 0 0,0 1 0,0-1 1,-1 3-1,0 2 27,1 0 0,0 0 1,1 0-1,-1 0 0,1 0 1,0 0-1,1 0 0,0 0 1,0-1-1,0 1 0,1 0 1,0 0-1,0-1 0,1 1 1,0-1-1,0 0 0,5 7 1,-4-7-9,-1-1 0,1-1 0,0 1 0,1-1 0,-1 1 0,1-1 0,0 0 0,0-1 0,0 1 0,0-1 0,1 0 0,-1-1 0,1 1 0,0-1 0,0 0 0,0 0 0,0-1 0,0 0 0,11 1 0,-6-2 10,1-1 1,0 0-1,-1-1 0,1 0 1,-1-1-1,1 0 0,18-8 1,-24 8-16,0 0 0,-1 0 0,0 0 0,0-1-1,0 0 1,0 0 0,0 0 0,-1 0 0,1-1 0,-1 0 0,-1 0 0,1 0 0,-1 0 0,4-7 0,-5 8 10,-1 0 1,1 1 0,-1-1-1,0 0 1,0 0 0,0 0-1,-1 1 1,1-1-1,-1 0 1,0 0 0,0 0-1,-1 0 1,1 0 0,-1 0-1,0 0 1,0 0 0,0 1-1,0-1 1,-1 0-1,1 1 1,-1-1 0,0 1-1,-4-6 1,3 5-3,-1 0-1,0 1 1,0-1-1,0 1 1,-1 0-1,1 0 1,-1 0 0,1 0-1,-1 1 1,0 0-1,0 0 1,0 0 0,-10-1-1,-2 0-23,-1 0-1,-33 0 1,21 3-42,13-1-113,0 1-1,0 0 1,-26 5-1,42-5 107,0 0 0,0 0-1,1 1 1,-1-1 0,0 0-1,0 1 1,0-1 0,1 0-1,-1 1 1,0-1 0,0 1-1,0 0 62,1-1-1,0 0 1,0 1 0,0-1-1,0 0 1,-1 1 0,1-1-1,0 0 1,0 1 0,0-1-1,0 1 1,0-1 0,0 0-1,0 1 1,0-1 0,0 0-1,0 1 1,0-1 0,0 0-1,1 1 1,-1-1 0,0 1-1,0-1 1,0 0 0,0 1-1,0-1 1,1 0 0,-1 1-1,10 12 46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8.12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163 85 6945,'0'-1'872,"-1"-1"0,1 1 0,-1-1 0,1 1 0,-1-1 0,0 1 0,1 0-1,-1-1 1,0 1 0,0 0 0,0 0 0,0 0 0,-1-2 0,-1 1-353,1 1 1,0-1 0,-1 0-1,1 1 1,-1 0 0,-4-2-1,1 1-441,0 0-1,0 1 1,0 0-1,0 0 1,-12 0-1,15 1-55,1 1-1,-1-1 0,0 0 0,1 1 0,-1 0 1,1-1-1,-1 1 0,1 0 0,0 0 0,-1 1 1,1-1-1,-3 2 0,2 0-7,-1 0 0,1 0 0,0 0 0,1 0 0,-1 1 0,0-1 0,-2 5 0,2-2-2,0 0-1,0 1 1,1-1-1,-1 1 1,2-1-1,-1 1 1,1 0-1,0 0 1,-1 8-1,2-10 2,0-1 0,1 1 0,-1-1 1,1 1-1,0-1 0,0 1 0,0-1 0,1 0 0,-1 1 0,1-1 1,0 0-1,1 0 0,2 4 0,-2-4 0,1 0 0,0 0 0,0 0 1,0-1-1,0 0 0,0 0 0,1 0 0,-1 0 0,1 0 0,0-1 0,5 2 0,1 0-1,0-1-1,0-1 1,1 0-1,-1 0 1,1-1-1,-1-1 0,1 0 1,-1 0-1,1-1 1,-1-1-1,1 0 1,-1-1-1,0 0 0,0 0 1,18-9-1,-27 12-5,-1-1 0,1 0 1,-1 0-1,1 0 0,-1 0 0,1 0 0,-1 0 0,0-1 0,0 1 0,1 0 0,-1-1 1,0 1-1,0-1 0,1-2 0,-2 3 3,1 0 0,-1-1 0,1 1 0,-1-1-1,0 1 1,0-1 0,0 1 0,0-1 0,0 1 0,0-1 0,0 1 0,0-1 0,-2-2 0,0-3 21,-1 1 0,-1 0 1,1-1-1,-1 2 1,-8-12-1,10 15-27,-12-16 32,-39-47 49,42 52-79,-2 0 0,-24-19 0,34 30-10,0-1 0,0 1 0,-1 0 0,1 1 0,0-1 0,-1 1 0,0-1 0,1 1 0,-1 0 0,0 0 0,0 1 0,-7-1 0,9 1 1,-1 0-1,1 0 1,0 1 0,-1-1-1,1 1 1,0-1-1,-1 1 1,1 0-1,0 0 1,0 0-1,0 0 1,0 1 0,0-1-1,0 1 1,0-1-1,0 1 1,0-1-1,1 1 1,-1 0-1,1 0 1,-2 2 0,0 1 11,0 0 0,0 0 0,1 0-1,-1 0 1,1 1 0,1-1 0,-2 7 0,2-9 130,1 0-1,-1 0 0,1 1 0,0-1 1,0 0-1,0 1 0,1-1 0,-1 0 1,1 1-1,0-1 0,0 0 0,0 0 0,2 5 1,11 11 675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8.65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210 66 7914,'0'-2'714,"0"0"1,-1 0-1,1-1 1,0 1-1,-1 0 1,1-1-1,-1 1 1,0 0-1,0 0 1,0 0-1,0 0 1,0 0-1,0 0 1,-3-3 0,2 3-364,-1-1 1,1 1 0,-1 0 0,0 0-1,0 0 1,0 0 0,0 0 0,0 1 0,-4-2-1,2 1-234,-1 0 1,-1 0-1,1 1 0,0 0 0,0 0 0,0 1 0,-1-1 0,1 1 0,0 1 0,-10 1 0,12-1-72,1 0 0,-1 0 0,1 0 0,-1 1 0,1-1 0,0 1 0,0 0 0,0 0 0,0 0 0,0 0 0,-4 5 0,3-3 14,0 0-1,1 1 1,0-1-1,0 1 1,0 0-1,-4 10 1,3-3 31,1 1-1,0-1 1,0 0 0,1 1 0,1-1 0,0 15 0,0-21-67,1-1 0,1 0 0,-1 0 0,1 0 0,0 1 0,0-1 0,0 0 0,1 0 0,0 0 0,0 0 0,0-1 1,0 1-1,1 0 0,0-1 0,0 0 0,0 0 0,4 5 0,-2-5-9,0 0 0,0 1 0,1-2 1,-1 1-1,1-1 0,0 0 0,0 0 0,0 0 0,0-1 1,11 3-1,-13-4-6,1 0 1,0 0 0,0-1-1,0 0 1,0 0-1,-1 0 1,1 0-1,0-1 1,0 0 0,0 0-1,-1 0 1,1-1-1,0 1 1,-1-1 0,6-3-1,-4 1 0,0 0 0,0 0 0,0-1-1,-1 0 1,1 0 0,-1 0 0,-1-1-1,1 0 1,-1 1 0,6-12 0,-8 14-2,0-1 0,0 0 0,0 0-1,-1 0 1,0 0 0,0-1 0,0 1 0,0 0 0,-1 0 0,0-1 0,0 1 0,0 0 0,0-1 0,-1 1 0,1 0 0,-1 0-1,0 0 1,0-1 0,-4-5 0,1 1 10,-1 1 0,-1 0 0,1-1 0,-1 2 0,-1-1 0,-14-12 0,11 11 21,-1 0 0,0 1 0,-1 1 1,-16-9-1,23 13-8,0 1 0,0 0 0,0 1 0,0-1 0,-8-1 0,9 3-14,0 0-1,0 0 1,0 1-1,1-1 1,-1 1-1,-4 1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4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14 3537,'5'-14'14745,"-10"21"-12645,1-3-2574,-35 37 1168,29-32-579,-1 0 1,0-1-1,0 0 1,-1 0-1,-20 9 1,-14 8 58,46-25-172,0 0 0,0 0 0,0 1 1,0-1-1,-1 0 0,1 0 0,0 0 1,0 0-1,0 0 0,0 0 0,0 0 1,0 0-1,0 0 0,-1 0 0,1 0 1,0 0-1,0 0 0,0 0 0,0 0 1,0 0-1,0 0 0,-1 0 0,1 0 1,0 0-1,0 0 0,0 0 0,0 0 1,0 0-1,0 0 0,-1 0 0,1 0 1,0 0-1,0 0 0,0 0 0,0 0 1,1-5 42,5-8-6,-3 9-33,0 0 0,1-1 0,-1 1 0,1 1 0,0-1 1,0 0-1,6-4 0,35-18 16,-22 13-10,-22 13-12,11-7 6,0 0 1,0 1-1,0 1 0,14-5 1,-26 10-7,0 0 0,1 0 0,-1 0 0,0 0 0,0 0 0,1 0 0,-1-1 0,0 1 0,0 0 1,1 0-1,-1 0 0,0 0 0,0 0 0,1 0 0,-1 0 0,0 0 0,0 0 0,1 1 0,-1-1 1,0 0-1,0 0 0,1 0 0,-1 0 0,-3 4 8,-8 5 30,-27 15 129,2 1 1,0 1 0,-39 41-1,72-65-161,-7 10 30,12-12-19,1-1 1,0 0 0,-1 0-1,1 0 1,2-1 0,-3 1-12,6-2 21,15-9 1,-21 10-21,1 1 0,-1-1 0,0 0 0,1 0 0,-1-1 0,0 1 0,0 0 0,3-6 1,-21 11 32,-2 5-39,15-6 2,-1 0 0,0-1 1,0 1-1,0-1 0,0 0 0,-8 1 1,2-2 22,0 1-21,10-1-6,0 1 0,0-1 1,-1 0-1,1 1 0,0-1 0,0 0 0,0 1 0,0-1 1,-1 0-1,1 1 0,0-1 0,0 1 0,0-1 0,0 0 1,0 1-1,0-1 0,0 1 0,0-1 0,0 0 0,0 1 1,0-1-1,0 0 0,0 1 0,1 0 0,-1 3 0,1 0 0,0-1-1,0 1 1,1 0 0,-1 0 0,3 4-1,5 14 21,5 27 51,-9-30-26,1 1 0,0-1 0,13 24 0,-11-30 44,-5-9 22,-6-10 91,-8-11-127,1 0-1,0-1 1,-13-37 0,19 43-69,0 0-1,0 0 1,-1 1 0,-12-20 0,16 29-6,0 0-1,-1 0 0,1 1 0,0-1 0,0 0 0,1 1 0,-1-1 0,0 0 0,1 0 0,-1 0 0,0-3 0,2 5-47,2 4-22,-2 0 67,0 0 0,0-1 1,1 1-1,-1 0 0,1-1 0,0 1 0,0-1 0,3 4 1,-1-2 2,-1-1 1,0 1-1,-1 0 1,1 0-1,2 8 1,16 54 71,8 22 92,-43-122 179,-14-40-355,28 72-7,0 0 0,-1 1 1,1-1-1,0 0 0,-1 1 1,1-1-1,-1 1 1,0-1-1,1 1 0,-1-1 1,1 1-1,-1-1 0,0 0 1,-3 0-638,5 3-397,3 7-2528,1-4 845,-1 1 1154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48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15 7298,'1'-1'8462,"5"-3"-6646,-2 1-667,-3 2-916,0 0 0,0 0 1,0 1-1,0-1 0,-1 1 0,1-1 0,0 1 0,0-1 0,1 0 1,-2 5 382,-1 0-567,0 0 0,0-1 0,0 1 1,-1 0-1,1-1 0,-1 1 0,0-1 1,0 0-1,-1 0 0,1 0 0,-3 4 1,-7 5 132,-18 14 0,11-9-68,-10 8-15,25-22-81,0-1 0,1 1 0,-1-1-1,0 0 1,0 0 0,-7 2 0,11-4-15,-1 0 1,1 0-1,-1 0 0,1 0 0,-1 0 0,1 0 0,-1 0 0,1 1 1,-1-2-1,1 1 0,0 0 0,-1 0 0,1 0 0,-1 0 0,1 0 1,-1 0-1,0-1 0,1 1-1,0 0-1,0 0 1,0 0 0,0 0 0,0-1 0,0 1-1,-1 0 1,1 0 0,0 0 0,0 0 0,0-1-1,0 1 1,0 0 0,0 0 0,0 0-1,0-1 1,0 1 0,0 0 0,0 0 0,0-1-1,0 1 1,0 0 0,0 0 0,0 0 0,0 0-1,0-1 1,1 0 1,0-1 0,0 0 1,-1 1-1,1 0 0,0-1 0,0 1 0,1 0 0,0-2 1,19-14-23,40-27 0,-38 29 33,36-30 0,-109 99 29,20-19-2,21-26-7,-1 0 0,0-1 0,0-1 0,-1 0 0,0 0 0,0-1 0,-21 9 0,31-14-813,3-1-211,4-1-1025,1 0 573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48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74 5817,'-18'-24'2914,"18"23"-2665,-1 0 0,1-1 0,-1 1-1,1 0 1,-1-1 0,1 1 0,0 0 0,0-1 0,0 1-1,0 0 1,0-1 0,0 1 0,0-1 0,0 1-1,0 0 1,1-3 0,1-4 876,-2 5-517,0 2-389,-1 0 0,1 0 0,0 0 0,0 0 0,1 0 0,-1 0 0,0 0 0,0 0 0,0 0 0,1 1 0,0-3 0,-2 6 115,1 1-1,0-1 1,0 0-1,0 1 0,1 3 1,4 13 124,0 0 1,13 30 0,-9-28-71,-6-10-167,-3-11 1,-1-8-55,0-7-78,-2 1 0,-7-25 0,7 31-86,1 1 0,-1-1 0,0 1-1,0 0 1,-1 0 0,0 0 0,-7-8 0,9 12-4,0 0-1,-1 0 0,1 1 0,-1-1 0,1 1 0,-4-2 0,6 3 2,-1-1-73,5 6 35,-2 1 37,1-1 0,0 0 0,5 6 0,-6-7 5,1-1 0,-1 1 0,0 0 1,0 0-1,0-1 0,-1 1 0,0 0 0,2 5 1,2 9 105,13 27 1,-15-36-51,-3-9-49,0 0-1,0 0 1,1 0 0,-1 0-1,0 1 1,0-1-1,0 0 1,0 0-1,0 0 1,0 0 0,0 0-1,0 0 1,0 0-1,0 1 1,0-1-1,0 0 1,0 0 0,0 0-1,0 0 1,0 0-1,0 0 1,0 1 0,0-1-1,0 0 1,0 0-1,0 0 1,-1 0-1,1 0 1,0 0 0,0 0-1,0 1 1,0-1-1,0 0 1,0 0-1,0 0 1,0 0 0,0 0-1,-1 0 1,1 0-1,0 0 1,0 0-1,0 0 1,0 0 0,0 0-1,0 0 12,1 1 61,1-1 1,-1 0 0,1 0 0,-1 0 0,1 0 0,0 0 0,-1 0-1,3-1 1,18-4 160,24-8-1,-19 5-148,-23 6-201,2 0 270,-3 2-2960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1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16 368,'17'-11'19083,"-21"12"-17284,-9 5-1599,-15 11 0,3-1 3,-6 3 36,-28 16 218,59-35-452,-1 1-1,1-1 1,0 0 0,0 0 0,0 0-1,0 0 1,0 0 0,0 0 0,0 0-1,-1 0 1,1 0 0,0 0 0,0 1-1,0-1 1,0 0 0,0 0 0,0 0-1,-1 0 1,1 0 0,0 0 0,0 0-1,0 0 1,0 0 0,0 0 0,-1 0 0,1 0-1,0 0 1,0 0 0,0 0 0,0 0-1,0-1 1,-1 1 0,1 0 0,3-4 65,7-8-47,0 6-19,1 0 1,-1 0-1,17-5 1,-16 7 4,-1-1 1,0 0-1,0 0 1,13-9-1,-17 8 5,10-6 11,-15 12-23,0-1-1,0 1 1,0-1 0,0 1-1,0-1 1,0 1-1,0 0 1,0-1 0,0 1-1,0 0 1,0 0 0,0 0-1,0 0 1,0 0 0,2 0-1,-12 9 323,-14 8-132,11-8-107,-17 11 1,-3 0 14,9-6-40,-27 14 1,36-23-18,13-5-66,1 0 0,-1 0 0,0 0-1,1 0 1,-1 0 0,1 0 0,-1 0 0,1 0 0,-1 0 0,0 0 0,1 0 0,-1 0 0,1 0-1,-1-1 1,1 1 0,-1 0 0,1 0 0,-1-1 0,1 1 0,-1-1 0,1 1-38,0 0 0,0 0 0,-1 0 1,1 0-1,0 0 0,0 0 0,0 0 0,0 0 1,0 0-1,0 0 0,0 0 0,0 0 1,0 0-1,0 0 0,0 0 0,0 0 0,0 0 1,0-1-1,0 1 0,0 0 0,0 0 1,0 0-1,0 0 0,0 0 0,0 0 0,0 0 1,0 0-1,0 0 0,0 0 0,0 0 1,0 0-1,0 0 0,0 0 0,0 0 0,0 0 1,0 0-1,0-1 0,0 1 0,0 0 1,0 0-1,0 0 0,0 0 0,0 0 0,0 0 1,0 0-1,0 0 0,0 0 0,1 0 1,-1 0-1,0 0 0,0 0 0,0 0 0,0 0 1,0 0-1,0 0 0,0 0 0,0 0 1,0 0-1,0 0 0,0 0 0,4 1-1267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2.2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9 3089,'0'0'285,"-1"0"0,1 0 0,0 0 0,-1 0 0,1 0 0,-1 0 0,1 0 0,-1 0 0,1 0 0,0 0 0,-1 0 0,1 0 0,-1 0 1,1 0-1,0 0 0,-1-1 0,1 1 0,-1 0 0,1 0 0,0 0 0,-1-1 0,1 1 0,0 0 0,-1-1 0,1 1 0,-6-4 6199,5 4-5204,2 4-960,2 7-57,1 0 0,0-1 0,8 15 1,5 11 203,-12-24-375,-2-4 52,8 16 0,-10-35 256,-2 7-409,0-1-1,0 1 0,0 0 1,0 1-1,0-1 1,-1 0-1,0 0 0,0 1 1,-3-6-1,-4-3-169,-12-14 1,11 14 102,-2-2-8,-8-10-116,33 33 789,2 5-338,14 18 0,-25-28-159,0 1-1,0 0 0,-1-1 1,0 1-1,0 0 0,0 1 0,-1-1 1,0 1-1,3 10 0,-5-12-33,1 7 51,-1-11-104,0 0 0,0 0 0,0 0 0,0 0 0,0 0 0,0 1 0,0-1 0,0 0 0,0 0 0,0 0 0,0 0 0,0 0-1,0 0 1,0 0 0,0 1 0,0-1 0,0 0 0,0 0 0,1 0 0,-1 0 0,0 0 0,0 0 0,0 0 0,0 0 0,0 0 0,0 0 0,0 1 0,0-1 0,0 0 0,1 0 0,-1 0 0,0 0 0,0 0 0,0 0 0,0 0 0,0 0 0,0 0 0,0 0 0,1 0 0,-1 0 0,0 0 0,0 0 0,0 0 0,0 0-1,0 0 1,0 0 0,0 0 0,1 0 0,-1 0 0,0 0 0,0 0 0,0 0 0,0 0 0,0 0 0,0-1 0,0 1 0,0 0 0,0 0 0,1 0 0,-1 0 0,0 0 0,0 0 0,0 0 0,0 0 0,-7-9-5577,2 4 9494,4 6-3857,0-1 1,1 0-1,-1 0 0,0 0 0,1 0 0,-1 1 1,0-1-1,1 0 0,-1 1 0,0-1 0,1 1 1,-1-1-1,0 1 0,-4 2 110,-77 50 1324,30-15-1051,42-30-406,-1 1 1,0-1-1,0-1 1,-24 12-1,31-18-39,6-4-7,6-2-15,0 0-94,0 1-1,10-4 0,-10 6-83,-1-1-1,0-1 1,11-6 0,37-32-233,-36 29 406,-18 13 19,0-1-1,1 0 0,-1 1 0,0-1 1,1 1-1,-1 0 0,1-1 1,-1 1-1,0 0 0,1 0 0,-1 0 1,1 0-1,1 0 0,-4 0 119,-1 1 0,1-1 0,0 0 0,-1 1 0,1-1 0,-1 1 0,1-1 0,-3 2 0,-7 3-60,-8 2-21,1-1-48,0 0 0,1 1 0,-18 12 0,27-12 1100,4 1-607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3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38 120,'2'-3'126,"2"-12"932,-4 14-899,0 1 0,0-1 1,0 1-1,0 0 0,0-1 0,0 1 0,0-1 1,0 1-1,0 0 0,0-1 0,0 1 0,0-1 1,0 1-1,0 0 0,-1-1 0,1 1 0,0 0 1,0-1-1,0 1 0,-1 0 0,1-1 0,0 1 0,0 0 1,-1-1-1,1 1 0,0 0 0,-1 0 0,1-1 1,0 1-1,-1 0 0,1 0 0,-1 0 0,-1-1 1471,-6-3 1891,8 4-3352,0 0 1,0 0-1,-1 0 1,1 0-1,0 0 1,0 0-1,0 0 1,-1 0-1,1 0 1,0 0-1,0 0 1,-1 0 0,1 0-1,0 0 1,0 0-1,-1 0 1,1 0-1,0 0 1,0 0-1,0 0 1,-1 0-1,1 0 1,0 0-1,0 0 1,-1 0-1,1 1 1,-2 4 3,0 0 1,0 1-1,0-1 1,1 1-1,-1 0 1,1-1-1,0 8 1,1 5 541,2 20 0,-4-18-126,1 0-10,1-18-550,0-1 0,0 0 1,0 0-1,0 0 0,0 0 1,0 0-1,1 0 1,-1 0-1,0 1 0,1-1 1,-1 0-1,2 1 0,-2-2-25,0 0 0,0 0 0,0 0 0,0 0 0,0 1 0,0-1-1,0 0 1,0 0 0,0 0 0,0 0 0,0 0 0,0 0 0,1 0-1,-1 0 1,0 0 0,0 0 0,0 0 0,0 0 0,0 0 0,0 0-1,0 0 1,0 0 0,1 0 0,-1 0 0,0 0 0,0 0 0,0 0-1,0 0 1,0 0 0,0 0 0,0 0 0,0 0 0,0 0 0,1 0-1,-1 0 1,0 0 0,0 0 0,0 0 0,0 0 0,0 0 0,0 0 0,0 0-1,0-1 1,0 1 0,4-6 94,0-6 10,-3 9-102,3-11-48,-1 1 0,1-15-1,-4 24 30,1 0 0,-1 0 1,0 0-1,-1-1 0,1 1 0,-1 0 0,0 0 0,0 0 0,0 1 0,0-1 0,-4-6 0,-14-25-81,19 35 90,0 0 1,0 0-1,0 0 1,0 0-1,0-1 0,0 1 1,0 0-1,0 0 1,0 0-1,-1 0 1,1 0-1,0 0 1,0 0-1,0 0 1,0 0-1,0 0 0,0-1 1,0 1-1,0 0 1,0 0-1,0 0 1,0 0-1,-1 0 1,1 0-1,0 0 1,0 0-1,0 0 0,0 0 1,0 0-1,0 0 1,0 0-1,0 0 1,-1 0-1,1 0 1,0 0-1,0 0 1,0 0-1,0 0 0,0 0 1,0 0-1,0 0 1,-1 0-1,-1 5-107,1 3 151,1 0 1,0 9 0,0 10 125,0 1 336,1-1 0,6 31-1,-6-43-297,-1-11-131,1 0 0,-1 0-1,2 8 1,0-10 19,-1-4 102,0-2 58,5 1-181,0 1 1,0 0-1,0 1 0,1-1 1,-1 1-1,0 1 1,1-1-1,5 1 1,5-1 121,-15 1-191,-1 0 264,1 0 0,0-1 0,-1 1 0,1 1 0,-1-1 0,1 0 0,2 1 0,3 3 598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8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45 5025,'11'-39'5691,"-11"39"-5558,0 0 0,0-1 0,1 1 0,-1 0 0,0-1 0,0 1 0,0 0 1,0 0-1,0-1 0,1 1 0,-1 0 0,0 0 0,0-1 0,0 1 0,1 0 0,-1 0 0,0 0 1,0-1-1,1 1 0,-1 0 0,1 0 0,-1 0-10,0 0 0,0 0 0,1 0 1,-1 0-1,0 0 0,0 0 0,1 0 0,-1 0 0,0 0 1,0 0-1,1 0 0,-1 1 0,0-1 0,0 0 0,0 0 0,1 0 1,-1 0-1,0 0 0,0 1 0,0-1 0,1 0 0,-1 1 155,1 0-1,-1 0 0,1 0 0,0 0 0,-1 0 1,0 0-1,1 0 0,-1 1 0,0-1 1,1 2-1,-2 14 316,0 0 1,-1-1-1,-6 22 0,-2 8-279,-2 61 480,11-88-624,1 1 1,1-1-1,5 31 0,-5-44-143,0 0 0,1 0 0,0-1 1,0 1-1,0-1 0,1 1 0,0-1 0,6 9 0,-6-11-48,-1 0-1,1 0 0,-1 0 1,1-1-1,0 1 0,0-1 1,1 0-1,-1 0 0,0 0 1,1 0-1,-1-1 0,1 1 0,0-1 1,-1 0-1,5 1 0,-3-1-151,-1-1 0,1 1 0,-1-1 0,1 0 0,0 0 0,-1-1 0,1 1 0,-1-1 0,1 0 0,-1 0 0,7-3 0,-8 3-357,1-1 1,0 0-1,-1 0 0,0-1 1,1 1-1,-1-1 1,0 1-1,3-5 1,8-13-1312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6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34 2264,'1'-1'457,"0"-1"-1,0 0 0,0 1 0,0-1 0,0 1 0,0 0 0,0-1 1,0 1-1,1 0 0,-1 0 0,0 0 0,3-1 0,2-4 3541,2-1-536,-3 5 1701,-7 9-5027,0 1 0,-1 0 0,0-1 0,-1 0 0,1 1 0,-9 10 0,-36 43 701,13-16-266,26-33-426,4-7-78,2 0 1,-1 0-1,0 1 1,-4 10-1,7-12-7,3-3 5,4-6-7,8-21-1,1-1-131,-3 9-38,-6 9 77,1 0 1,-1 0 0,14-12 0,-19 19 34,1 1 0,0 0 0,-1-1 0,1 1 1,-1-1-1,0 0 0,1 0 0,-1 1 0,0-1 1,0 0-1,0 0 0,0 0 0,0 0 0,-1 0 0,1 0 1,-1-1-1,1-3 0,-9 22 33,-9 16 68,-31 46 1,27-46 17,10-17 22,10-14-161,1-1-1,0 0 0,0 1 1,-1-1-1,1 0 0,0 1 1,-1-1-1,1 0 1,0 0-1,-1 1 0,1-1 1,-1 0-1,1 0 1,0 1-1,-1-1 0,1 0 1,-1 0-1,1 0 0,0 0 1,-1 0-1,1 0 1,-1 0-1,1 0 0,-1 0 1,1 0-1,-1 0 1,1 0-1,0 0 0,-1 0 1,1 0-1,-1 0 0,1 0 1,-1 0-1,1-1 1,-6-1-8468,6 3 8662,-1-1 0,1 0-1,0 0 1,0 0-1,0 0 1,0 0 0,-1 0-1,1 0 1,0 0 0,0 0-1,0 0 1,-1 0 0,1-1-1,0 1 1,0 0-1,0 0 1,0 0 0,-1 0-1,1 0 1,0 0 0,0 0-1,0 0 1,0 0 0,0-1-1,0 1 1,-1 0-1,1 0 1,0 0 0,0 0-1,0 0 1,0-1 0,0 1-1,0 0 1,0 0 0,0 0-1,0 0 1,0-1-1,0 1 1,0 0 0,-1 0-1,1 0 1,0 0 0,0-1-1,1 1 1,-1 0 0,0 0-1,0 0 1,0-1-1,0 1 1,0 0 0,9 3 160,-2 0-280,1 1-1,9 5 1,-9-4-9,17 7-1,1 0 40,31 19-1,-15-9 142,-58-32 176,5 5-407,0 0 1,0 1-1,-1 0 1,-15-2 0,-3 3-18,-10-1 30,36 3-4,1 0 0,-1 0-1,1 0 1,-1 0 0,1 0-1,0-1 1,0 0-1,-5-3 1,8 5-2,-1 0-1,1 0 1,-1-1-1,1 1 1,0 0-1,-1 0 1,1-1-1,0 1 1,-1-1-1,1 1 1,0 0-1,0-1 1,-1 1-1,1-1 1,0 1-1,0 0 1,0-1 0,0 1-1,-1-1 1,1 1-1,0-1 1,0 1-1,0-1 1,0 1-1,0-1 1,0 1-1,0-1 1,0 1-1,0 0 1,1-1-1,-1 1 1,0-1 0,0 1-1,0-1 1,0 1-1,1-1 1,2 1 20,20 10 31,-15-6-17,16 5-1,35 14 100,-9-2-19,-43-19-103,7 3 68,-12-4-66,-8-3-55,2 1-143,1-1 0,0 1 0,0-1 0,-4-3 0,6 5-46,0-1-1,0 1 1,0-1-1,0 0 1,0 0 0,0 1-1,1-1 1,-1 0-1,0 0 1,0 0 0,1 0-1,-1 0 1,0-2 0,1 3 334,0 0 0,1 0 1,-1 0-1,0 0 1,1 1-1,-1-1 0,0 0 1,1 0-1,-1 0 1,0 0-1,0 0 1,1 0-1,-1 1 0,0-1 1,0 0-1,1 0 1,-1 1-1,0-1 1,1 1-1,1 2-12,0 1 1,-1 0-1,1 0 1,-1 0-1,0 0 1,0 1-1,0-1 1,-1 0-1,1 7 1,-1-4 4,-1 1 1,1-1-1,-1 0 1,-4 14-1,0 0 49,-13 82 257,18-102-393,0 1 0,-1 0 0,1-1-1,-1 1 1,1-1 0,-1 1-1,0-1 1,1 1 0,-1-1 0,-1 2-1,2-3-5,-1 1-1,1-1 0,0 0 0,0 0 1,0 0-1,0 0 0,0 0 0,0 0 1,0 0-1,0 0 0,0 0 0,0 0 1,0 0-1,0 0 0,-1 0 0,1 0 1,0 0-1,0 0 0,0 0 0,0 0 1,0 0-1,0 0 0,0 0 0,0 0 1,0 0-1,-1 0 0,1 0 0,0 0 0,0 0 1,0 0-1,0 0 0,0 0 0,0 0 1,0 0-1,0 0 0,0 0 0,0 0 1,-1 0-1,1 0 0,0 0 0,0 0 1,0 0-1,0 0 0,0-1 0,0 1 1,0 0-1,0 0 0,0 0 0,0 0 1,0 0-1,0 0 0,0 0 0,0 0 1,0 0-1,0 0 0,0-1 0,0 1 1,0 0-1,0 0 0,0 0 0,0 0 1,-1-6-8,8-24-199,3-17-222,-5 27 330,0 0 1,-2 0-1,1-31 1,-5 43 75,0 4 112,-1 6 289,-6 24-282,1 0-1,2 0 0,0 1 0,2 0 1,0 45-1,3-63-62,0 2 18,0 0 0,-3 12 0,3-22 1175,1-3-609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7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 6113,'-6'-7'5069,"6"2"2852,0 6-7308,2 4-429,0 1-1,0-1 1,1 0-1,-1 0 0,6 7 1,-4-7-95,-1 1 1,0-1-1,0 1 1,4 11 0,-5-10 5,1 1 0,0-1 1,0 0-1,0 0 1,1 0-1,0 0 0,0 0 1,1-1-1,0 0 1,7 7-1,-12-13-89,0 0-1,1 0 1,-1 0 0,0 0 0,0 0-1,0 1 1,0-1 0,0 0-1,0 0 1,0 0 0,0 0-1,0 0 1,1 0 0,-1 0 0,0 0-1,0 0 1,0 0 0,0 0-1,0 0 1,0 1 0,0-1-1,0 0 1,0 0 0,0 0 0,0 0-1,0 0 1,0 0 0,0 0-1,0 0 1,0 0 0,0 1-1,0-1 1,0 0 0,0 0 0,0 0-1,0 0 1,0 0 0,0 0-1,0 0 1,0 0 0,0 1-1,0-1 1,0 0 0,0 0-1,0 0 1,-6 0 154,-8-3-38,4-2-80,8 4-43,1 0 0,0 0-1,0 1 1,-1-1 0,1 1 0,0-1 0,0 1 0,-1-1 0,1 1-1,-1 0 1,1 0 0,-2-1 0,3 2 12,-1-1 0,1 0 0,0 1-1,0-1 1,0 0 0,0 0 0,0 1 0,0-1 0,0 0 0,0 1 0,0-1-1,0 0 1,0 1 0,0-1 0,0 0 0,0 1 0,0-1 0,0 0 0,0 0-1,0 1 1,0-1 0,0 0 0,0 1 0,1-1 0,-1 0 0,3 9 506,-3-8-298,1-1 17,2 1-176,1 0-1,-1 0 1,0 0 0,0-1 0,0 0-1,1 1 1,-1-1 0,0 0 0,5-1-1,-6 0-36,1 1 1,-1-1-1,1 1 0,0-1 0,-1 0 0,0 0 0,1 0 1,-1-1-1,4-2 0,5-2 28,6-3 27,0-1-1,0 0 1,28-24 0,-42 31-126,-4 6-256,-3 2 178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9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4961,'1'-3'5354,"6"-1"-3310,1 0-1152,-6-1 4196,-4 9-4023,-10 18-720,0-1 0,-23 27-1,20-27-24,1 0 0,-16 28 0,30-47-297,-1 0 0,0-1 0,0 1 0,1 0-1,-1-1 1,1 1 0,-1 0 0,1-1 0,0 1 0,-1 2 0,1-4-21,0 0 1,0 0-1,0 0 1,1 0-1,-1 0 1,0 0-1,0 0 1,0 1-1,0-1 1,0 0-1,0 0 1,0 0-1,0 0 0,0 0 1,0 0-1,0 0 1,0 0-1,0 0 1,0 0-1,0 0 1,1 0-1,-1 0 1,0 0-1,0 0 1,0 0-1,0 0 1,0 0-1,0 0 0,0 0 1,0 0-1,0 0 1,0 0-1,1 0 1,-1 0-1,0 0 1,0 0-1,0 0 1,0 0-1,0 0 1,0 0-1,0 0 0,0 0 1,0 0-1,0 0 1,0 0-1,0 0 1,1 0-1,-1 0 1,0 0-1,0 0 1,0-1-1,4-2 54,15-19 10,-2-1 0,15-24 0,-24 35-61,-2 3-2,0-1 1,-1-1-1,0 1 1,3-12-1,-7 21 28,-2 3 8,-1 7 54,-6 11 103,-7 9-16,-2-1 1,-38 48-1,44-61-141,8-10-191,0 0 0,-7 7 0,10-13-451,1 1 0,0-1 0,-1 1 0,0-1 0,1 0 0,-1 1 0,1-1 0,-1 0 0,0 0 0,1-1 0,-2-2-2937,-7-1 13470,30 20-9401,-18-12-460,0 0 0,0-1-1,1 1 1,-1-1 0,10 4 0,0-1 66,0 1 1,0 1-1,0 0 1,-1 1-1,0 0 1,0 1-1,18 18 1,-30-26-12,-3-1-52,-5-3 16,-48-33-210,37 24-137,7 5 137,1 1 1,-1 1-1,0 0 1,-1 1-1,1 0 1,-1 0-1,0 1 1,0 1-1,-21-2 1,21 5 73,12-1 48,0 0 0,0 0 0,-1 0 0,1 0 0,0 0 1,0 0-1,0 1 0,0-1 0,0 0 0,0 0 0,0 0 1,0 0-1,0 0 0,0 0 0,0 0 0,0 0 0,0 0 0,0 1 1,0-1-1,0 0 0,0 0 0,1 0 0,-1 0 0,0 0 0,0 0 1,0 0-1,0 0 0,0 0 0,0 0 0,0 0 0,0 1 0,0-1 1,0 0-1,0 0 0,0 0 0,0 0 0,0 0 0,1 0 0,-1 0 1,0 0-1,0 0 0,0 0 0,0 0 0,0 0 0,0 0 0,0 0 1,0 0-1,0 0 0,1 0 0,-1 0 0,0 0 0,0 0 0,25 9 159,-16-6-36,6 3 38,46 18 555,-50-20-553,-2 2-1,1-1 0,17 14 0,8 7-1736,-41-30 1002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00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5889,'2'2'20173,"-1"1"-19728,-2 3-3515,1-1 4588,-4 11-1396,-8 22 0,6-19-20,2-4-30,-4 9 101,1 0-1,-4 33 0,10-44-114,2-9-20,1-8 36,9-42-36,-7 28-100,7-24 0,2 12-8,-8 21 59,-1 0 0,3-12 0,-5 6 12,-1 15 9,-1-1 0,0 1 0,0 0 0,0-1 0,0 1 0,0 0 0,0-1 0,0 1 0,0 0 0,0-1 0,0 1 0,0 0 0,0-1 0,0 1 0,-1 0 0,1-1 0,0 1 0,0 0 0,0-1 0,0 1 0,-1 0 0,1-1 0,0 1 0,0 0 0,-1 0 0,1-1 0,0 1 0,0 0 0,-1 0 0,1 0 0,0-1 0,0 1 0,-1 0 0,0 0 0,-1 5 94,-16 64 104,-3 12 22,19-69-195,-1 1-1,0 0 1,-1-1-1,-7 16 0,8-25-55,3-8-298,3-10-576,5 1 74,2 0 338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00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44 7162,'-11'-8'4428,"8"7"-3970,0-1-1,1 0 0,0 1 0,-1-1 1,1 0-1,0 0 0,0 0 0,0 0 1,0 0-1,0-1 0,1 1 0,-1-1 1,1 1-1,-3-5 0,17 20 2473,8 18-1490,29 59 0,-37-64-1080,-7-13-240,-4-9-78,-1 0 1,1 0-1,0 0 1,0-1-1,5 7 0,-5-9 86,-2-2-12,-3-7 67,-67-109-396,62 105 191,6 8 15,-1 0-3,1 0 0,-1 0 1,0 1-1,0-1 0,0 1 0,-5-5 0,8 8 9,0 0-1,0 0 1,0 0-1,0 0 1,-1 0-1,1 0 1,0 0-1,0 0 1,0 0-1,0 0 1,0 0-1,0 1 1,0-1-1,0 0 1,0 0-1,0 0 1,0 0 0,0 0-1,0 0 1,0 0-1,0 0 1,0 1-1,0-1 1,0 0-1,0 0 1,0 0-1,0 0 1,0 0-1,0 0 1,0 0-1,0 0 1,0 1-1,0-1 1,0 0-1,0 0 1,0 0-1,0 0 1,0 0-1,0 0 1,0 0-1,0 0 1,0 1-1,1 5-14,5 9 37,1 1 0,1-1 0,9 14 0,-7-11 125,12 26-1,-21-42-134,14 41 219,-13-38-165,1-5 46,1-8 46,-3 5-177,1-2 22,0 0 1,1 1-1,0-1 1,0 0-1,5-5 1,-4 6-2,0-1-22,1 0 1,0 0 0,0 1-1,1 0 1,-1 0 0,1 0-1,0 1 1,0-1 0,0 1-1,1 1 1,10-4-1,-3 3-39,-2 2-4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20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1 3225,'-3'4'15547,"1"2"-14523,0-1-403,0 0 0,0 0 0,-5 7 0,6-10-536,-1 0-1,0 0 0,0 0 1,0 0-1,0 0 0,0-1 1,0 1-1,0-1 0,-4 2 1,-25 16 296,0 0 0,-51 44 1,79-61-376,-13 11 37,27-19-27,29-15-24,23-27 14,-27 18 67,-30 27 92,-8 5 337,-14 11-114,11-9-367,-4 3 31,0-1 0,-15 9 0,-9 3 41,20-10-119,1-2 0,-1 1 1,-1-1-1,-21 6 0,23-8-2805,6-14 1921,16 34 2525,-7-16-1584,3 2 15,-2 0 0,1 1-1,-2 0 1,1 0 0,1 12 0,-5-21-40,2 10 40,-2-11-47,0-1 0,0 0 0,1 1 0,-1-1 0,0 0 0,0 1 0,0-1 0,1 0 0,-1 0 0,0 1 0,0-1 0,1 0 0,-1 0 0,0 1 1,0-1-1,1 0 0,-1 0 0,0 0 0,1 0 0,-1 1 0,0-1 0,1 0 0,-1 0 0,0 0 0,1 0 0,-1 0 0,0 0 0,1 0 0,-1 0 0,1 0 0,-2-5-278,-1 0 0,1 1-1,-1-1 1,-2-4-1,-5-15-218,3 6 231,0 0 0,-2 0 0,0 1 0,-11-19 0,12 29 186,3 4 434,4 5 1180,45 115-126,-26-74-1041,-18-40-348,-1-1 0,1 0 0,0 0 0,-1 0 0,0 1 0,1-1 0,-1 4 0,0-2 1,4 8-23,-5-19-1366,0 1 1,-5-13-1,2 4-1138,-2-1 963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21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4281,'0'0'18487,"0"2"-17289,-1 2-1123,1-1-1,-1 1 0,0-1 0,0 1 0,0-1 0,-1 0 0,0 1 0,1-1 0,-1 0 0,0 0 0,0 0 0,-4 4 0,1-2-28,0 0-1,0 0 0,0-1 1,-1 1-1,0-1 0,-8 4 0,-9 7 46,3 2 34,-31 33-1,32-30-13,-23 18 0,41-37-109,0 0 1,0-1-1,0 1 0,0 0 1,-1 0-1,1-1 0,0 1 0,0-1 1,0 1-1,0-1 0,-2 1 0,3-1-6,-1 0-1,1 0 1,0 0-1,0 0 1,0 0-1,-1 0 1,1-1-1,0 1 1,0 0-1,0 0 1,-1 0-1,1 0 0,0 0 1,0 0-1,0 0 1,0 0-1,-1-1 1,1 1-1,0 0 1,0 0-1,0 0 1,0 0-1,0-1 1,0 1-1,-1 0 1,1 0-1,0 0 0,0 0 1,0-1-1,0 1 1,0 0-1,0 0 1,0 0-1,0-1 1,0 1-1,0 0 1,0-1-1,0-1-34,0 1-1,1-1 1,-1 0-1,1 0 1,-1 0 0,1 0-1,0 0 1,0 1-1,0-1 1,0 0 0,0 1-1,1-3 1,9-8-297,1 0 1,0 1-1,22-15 0,-7 5-119,-19 14 456,-1 2 0,1-1-1,0 1 1,0 0 0,0 1 0,1 0 0,-1 0-1,1 1 1,17-4 1601,-32 8-1237,3 0-365,-1-1 0,1 2 0,-6 2 0,-1 2 21,0 0 1,1 1 0,0 1 0,0 0-1,0 0 1,-13 18 0,16-18-27,0 1-159,0-1 0,-1 0-1,-9 9 1,5-6-801,3-3 382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22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36 3505,'-9'1'4308,"9"-2"-4234,0 1 1,0 0-1,0 0 1,-1 0 0,1 0-1,0 0 1,0-1 0,0 1-1,0 0 1,0 0 0,0 0-1,0 0 1,0-1 0,0 1-1,0 0 1,0 0-1,0 0 1,0 0 0,0-1-1,0 1 1,0 0 0,0 0-1,0 0 1,0 0 0,0-1-1,0 1 1,0 0 0,0 0-1,0 0 1,1 0 0,-1-1-1,0 1 1,0 0-1,0 0 1,0 0 0,0 0-1,0 0 1,0 0 0,1-1-1,7-15 3272,-7 16-3247,-1 0 0,0 0 0,0 0 1,0 0-1,0 0 0,0-1 0,0 1 0,1 0 0,-1 0 0,0 0 0,0 0 0,0 0 0,0-1 0,0 1 0,0 0 0,0 0 0,0 0 0,0 0 0,0-1 0,0 1 0,0 0 0,0 0 0,0 0 0,0 0 0,0-1 0,0 1 0,0 0 0,0 0 0,0 0 0,0 0 1,0-1-1,0 1 0,0 0 0,0 0 0,0 0-31,-1 0 0,1 0 0,0 0 0,0 0 0,0 0 0,-1 0-1,1 0 1,0 0 0,0 0 0,0 1 0,0-1 0,-1 0 0,1 0 0,0 0 0,0 0 0,0 0 0,0 1 0,0-1 0,0 0 0,0 0 0,-1 0 0,1 0 0,0 1 0,0-1 0,0 0 0,0 0 0,0 0 0,0 1 0,0-1 0,0 0 0,0 0 0,0 0 0,0 1 0,-1 4 105,0 0 1,0 0-1,0 10 1,1-5-22,0 21 334,0-1-142,-7 22 229,8-216-970,-2 162 661,0 2 49,1 2 609,1 52-396,-1 63 319,-1-113-774,1-4-65,0 0 1,0 0 0,0 0-1,0-1 1,0 1-1,0 0 1,0 0 0,0 0-1,0 0 1,0 0 0,0 0-1,0 0 1,0 0-1,0-1 1,0 1 0,1 0-1,-1 0 1,0 0 0,0 0-1,0 0 1,0 0-1,0 0 1,0 0 0,0 0-1,0 0 1,0 0 0,0 0-1,1 0 1,-1 0-1,0 0 1,0 0 0,0 0-1,19-1 50,34-4-1,-45 4-67,0-1-1,0 0 1,0 0-1,0-1 1,-1 0-1,1-1 1,7-4-1,-9 6-142,1 4 43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34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1967 28 3609,'7'3'16249,"-7"-3"-15813,3-2 2278,-12 5 1967,-5 0-4729,9-1 115,-1 0 14,0 0-1,1-1 1,-1 1 0,0-1 0,-5 0 0,-45 4 506,-58 14 1,80-13-419,-39 2 0,54-7-83,0-1 0,0-1-1,-33-6 1,-4-2 8,-78-1 0,29-2-67,10 1-5,4 6-10,-118-11 8,207 16-19,-87-11 3,70 10-10,0 1-1,-32 3 1,30 0 3,-1-1 0,1 0 1,-1-2-1,1 0 0,-22-4 1,33 2-1,0 2 1,-1-1-1,1 2 1,0-1-1,0 1 1,0 1-1,0 0 1,0 0-1,-12 5 0,15-5 4,-1-1 0,1 0 0,0-1 0,-1 1 0,1-1-1,-13-2 1,10 1 0,0 0-1,0 1 1,-10 1-1,-66 10-1,82-11 1,-1 0-1,1 0 1,-1 0 0,1 0-1,-1-1 1,-8-2 0,-6-1 3,3 2-3,11 0-2,-1 1-1,1 1 1,-1-1-1,1 1 1,-1 0 0,1 0-1,-1 0 1,1 1 0,-11 2-1,14-2 3,0-1-1,0 1 1,0 0-1,0-1 1,0 0-1,0 1 0,0-1 1,0 0-1,0 0 1,0 0-1,0 0 1,0-1-1,-3 0 0,2 1-61,-11 0 72,14 0-42,0 0 0,0 0 0,0 0 0,0 0 0,0 0 0,1 0 0,-1-1 1,0 1-1,0 0 0,0 0 0,0 0 0,0 0 0,0 0 0,0 0 0,1 0 1,-1 0-1,0-1 0,0 1 0,0 0 0,0 0 0,0 0 0,0 0 0,0 0 1,0-1-1,0 1 0,0 0 0,0 0 0,0 0 0,0 0 0,0 0 0,0-1 0,0 1 1,0 0-1,0 0 0,0 0 0,0 0 0,0 0 0,0-1 0,0 1 0,0 0 1,0 0-1,0 0 0,0 0 0,0 0 0,0 0 0,-1-1 0,1 1 0,0 0 1,0 0-1,0 0 0,0 0 0,0 0 0,0 0 0,0 0 0,-1 0 0,1 0 0,0-1 1,0 1-1,0 0 0,0 0 0,0 0 0,-1 0 0,1 0 0,0 0 0,0 0 1,0 0-1,0 0 0,0 0 0,-1 0 0,13-7-1860,10-4 835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36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28 3449,'-3'-7'15978,"1"8"-14721,-2 3-1671,-9 9 650,1-1-34,-15 19 0,6-4 149,-21 32 1,51-69-255,0-1 0,0 1 1,15-12-1,-3 3-69,10-10-2,27-27 43,-54 49-55,-4 7-13,0 0 0,0-1 1,0 1-1,0 0 1,0 0-1,0 0 1,0 0-1,0 0 1,0 0-1,0 0 1,0 0-1,0-1 0,0 1 1,0 0-1,0 0 1,0 0-1,0 0 1,0 0-1,0 0 1,0 0-1,0 0 1,0 0-1,0-1 0,0 1 1,-1 0-1,1 0 1,0 0-1,0 0 1,0 0-1,0 0 1,0 0-1,0 0 1,0 0-1,0 0 0,0 0 1,-1 0-1,1 0 7,-1 0-1,0 0 1,0 0-1,0 0 0,1 0 1,-1 0-1,0 0 1,0 1-1,1-1 0,-1 0 1,0 1-1,0-1 1,1 0-1,-2 2 0,-6 4 56,-1 0 0,2 1-1,-1 0 1,-8 10-1,-23 35 225,3-5 66,17-23-192,-17 19 82,34-42-218,1 1 1,-1-1 0,1 1-1,-1-1 1,1 0-1,-1 0 1,0 0 0,0 0-1,1 0 1,-1 0-1,0 0 1,0-1 0,0 1-1,-2 0 1,4-1-2,1 0-16,4 1-7,-3 0-1,0-1 0,-1 1 1,1-1-1,0 1 0,0 0 0,-1-1 0,1 1 0,1 1 0,36 26 25,16 12 309,-11-17 237,-29-16-281,18 12 0,-29-16-191,-6-2 170,-9-4 207,7 1-302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9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16 9562,'-11'5'4281,"6"-1"-2265,2 0-47,6-3-649,1 0-312,3-1-392,3-1-191,2-3-209,7 0-216,5-2-929,4 0-559,3 2-1681,-3-1 1841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80 5081,'-1'-2'329,"0"-1"0,0 0 0,0 0-1,0 0 1,0 1 0,1-1 0,-1 0 0,1 0 0,0 0 0,0 0-1,0 0 1,1-6 0,-1 9-268,0-3 244,0 1 0,1-1 1,0 0-1,0 1 0,0-1 1,0 1-1,0 0 0,0-1 0,3-3 1,1-2 939,-15 29 336,1 0-1,-11 36 1,-8 55-322,19-77-668,-13 41 26,-5 23-167,26-97-480,1 1 1,-1-1-1,1 0 1,0 0-1,0 1 1,0-1-1,0 0 1,0 0-1,2 5 1,-2-7 0,0 0 0,0 0 0,0 0 0,0 1 0,0-1 1,0 0-1,0 0 0,0 0 0,1 0 0,-1 0 0,0 1 0,0-1 1,0 0-1,0 0 0,0 0 0,0 0 0,1 0 0,-1 0 0,0 0 1,0 0-1,0 0 0,0 0 0,1 1 0,-1-1 0,0 0 0,0 0 1,0 0-1,0 0 0,1 0 0,-1 0 0,0 0 0,0 0 0,0 0 1,0 0-1,1-1 0,-1 1 0,0 0 0,0 0 0,1 0-159,0-1 1,0 0-1,0 0 0,0 0 1,0 1-1,0-1 0,-1 0 0,1 0 1,1-2-1,10-16-900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6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10 8002,'-1'-1'507,"0"0"0,0 0 0,-1 0 0,1 0 1,0 1-1,0-1 0,0 0 0,-1 1 0,1-1 1,0 1-1,-1-1 0,1 1 0,0 0 0,-1 0 1,-1-1-1,3 1-454,0 0-1,0 0 1,0 0 0,0 1 0,0-1 0,0 0-1,0 0 1,0 0 0,-1 0 0,1 0 0,0 0-1,0 0 1,0 0 0,0 0 0,0 0 0,0 0-1,0 0 1,0 0 0,0 0 0,0 0 0,0 0-1,-1 0 1,1 1 0,0-1 0,0 0 0,0 0-1,0 0 1,0 0 0,0 0 0,0 0 0,0 0-1,0 0 1,0 1 0,0-1 0,0 0 0,0 0-1,0 0 1,0 0 0,0 0 0,0 0 0,0 0-1,0 0 1,0 1 0,0-1 0,0 0 0,0 0-1,0 0 1,3 7 318,-2-5-194,4 11 57,-2 0 0,1 0 1,-1 1-1,1 19 1,4 19 108,-5-39-246,0 0 0,8 17 0,-9-27-79,-1 1 1,1-1-1,0 0 1,0 0-1,0 0 1,0 0 0,0 0-1,1 0 1,0 0-1,-1-1 1,1 1-1,0-1 1,4 3 0,-5-5-5,0 1 1,0 0-1,-1-1 1,1 1-1,0-1 1,0 1 0,0-1-1,0 0 1,0 0-1,0 0 1,0 0 0,0 0-1,-1 0 1,4-1-1,-1 0 14,-1 0 0,0 0 0,1-1 0,-1 1-1,0-1 1,0 0 0,4-2 0,1-3 23,0 0 1,0-1-1,-1 0 1,8-10-1,-7 7-59,0-1 1,-1 0-1,9-22 0,13-42-143,-21 53 120,-8 21 28,1 1-1,-1-1 1,1 1-1,-1-1 1,1 1-1,-1-1 1,0 0-1,0 1 0,1-1 1,-1-1-1,0 16 105,0 1-1,0 0 1,-2-1-1,-2 16 1,1-10-24,-19 100 284,-5 46-13,26-161-345,1 1-29,-1 0 0,1 0 0,0 0 0,0 0 0,1 0 0,-1 1-1,3 6 1,-3-11-3,0-1 1,0 1-1,0-1 0,1 1 0,-1-1 1,0 1-1,0-1 0,1 1 0,-1-1 1,0 0-1,0 1 0,1-1 0,-1 0 0,0 1 1,1-1-1,-1 0 0,1 1 0,-1-1 1,0 0-1,1 1 0,0-1 7,0 0-1,-1 0 1,1-1 0,-1 1-1,1 0 1,-1 0 0,1-1-1,0 1 1,-1 0 0,1 0 0,-1-1-1,1 1 1,-1-1 0,1 0-1,-1 1 21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7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33 8778,'8'-3'7405,"0"-1"-4434,-7 4-2779,-1-1-1,1 1 0,0-1 1,0 1-1,-1-1 0,1 0 1,0 1-1,-1-1 0,1 0 0,-1 0 1,1 1-1,-1-1 0,1 0 1,-1 0-1,1-1 0,-1 2-140,0 0-1,0-1 0,0 1 1,0 0-1,0-1 0,-1 1 0,1-1 1,0 1-1,0 0 0,0-1 0,-1 1 1,1 0-1,0-1 0,0 1 0,-1 0 1,1 0-1,0-1 0,-1 1 1,1 0-1,0 0 0,-1 0 0,1-1 1,0 1-1,-1 0 0,1 0 0,-1 0 1,-10-5 393,8 5-426,0-1-1,1 1 1,-1 0-1,0 0 1,1 0-1,-1 0 1,1 0 0,-1 1-1,0-1 1,1 1-1,-1 0 1,1 0-1,-1 0 1,1 0-1,-1 0 1,1 0 0,0 1-1,-4 2 1,2-1-20,0 0 0,1 0 1,-1 1-1,1-1 0,-1 1 1,1 0-1,0 0 1,-4 9-1,5-9 6,0 1 0,1 0 0,-1 0 0,1-1 0,0 1 0,0 0 0,1 0 0,-1 1 0,1-1 0,0 0 0,1 0 0,-1 0 0,1 0 0,0 0 0,2 6 0,-2-8-1,0 1 0,1-1 0,-1 0 0,1 1-1,0-1 1,0 0 0,0 0 0,0 0 0,1 0 0,-1 0 0,1-1 0,0 1 0,-1-1 0,1 0 0,0 1-1,1-1 1,-1-1 0,0 1 0,0 0 0,1-1 0,3 2 0,-5-3-1,0 1 0,0-1-1,0 0 1,0 0 0,0 0 0,0 0 0,0 0 0,0 0 0,0 0-1,0 0 1,0-1 0,0 1 0,0-1 0,0 0 0,0 0 0,0 1-1,0-1 1,0 0 0,-1 0 0,1-1 0,0 1 0,-1 0 0,1-1-1,-1 1 1,0-1 0,1 1 0,-1-1 0,1-1 0,3-4-25,-2 0 0,1 0 0,-1 0 0,0 0 0,-1 0 0,3-9 0,-3 7-10,0-1-1,-1 1 1,0 0 0,0-10-1,-1 14 24,0 0-1,-1 0 0,1 0 1,-1 0-1,-1 0 0,1 0 1,0 0-1,-1 1 0,-2-6 1,-1 5-44,3 6-52,1 0 89,1 0 0,-1-1 0,1 1 0,0 0 0,-1 1-1,1-1 1,0 0 0,0 0 0,0 0 0,0 1 0,-1 16-29,2 0 1,0 0-1,2 0 0,-1 0 1,12 33-1,-12-44 37,0-1 1,1 1-1,5 7 0,-7-11-34,0-1 0,1 0 1,0 0-1,-1 0 0,1 0 0,0 0 1,0 0-1,0-1 0,0 1 1,0-1-1,5 3 0,-4-3 1,0 0-1,0 0 0,0 0 1,5 0-1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7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18 11258,'-15'-8'9557,"14"7"-9330,0 0-1,-1 0 0,1 0 1,-1 0-1,0 1 0,1-1 1,-1 0-1,0 1 0,1-1 1,-1 1-1,0-1 0,1 1 0,-4 0 1,-4 0-159,1 1 0,0 0 0,0 0 0,0 1 0,0 0 0,1 0 0,-16 7 0,20-7-69,0 0-1,-1 0 0,1 0 0,0 0 0,0 0 0,0 1 1,1-1-1,-5 6 0,6-6 1,-1 0-1,1 0 1,0 0 0,0 0 0,0 0-1,0 0 1,1 1 0,-1-1 0,1 0-1,-1 0 1,1 1 0,0-1 0,0 0-1,0 1 1,0 2 0,0-3-12,0 0-1,1 0 1,-1 0-1,0-1 1,1 1 0,0 0-1,-1 0 1,1 0 0,0 0-1,0-1 1,0 1-1,0 0 1,1-1 0,-1 1-1,0-1 1,1 1 0,-1-1-1,1 1 1,-1-1-1,1 0 1,-1 0 0,1 0-1,0 0 1,0 0 0,3 1-1,3 0-159,0 0 0,1 0 1,-1-1-1,16 1 0,-16-2 59,8 1-11,25 1-108,-38-1 222,1-1 0,0 1 0,-1 0 0,1 0 0,-1 1 0,0-1 0,1 0 0,3 4 0,-6-5 12,0 1 0,0 0 0,0-1 1,-1 1-1,1 0 0,0-1 0,-1 1 1,1 0-1,0 0 0,-1 0 0,1 0 0,-1 0 1,0 0-1,1 0 0,-1 0 0,0 0 0,1 0 1,-1 0-1,0 0 0,0 0 0,0 0 0,0 0 1,0 0-1,0 0 0,0 0 0,0 0 0,0 0 1,-1 1-1,0 0 4,0 0 0,0 1 0,0-1 0,0 0 0,0 0 0,0-1 0,0 1 0,-1 0 0,1 0 0,-1-1 0,0 1 0,-1 1 0,-3 1 15,0 0-1,-1 0 1,1-1 0,-1 0-1,-8 3 1,-36 7 75,37-10 9,-1 0-1,-17 0 1,27-3-589,-1 0 1,1 0-1,0-1 1,-1 1-1,1-1 1,0 0-1,-1-1 1,1 1-1,-5-3 1,-1-3-1400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8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37 11658,'-7'-2'8711,"-3"-5"-7590,3 1-422,3 3-566,0 0-1,-1 0 1,1 1 0,-1 0 0,1-1-1,-7 0 1,9 2-110,-1 1-1,1-1 1,-1 1-1,1 0 1,-1 0-1,1 0 1,-1 0-1,1 0 1,-1 1-1,1-1 1,-1 1-1,1 0 1,0 0-1,-1-1 1,-1 3-1,0-1-10,0 0 1,0 1-1,0 0 0,1 0 0,-1 0 0,1 0 0,0 1 1,-3 3-1,5-5-13,0-1 0,0 1 1,0-1-1,0 1 0,0 0 1,1-1-1,-1 1 0,0 0 1,1 0-1,-1 3 0,1-4-1,0 0 0,0 0 0,0 0 0,1 0 0,-1 0 0,0 0 1,0 0-1,1 0 0,-1 0 0,1 0 0,-1 0 0,1 0 0,-1 0 0,1 0 0,-1 0 0,1-1 0,0 1 0,0 0 0,1 1 0,2 1-26,1 0 1,0 0-1,1 0 1,-1-1-1,0 0 1,1 0-1,-1 0 0,1 0 1,6 0-1,-6-1 12,1 0-1,-1 1 1,0 0-1,0 0 1,-1 0-1,1 1 1,0 0-1,9 7 1,-13-9 17,0 1 0,0 0 0,0 0 0,-1-1 0,1 1 0,-1 0 0,1 1 0,-1-1-1,0 0 1,0 0 0,2 5 0,-3-6 6,1 1 0,-1-1 0,0 1 0,0 0-1,0-1 1,0 1 0,0-1 0,0 1 0,-1 0 0,1-1-1,0 1 1,-1-1 0,1 1 0,-1-1 0,0 1 0,1-1-1,-1 1 1,0-1 0,0 0 0,-1 2 0,-1 1 25,-1-1 1,1 1 0,-1-1-1,0 1 1,0-1-1,0-1 1,-1 1 0,1 0-1,-1-1 1,1 0 0,-1 0-1,0 0 1,0-1-1,1 0 1,-7 1 0,-1 0 363,0-1 1,0 0 0,-1-1-1,1-1 1,-14-2 0,-23-6 539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8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45 6313,'1'1'736,"7"10"3340,-3-8-1654,-5-3-2327,0 0-1,0 0 1,1 0 0,-1 0 0,0 0 0,0 0 0,0 0 0,0 0 0,0 0 0,1 0-1,-1 0 1,0 0 0,0 0 0,0-1 0,0 1 0,0 0 0,0 0 0,1 0 0,-1 0-1,0 0 1,0 0 0,0-1 0,0 1 0,0 0 0,0 0 0,0 0 0,0 0 0,0 0-1,0-1 1,0 1 0,0 0 0,0 0 0,0 0 0,0-1 18,1 0 0,-1 0-1,0 0 1,0 0 0,0-1 0,0 1 0,0 0 0,0 0-1,-1 0 1,1 0 0,0 0 0,0 0 0,-1 0 0,1 0-1,-1 1 1,1-1 0,-1 0 0,0-1 0,0 0-3,0 1-1,-1 0 1,1-1 0,0 1 0,-1 0 0,1 0-1,-1 0 1,0 0 0,-2-1 0,0 0-4,0 1 1,-1 0 0,1 0-1,0 0 1,-1 0-1,1 0 1,0 1-1,-6 0 1,6 0-95,0 1 0,-1 0-1,1 0 1,0 0 0,0 0 0,0 1 0,1-1 0,-1 1 0,0 0 0,1 0-1,-1 1 1,1-1 0,-5 5 0,3-3-15,1 0-1,1 1 1,-1-1 0,1 1-1,-1 0 1,1 0 0,1 0-1,-1 0 1,-2 8 0,3-8-4,1 0 1,0-1 0,0 1 0,0 0 0,1-1 0,0 1 0,-1 0-1,2 0 1,-1-1 0,0 1 0,3 7 0,-2-9 8,0 0 1,0 1 0,1-1-1,-1 0 1,1 0 0,0 0-1,0 0 1,0 0 0,0 0-1,0-1 1,1 1 0,-1-1-1,1 0 1,0 1 0,0-1-1,5 3 1,-3-3 4,0 0 1,0 1 0,1-2-1,-1 1 1,1-1-1,0 0 1,-1 0 0,1 0-1,0-1 1,0 0-1,9-1 1,-4 0 8,0-1 0,0 0 0,0-1 1,20-8-1,-27 9-45,0 0 1,-1 0 0,1 0-1,-1 0 1,1-1 0,-1 0-1,0 1 1,0-1-1,0 0 1,0 0 0,-1-1-1,1 1 1,-1 0 0,0-1-1,0 0 1,0 1-1,0-1 1,-1 0 0,0 0-1,0 0 1,0 0 0,0 0-1,0 0 1,0-5-1,-1 0-54,1 0 0,-1 0 0,-1 0 0,0 1 0,0-1 0,0 0 0,-1 0 0,-1 1 0,1-1 0,-5-8 0,6 16 67,0-1 0,1 1 0,-1 0 0,0-1 0,0 1 0,0 0 0,-1 0 1,-1-2-1,3 3 12,0 0 1,0 0 0,0 0-1,-1-1 1,1 1 0,0 0 0,0 0-1,0 0 1,-1 0 0,1 0-1,0 0 1,0 0 0,-1 0-1,1 0 1,0 0 0,0 0 0,0 0-1,-1 0 1,1 0 0,0 0-1,0 0 1,-1 0 0,1 0-1,0 0 1,-1 1 0,1-1 0,0 0 1,-1 1-1,1-1 0,0 1 1,-1-1-1,1 1 1,0-1-1,-1 1 0,1-1 1,0 1-1,0-1 1,0 1-1,-1-1 0,1 1 1,0 0-1,-1 6 51,1-1 1,-1 0-1,1 1 0,1-1 1,-1 0-1,2 8 0,11 38 406,-10-44-464,0 1-1,0-1 1,1 0-1,0 0 1,1 0-1,0 0 1,0-1-1,0 0 1,1 0 0,0 0-1,1-1 1,-1 1-1,12 6 1,-16-11-201,0-1 1,1 1 0,0-1 0,4 2 0,12 0-433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9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59 7346,'-3'0'1890,"-2"0"4440,5 0-6253,0 0 0,0 0 0,0 0 0,0 0 0,0 0 1,0 0-1,0 0 0,0 0 0,0 0 0,0 0 0,0 0 0,0 0 0,-1 0 0,1 1 0,0-1 0,0 0 1,0 0-1,0 0 0,0 0 0,0 0 0,0 0 0,0 0 0,0 0 0,0 0 0,0 0 0,0 0 1,0 1-1,0-1 0,0 0 0,0 0 0,0 0 0,0 0 0,0 0 0,0 0 0,0 0 0,0 0 1,0 0-1,1 0 0,-1 0 0,0 0 0,0 1 0,0-1 702,4 9 154,0 1-860,0-1-1,0 1 0,-2 0 1,1 0-1,-1 1 0,0-1 1,-1 0-1,0 14 0,-3 5 120,2-29-186,0 0-1,0 0 1,0 0-1,0 0 1,0 0 0,0 0-1,0 0 1,0 1-1,0-1 1,0 0-1,0 0 1,0 0 0,0 0-1,0 0 1,0 0-1,0 0 1,0 0-1,0 1 1,0-1 0,0 0-1,0 0 1,0 0-1,0 0 1,0 0-1,0 0 1,0 0-1,-1 0 1,1 0 0,0 0-1,0 0 1,0 1-1,0-1 1,0 0-1,0 0 1,0 0 0,0 0-1,-1 0 1,1 0-1,0 0 1,0 0-1,-3-4 132,-1-8 1,3 5-153,-1-1 1,2 0-1,-1 0 1,1 1-1,0-1 0,1 0 1,0 0-1,0 0 1,4-13-1,-2 13-38,0-1-1,1 0 1,-1 1 0,2 0 0,-1 0-1,1 0 1,0 1 0,7-8 0,-10 14 62,-1-1 0,1 0 0,0 1 1,0-1-1,0 1 0,0-1 1,0 1-1,1 0 0,-1 0 0,0 0 1,0 0-1,1 0 0,-1 0 1,1 1-1,-1-1 0,1 1 0,-1 0 1,1 0-1,-1 0 0,1 0 1,-1 0-1,1 0 0,-1 1 1,1-1-1,3 2 0,-3-1 24,0 0 0,-1 0 0,0 1 0,1-1 0,-1 1-1,0-1 1,0 1 0,1 0 0,-1 0 0,-1 0 0,1 0 0,0 0 0,0 0 0,-1 0-1,1 1 1,-1-1 0,0 0 0,0 1 0,0-1 0,0 1 0,0 0 0,0-1 0,0 4-1,-1 4 14,0 0 0,0-1 0,-1 1 0,0-1 0,-1 1 0,-5 16 0,4-17-27,1 1-1,0-1 0,0 1 0,1 0 0,1 0 1,0 14-1,0-22-26,2 6-82,-2-7 77,0-1 0,0 0 0,0 0 0,0 0 0,1 1-1,-1-1 1,0 0 0,0 0 0,0 0 0,1 0 0,-1 0 0,0 1 0,0-1-1,0 0 1,1 0 0,-1 0 0,0 0 0,0 0 0,1 0 0,-1 0 0,0 0-1,0 0 1,1 0 0,-1 0 0,0 0 0,0 0 0,1 0 0,-1 0 0,0 0-1,0 0 1,1 0 0,-1 0 0,11-4-200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9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43 10834,'-1'-14'7998,"-4"2"-4826,5 10-3078,-1 1-1,0 0 0,0 0 0,0 0 1,0 0-1,0 0 0,0 1 0,0-1 1,0 0-1,0 0 0,0 1 0,0-1 0,0 1 1,0-1-1,-1 1 0,1-1 0,0 1 1,-1-1-1,-1 1 0,0-1-41,0 1-1,0 0 1,0 0-1,0 0 1,0 0-1,0 0 1,0 1-1,0-1 1,0 1-1,0 0 1,0 0-1,0 0 1,0 0-1,0 0 1,-4 3-1,4-1-44,0-1-1,0 1 1,0 0-1,0-1 1,1 1 0,-1 1-1,1-1 1,0 0-1,0 0 1,0 1-1,-2 7 1,1-6-8,2 1-1,-1 1 1,1-1 0,0 0-1,0 0 1,0 0 0,1 1-1,0-1 1,2 11 0,-2-14 0,1 0 1,-1 0-1,1 0 1,0 0 0,0 0-1,0 0 1,0 0 0,1-1-1,-1 1 1,1 0 0,0-1-1,0 1 1,-1-1 0,2 0-1,-1 1 1,0-1 0,0 0-1,1 0 1,-1-1 0,1 1-1,-1 0 1,4 1 0,-2-2-14,-1 0 0,1 0 1,0 0-1,0 0 0,-1 0 0,1-1 1,0 0-1,0 0 0,0 0 1,0 0-1,-1 0 0,1-1 1,0 0-1,0 0 0,-1 0 0,1 0 1,0 0-1,-1-1 0,1 0 1,-1 1-1,0-1 0,0-1 1,5-2-1,-3 0-119,-1 1 0,1-1 1,-1 0-1,0 0 0,0 0 0,0-1 1,-1 0-1,1 1 0,-2-1 0,1 0 1,-1 0-1,1-1 0,0-6 0,-1 3 10,0-1-1,-1 1 1,0-1-1,-1 0 1,-1-15-1,1 26 124,0 0 1,0 0-1,0 0 1,0 0-1,0 0 1,0 1-1,0-1 1,0 0-1,0 0 0,0 0 1,-1 0-1,1 0 1,0 0-1,0 0 1,0 0-1,0 0 1,0 0-1,0 0 0,0 0 1,0 1-1,-1-1 1,1 0-1,0 0 1,0 0-1,0 0 1,0 0-1,0 0 1,0 0-1,0 0 0,-1 0 1,1 0-1,0 0 1,0 0-1,0 0 1,0 0-1,0 0 1,0-1-1,0 1 0,-1 0 1,1 0-1,0 0 1,0 0-1,0 0 1,0 0-1,0 0 1,0 0-1,0 0 0,0 0 1,0 0-1,-1 0 1,1-1-1,0 1 1,0 0-1,0 0 1,0 0-1,0 0 0,0 0 1,0 0-1,0 0 1,0-1-1,0 1 1,0 0-1,0 0 1,0 0-1,-6 9 120,2-1-25,0 1 0,1-1 0,0 0 0,1 1 0,-1 0 0,0 11-1,2-15-66,1 0-1,0-1 0,0 1 0,0 0 0,1-1 0,-1 1 1,1 0-1,0-1 0,0 1 0,1-1 0,0 1 0,-1-1 0,6 8 1,-7-11-51,1 0 0,0 0 0,-1 0 1,1 0-1,0 0 0,0 0 0,-1 0 1,1-1-1,0 1 0,0 0 1,0-1-1,0 1 0,0 0 0,0-1 1,0 1-1,0-1 0,0 1 0,0-1 1,0 0-1,1 0 0,-1 1 1,2-1-1,12 0-201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0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 10650,'-8'-1'5233,"-2"1"-1792,5 6-1753,0 5-631,2 14-505,3 6-184,-3 12-160,2 6-16,2 6-48,1 8-8,5-5-48,3-3-24,8-14 24,2-14-88,5-19-408,2-9-568,4-17 584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0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39 8962,'-2'0'931,"0"0"0,0 0 1,0 0-1,0 0 0,1 1 0,-1-1 0,-3 1 1,4 0-781,1-1 1,-1 0 0,1 1-1,-1-1 1,1 1 0,-1-1-1,1 1 1,0-1 0,-1 1-1,1-1 1,-1 1 0,1-1-1,0 1 1,-1-1 0,1 1-1,0 0 1,0-1 0,0 1-1,-1 0 1,1-1 0,0 1-1,0 0 1,0-1 0,0 1-1,0 0 1,0 3 38,0 0 0,1 0 0,-1 0 0,1 0-1,0 0 1,0 0 0,0-1 0,0 1 0,1 0 0,-1-1 0,1 1 0,4 5-1,-4-6-153,-1-1 0,1 0-1,0 0 1,0-1-1,0 1 1,0 0-1,0 0 1,0-1 0,0 0-1,1 1 1,-1-1-1,1 0 1,-1 0-1,0 0 1,1 0 0,0-1-1,-1 1 1,1-1-1,-1 1 1,4-1-1,4 0-6,1-1 0,-1 0-1,0 0 1,1-1 0,19-6-1,-24 5-63,0 0-1,1 0 1,-1 0 0,0 0-1,0-1 1,-1 0 0,1 0-1,-1-1 1,0 0-1,5-5 1,15-23-461,-22 29 409,-1 0 0,1 0 0,-1-1-1,0 1 1,0-1 0,1-5 0,-3 9 80,0 1 0,0 0-1,0-1 1,0 1-1,0 0 1,1-1-1,-1 1 1,0-1-1,0 1 1,0 0-1,-1-1 1,1 1 0,0 0-1,0-1 1,0 1-1,0-1 1,0 1-1,0-1 6,-1 1 0,1 0 0,0 0 0,0 0 0,0 0 0,0 0 0,-1 0-1,1 0 1,0 0 0,0 0 0,0 0 0,0 0 0,-1 0 0,1 0 0,0 0 0,0 0 0,0 0 0,0 0-1,-1 0 1,1 0 0,0 0 0,0 0 0,0 0 0,0 0 0,-1 0 0,1 0 0,-2 1 7,0 0 0,1 1 0,-1-1-1,1 0 1,-1 0 0,-1 3 0,-10 10 199,1 2 0,0 0 0,2 1 0,0 0 0,-9 20 0,-34 96 770,50-124-915,-10 29 210,-12 52-1,21-63-228,4-25-37,0-1 0,0 0 0,0 1 1,0-1-1,0 0 0,0 1 0,1-1 0,-1 0 0,0 0 0,1 1 0,-1-1 1,1 0-1,-1 0 0,2 2 0,-1-2-2,-1-1 0,1 1 0,0-1 0,-1 0 0,1 0 0,0 1 0,-1-1 0,1 0 0,0 0 0,0 0 0,-1 0 0,1 0 0,0 0-1,0 0 1,-1 0 0,1 0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9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11 8610,'-8'-4'7867,"7"4"-7591,1-1-1,-1 1 1,1 0-1,-1 0 1,1-1-1,-1 1 1,1 0-1,-1 0 1,1 0 0,-1 0-1,1 0 1,-1 0-1,0 0 1,1 0-228,-1 0 1,1 0-1,0 1 1,-1-1-1,1 0 0,-1 0 1,1 1-1,0-1 1,0 0-1,-1 1 1,1-1-1,0 1 1,0-1-1,-1 0 0,1 1 1,0-1-1,0 1 1,0-1-1,0 1 1,-1-1-1,1 1 1,-2 10 78,-1 1 1,2-1 0,-1 0-1,2 1 1,-1-1-1,4 23 1,-3-31-112,0-1-1,1 1 1,0 0-1,-1 0 1,1-1-1,0 1 1,0-1-1,1 1 1,-1-1-1,0 1 1,1-1-1,0 0 1,-1 1-1,1-1 1,2 2-1,-1-2 0,-1-1 0,1 1 0,-1 0-1,1-1 1,0 0 0,-1 0 0,1 0-1,0 0 1,0 0 0,0 0 0,0-1-1,0 1 1,5-1 0,-4 0-21,0 0 1,0-1-1,0 1 1,0-1-1,0 0 1,0 0-1,0 0 1,0 0-1,-1-1 1,1 0-1,-1 0 1,1 0-1,-1 0 1,0 0-1,1-1 1,-1 1-1,0-1 1,-1 0-1,1 0 0,0 0 1,-1 0-1,4-6 1,-2 2-50,0-1 0,-1 1 1,0 0-1,0-1 0,0 0 0,-1 0 0,0 0 1,-1 0-1,0 0 0,0-11 0,-2 4 37,1 14 11,0 0 0,0 0 0,0 0 0,0 1 0,-1-1 1,1 0-1,0 0 0,-1 1 0,1-1 0,0 0 0,-1 1 0,1-1 0,-1 0 0,1 1 0,-2-2 0,2 2 5,0 0 0,0 0 0,0 0 0,0 0 0,-1 0 0,1 0 0,0 0-1,0 0 1,0 0 0,-1 0 0,1 0 0,0 0 0,0 0 0,0 0 0,0 0 0,-1 0 0,1 0 0,0 0 0,0 0 0,0 0 0,0 0 0,-1 0-1,1 1 1,0-1 0,0 0 0,0 0 0,0 0 0,0 0 0,0 0 0,0 1 0,-1-1 0,1 0 0,0 0 0,0 0 0,0 0 0,0 1 0,0-1-1,0 0 1,0 0 0,0 0 0,0 0 0,0 1 0,0-1 0,0 0 0,0 0 0,0 0 0,0 0 0,0 1 0,0-1 0,0 11 55,0-11-52,8 97 661,-3-66-561,-4-28-159,0-1 1,0 1-1,0 0 1,0-1-1,0 1 1,1-1-1,-1 1 1,1-1-1,2 3 1,12 8-191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3 9778,'-2'-2'4038,"2"2"-3826,0 0 1,0 0-1,0 0 1,0 0-1,0 0 1,-1 0 0,1 0-1,0 0 1,0 0-1,0 0 1,0 0-1,0 0 1,0 0-1,-1 0 1,-4 3 4156,0 0-4057,-4 2-111,1 0 1,-8 6 0,10-6-72,-1 0 0,0-1 0,-14 7 0,12-7 7,1 1-1,-1-1 1,-7 7-1,14-10-125,0 1-1,0-1 1,1 1 0,-1-1-1,1 1 1,-1-1 0,1 1-1,-1 0 1,1 0 0,0 0-1,0 0 1,0 0-1,0 0 1,0 0 0,0 0-1,1 0 1,-1 0 0,1 0-1,-1 3 1,1-4-13,0 0-1,1 0 1,-1 1 0,0-1-1,0 0 1,1 0 0,-1 0-1,1 0 1,-1 0 0,1 0-1,0-1 1,-1 1 0,1 0-1,0 0 1,-1 0 0,1 0-1,0-1 1,0 1 0,0 0-1,0-1 1,-1 1 0,1-1-1,0 1 1,0-1 0,0 1-1,2-1 1,3 2-75,0 0 1,0 0-1,8 0 0,-12-1 40,7 0-80,3 1-76,0 0-1,20 7 0,-29-8 186,1 0 1,-1 1-1,0 0 0,0-1 1,1 1-1,-1 1 0,0-1 1,-1 0-1,1 1 0,0-1 1,-1 1-1,1 0 0,2 4 1,-5-6 26,1 0 0,-1 0 1,1 0-1,-1 1 0,1-1 0,-1 0 1,0 0-1,0 0 0,1 0 0,-1 1 1,0-1-1,0 0 0,0 0 1,-1 0-1,1 1 0,0-1 0,0 0 1,-1 0-1,1 0 0,0 0 0,-1 0 1,1 1-1,-1-1 0,1 0 0,-1 0 1,0 0-1,0 0 0,1-1 1,-1 1-1,0 0 0,-1 1 0,-2 1 86,0 1-1,0-1 1,0-1-1,0 1 1,-1 0 0,-4 1-1,3-1-22,-1-1 1,0 0-1,1 0 0,-1-1 0,0 0 0,0 0 1,0-1-1,0 0 0,0 0 0,-7-1 1,6 0-156,0 0 1,0-1 0,0 0 0,1 0 0,-1-1 0,1 0 0,-1 0 0,-7-6 0,12 7-455,0 0-1,1 0 1,-1 0-1,1 0 1,-4-5-1,-5-10-1160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1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5 124 14131,'-5'0'9345,"18"-1"-8486,21 1-634,-25 1-211,0 0 0,-1-1 0,1-1-1,0 0 1,-1 0 0,1 0-1,-1-1 1,10-4 0,-11 4-34,-1-1-1,0-1 1,0 1-1,0-1 1,0 0 0,-1-1-1,7-6 1,-10 9 5,0 0 0,0 0 0,-1 0 0,1-1 0,0 1 0,-1-1 0,0 1 0,0-1 0,1-3 0,-1 4 9,-1 0 0,0 1 0,1-1 0,-1 0-1,0 0 1,0 0 0,-1 0 0,1 0 0,0 0 0,0 1 0,-1-1 0,1 0 0,-1 0-1,0 0 1,0-1 0,0 2 9,0-1-1,0 1 1,0 0 0,0-1-1,0 1 1,0 0 0,0 0-1,0 0 1,-1 0 0,1 0-1,0 0 1,-1 1-1,1-1 1,0 0 0,-1 1-1,1-1 1,-1 1 0,1-1-1,-1 1 1,1 0 0,-1-1-1,1 1 1,-3 0-1,0 0 38,1 0-1,-1 1 0,0-1 0,1 1 0,-1 0 0,0-1 0,1 2 0,-6 1 0,2 1 86,1-1 1,0 1-1,0 1 1,0-1-1,1 1 0,-1 0 1,1 0-1,1 1 1,-1-1-1,1 1 1,-1 0-1,2 0 0,-1 1 1,1-1-1,0 1 1,0 0-1,1 0 0,0 0 1,0 0-1,0 0 1,1 0-1,0 9 1,1-14-115,0 1 1,0-1 0,0 0 0,1 1 0,-1-1-1,1 0 1,-1 1 0,1-1 0,0 0 0,0 1-1,0-1 1,0 0 0,1 0 0,-1 0 0,2 2-1,0-2-19,-1 1-1,1-1 1,0 0-1,0 0 1,-1 0-1,1 0 1,0-1-1,1 1 0,4 1 1,5 0-511,0 0 1,0 0-1,0-2 0,19 1 1,-27-2 158,9 1-2119,0-2 0,-1 1 0,26-6 0,-16 1 163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1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42 227 4441,'-1'4'13447,"-4"-11"-7936,1 1-4665,3 3-640,0 1 0,0-1 0,0 0 0,-1 1 0,1 0 0,-1-1 0,1 1 0,-1 0 0,-3-3 0,-2-3 244,6 6-364,0 0 0,0 1 0,0-1 0,0 0 1,1 1-1,-1-1 0,1 0 0,-1 0 0,1 1 0,0-1 0,0 0 0,-1 0 0,1 0 1,1 0-1,-1 1 0,0-1 0,0 0 0,1 0 0,-1 0 0,1 1 0,1-4 0,0-3 59,1-3-88,0 0 1,1-1-1,0 2 0,1-1 0,0 0 0,1 1 1,0 0-1,10-13 0,-14 21-98,0 0 1,0 0-1,1 0 0,-1 0 0,1 0 1,-1 1-1,1-1 0,0 1 1,-1-1-1,1 1 0,0 0 1,0 0-1,0 0 0,6 0 1,-5 0 48,1 1 0,-1 0 1,1 0-1,-1 1 0,0-1 1,1 1-1,-1 0 0,0 0 1,7 3-1,24 12 128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3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124 675 3505,'-1'0'2234,"1"0"-2143,0 0-1,0 0 1,0 0 0,-1 0-1,1 0 1,0 0 0,0 0-1,0 0 1,0 0 0,0 0 0,-1 0-1,1-1 1,0 1 0,0 0-1,0 0 1,0 0 0,0 0-1,-1 0 1,1 0 0,0 0-1,0 0 1,0-1 0,0 1-1,0 0 1,0 0 0,0 0-1,0 0 1,0 0 0,-1 0-1,1-1 1,0 1 0,0 0-1,0 0 1,0 0 0,0 0-1,0-1 1,0 1 0,0 0-1,0 0 1,0 0 0,0 0-1,-3-11 234,-1 0-1,1 0 1,1 0 0,-2-20-1,1 13-90,-1 0 0,-12-33-1,9 31-191,-7-35 0,13 48-34,0-1-1,-1 1 0,0 0 1,0 0-1,-1 0 0,0 0 1,-4-8-1,-2 2 24,5 8-14,0-1-1,1 0 0,-1 0 0,1 0 0,0 0 1,1-1-1,-3-9 0,5 15 10,0 1 1,0-1-1,0 0 0,0 0 1,0 0-1,0 1 1,0-1-1,0 0 0,0 0 1,1 1-1,-1-1 0,0 0 1,1 0-1,-1 1 1,1-1-1,0-1 0,10-10 497,-1 1 335,-9 9-709,0 0 1,-1 1-1,1-1 1,-1 0-1,1 1 1,-1-3-1,0 2-45,1 1 0,-1 0 0,0 0 0,0 0 0,0 0 1,1-1-1,-1 1 0,1 0 0,-1 0 0,1 0 0,-1 0 0,1 0 0,0 0 0,-1 0 0,1 0 0,1-1 0,8-4 263,-1 0 0,1 1 1,0 0-1,21-7 0,45-9 371,-72 20-667,45-9 405,67-7 0,52 10-130,22-6-142,-14 1 79,-137 11-209,1 2 1,56 9-1,-43-1-35,24 5 60,86 3 1,-57-18 6,-42-1 35,27 2 84,214-9 268,-145-11-139,184-47-1,-341 66-347,169-38 400,-116 30-280,64-5 0,99 15 6,-1 15-25,-119-8-48,-35-3-24,206 9 77,-223-15-92,-1 3-1,74 10 1,91 42 69,-192-50-67,0 0 0,32 1 0,6 2 15,-47-5-33,-1 0 0,0 0 0,0 1-1,9 5 1,16 9 3,11 5 40,-44-22-37,0 0-1,1 1 1,-1-1-1,0 0 1,1 1-1,-1-1 1,0 0-1,1 0 1,-1 0-1,0 0 1,0-1-1,1 1 1,1-1-1,17-7 88,-16 6-89,-1 0 1,1 0-1,-1 1 0,1 0 0,4-1 0,5 0-7,1 2 0,-1 0 0,1 0 0,-1 2 1,1-1-1,12 5 0,-11-3 3,1 0 1,-1-2-1,0 1 1,19-2-1,-28 0 0,0 0 0,1 0 0,-1 1 0,1 0 0,9 2 0,29 12-13,-22-4 49,-21-10-182,-1-1-1,1 1 1,-1 0-1,1 0 1,-1 0 0,0 0-1,1 0 1,-1 1-1,0-1 1,0 0-1,0 1 1,1 1 0,-1 1-1402,-2-1 602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4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31 5529,'-14'-27'2657,"13"24"527,1 11-1903,0 6-33,-1 17 24,0 14-120,-5 12-127,-3 5-81,-4 2-272,-5-1-176,1 4-200,3 2 248,10 4-376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6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2256,'1'-6'404,"4"-16"1232,-4 21-1414,-1 0 0,1 0-1,-1 0 1,1 0 0,-1 0 0,1 0 0,-1 0 0,1 0 0,0 0 0,-1 1 0,1-1-1,0 0 1,0 0 0,0 1 0,0-1 0,-1 0 0,3 0 0,-2 1-115,-1 0 0,1-1 0,-1 1 0,1 0 0,-1 0 0,1 0 0,-1 0 0,1 0 0,0 0 0,-1 0 1,1 0-1,-1 0 0,1 0 0,-1 0 0,1 1 0,-1-1 0,1 0 0,-1 0 0,1 0 0,-1 1 0,1-1 0,-1 0 0,1 1 0,-1-1 0,1 0 1,-1 1-1,1-1 0,-1 0 0,0 1 0,1-1 0,-1 1 0,0-1 0,0 1 0,1 0 0,1 2 143,-1 0 0,0 1-1,0-1 1,1 5 0,0-1 128,27 120 1726,-5-13-1513,15 46 578,-37-154-1053,0 0 0,0 0 1,0 0-1,1 0 1,0 0-1,0-1 0,5 7 1,-5-8-51,0-1 0,0 0 1,1 0-1,-1 0 0,1 0 1,-1-1-1,1 1 0,0-1 1,0 0-1,0 0 0,5 1 1,0 0 121,0 0 0,1-1 0,-1-1-1,1 0 1,18 0 0,50-6 530,-57 3-605,51-5 146,127-11 786,0 18-408,-165 3-591,63 15-1,30 19-7,-85-24-27,-11-5 117,0-2 0,0 0-1,0-2 1,58-1-1,126-18 425,-176 11-563,626-54 837,-560 50-512,285-17 16,2 25-251,-211 7-54,373 25 54,-335-2-55,0 11 10,-130-24-19,-62-12-1,0-1-1,34 0 1,31 4 58,-34-2-5,-53-5-51,0-1-1,0 0 1,-1 0-1,1-1 1,0 1 0,-1-1-1,6-2 1,-9 3-18,0 0 0,0-1 0,0 1-1,-1 0 1,1-1 0,0 1 0,0-1 0,-1 0 0,1 1-1,0-1 1,-1 1 0,1-1 0,0 0 0,-1 0 0,1 1-1,-1-1 1,1-1 0,0 1-28,-1 0 1,0 0-1,0 0 0,0 0 1,0 0-1,0-1 0,0 1 1,0 0-1,0 0 0,0 0 1,-1 0-1,1 0 0,0 0 1,-1 0-1,1 0 0,-1 0 1,1 0-1,-2-1 1,-1-3 99,-1 0 1,1 0-1,-2 0 1,1 1-1,-6-6 1,9 9-16,-22-20 291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6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25 106 4081,'3'-6'611,"0"1"-1,0 0 1,5-5 0,-5 6-200,0 0 1,-1 1-1,1-1 0,-1 0 1,0 0-1,2-6 0,-3 8 32,0-1-1,-1 1 0,1-1 1,-1 0-1,0 1 1,1-1-1,-2-4 0,1 6-222,0 0 0,0 0 0,0 0 0,0-1-1,-1 1 1,1 0 0,0 0 0,-1 0 0,1 0 0,-1 0-1,1 0 1,-1 0 0,1 1 0,-1-1 0,0 0 0,0 0-1,1 0 1,-1 1 0,0-1 0,0 0 0,-1 0-1,2 1-172,0 0-1,0 0 0,-1 0 1,1 0-1,0 0 0,0 0 1,-1 0-1,1 0 0,0 0 1,0 0-1,-1 0 0,1 0 1,0 0-1,0 0 0,-1 0 1,1 0-1,0 0 0,0 0 1,0 1-1,-1-1 0,1 0 0,0 0 1,0 0-1,0 0 0,-1 1 1,1-1-1,0 0 0,0 0 1,0 0-1,0 1 0,0-1 1,-1 0-1,1 0 0,0 1 1,0-1-1,0 0 0,0 0 1,0 1-1,-4 12 414,4-12-389,-13 115 1324,9-67-952,-2 11 86,-7 121 986,12-166-1395,2 0-1,0 0 1,1 1-1,0-1 1,2 0-1,6 19 1,-10-34-115,0 1 1,0-1-1,0 0 1,0 1-1,0-1 1,0 0-1,0 1 1,0-1-1,0 0 1,1 1-1,-1-1 1,0 0-1,0 0 1,0 1-1,1-1 1,-1 0-1,0 0 1,0 1-1,1-1 1,-1 0-1,0 0 1,1 1-1,-1-1 1,0 0-1,1 0 1,-1 0 0,0 0-1,1 0 1,-1 0-1,0 0 1,1 1-1,-1-1 1,1 0-1,-1-1 2,1 1 0,-1 0 0,1-1 0,-1 1 0,0-1 0,1 1 0,-1 0 1,0-1-1,1 1 0,-1-1 0,0 1 0,1-1 0,-1 1 0,0-1 0,0 0 0,0 1 0,1-1 0,-1 0 0,2-15-89,0-1 1,0 0-1,-2 1 0,-1-19 0,0 15-174,-7-93-1253,1-28-10,7 138 1461,0-1-1,1 0 0,1-6 0,-2 10 60,0-1 0,0 1-1,0 0 1,0 0-1,0 0 1,0 0-1,0 0 1,0 0-1,0 0 1,0 0-1,0 0 1,0-1-1,0 1 1,0 0-1,0 0 1,0 0-1,0 0 1,0 0-1,0 0 1,0 0 0,0 0-1,0 0 1,0 0-1,0-1 1,1 1-1,-1 0 1,0 0-1,0 0 1,0 0-1,0 0 1,0 0-1,0 0 1,0 0-1,0 0 1,0 0-1,0 0 1,1 0-1,-1 0 1,0 0-1,0 0 1,0 0 0,0 0-1,0 0 1,0 0-1,0 0 1,3 10 240,0 7 67,-2 1-1,-1-1 1,0 1 0,-2 17-1,-15 71 435,2-17-52,10-49-477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38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3321,'0'0'1845,"0"-6"-696,5-27-425,-4 24-265,0-1 1,0 1-1,-1-17 1,-2 16 1398,3 23-70,14 160 42,2 24-2068,39 396-6791,-54-514 6557,3 45 571,-1-84 323,8 42-1,4 5 773,-15-82-1040,-3-5-57,-1-7 25,-13-58 162,3-5 66,-6-102-1,11-76 39,6 125-164,-27-359 2324,18 346-2246,10 130-295,1 2-5,-1 0 0,1 0 0,0 0 0,0 1 0,1-1 0,-1 0 0,1 0 0,1-4 1,-2 8-3,-1 0 0,1 0 1,0 0-1,1-1 1,-1 1-1,0 0 1,0 0-1,0 0 0,0-1 1,0 1-1,0 0 1,0 0-1,0 0 1,0 0-1,0-1 1,0 1-1,0 0 0,1 0 1,-1 0-1,0 0 1,0 0-1,0-1 1,0 1-1,0 0 0,1 0 1,-1 0-1,0 0 1,0 0-1,0 0 1,0 0-1,1 0 0,-1 0 1,0 0-1,0-1 1,0 1-1,1 0 1,-1 0-1,0 0 0,0 0 1,0 0-1,1 0 1,-1 0-1,0 1 1,0-1-1,0 0 1,0 0-1,1 0 0,-1 0 1,0 0-1,0 0 1,0 0-1,1 0 1,-1 0-1,0 0 0,0 1 1,1 0 8,0 0 0,0 0 1,0 0-1,-1 1 0,1-1 1,0 0-1,-1 1 0,1 1 1,6 23 134,-1 1 1,3 46 0,-7-50-97,25 178 362,11 122-3,-24 61-1083,-11-249-470,-1-49-1,-1-12 525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45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79 127 3505,'7'-19'1003,"-3"8"329,-1 0 0,3-12 0,-6 22-1065,0 0-1,0-1 0,0 1 0,-1-1 0,1 1 0,0-1 0,-1 1 0,1 0 0,0-1 0,-2-1 0,2 2-167,0 1-1,0-1 0,-1 1 1,1 0-1,0-1 0,0 1 1,-1-1-1,1 1 1,0 0-1,0-1 0,-1 1 1,1 0-1,0-1 1,-1 1-1,1 0 0,-1 0 1,1-1-1,0 1 1,-1 0-1,1 0 0,-1 0 1,1 0-1,-1-1 0,1 1 1,0 0-1,-1 0 1,1 0-1,-1 0 0,1 0 1,-1 0-1,1 0 1,-1 0-1,1 0 0,-1 0 1,1 0-1,0 1 1,-1-1-1,0 0 24,1 1 0,-1-1 0,1 0 0,0 1 0,-1-1 1,1 1-1,0-1 0,-1 1 0,1-1 0,0 1 0,0-1 0,-1 1 0,1-1 0,0 1 1,0-1-1,0 1 0,0-1 0,0 1 0,0-1 0,0 1 0,0-1 0,0 2 0,-1 2 84,-11 118 809,-8 21-39,1 0-390,12 2-93,10-19 28,-3-123-501,0 0 26,0 0 0,0 0 0,1 0 0,0 6 0,-1-9-41,0 0 0,0 0 0,0 0 0,0 0 0,0 0 0,0 0 0,0 0 0,0 0 0,0 0 0,0 0 0,0-1 0,0 1 0,0 0 0,0 0 0,0 0 0,0 0 0,0 0 0,0 0 0,1 0 0,-1 0 1,0 0-1,0 0 0,0 0 0,0 0 0,0 0 0,0 0 0,0 0 0,0 0 0,0 0 0,0 0 0,0 0 0,0 0 0,0 0 0,0 0 0,0 0 0,0 0 0,0 0 0,0 0 0,0 0 0,0 0 0,0 0 0,0 0 0,0 0 0,0 0 0,0 0 0,0 0 1,0 0-1,0 0 0,0 0 0,0 0 0,0 1 0,1-6 128,0-7 10,-3-49-201,4 0-1,15-107 0,-3 78-23,-12 70 99,-1 0 0,-2-31 1,-1 16 26,1-1 0,7-51 0,0-9 303,-4 85-293,-1 7-3,-1 6 86,-7 51 23,1-3-57,-38 235 544,38-244-539,0 42 0,6 42 27,0-61-69,0-16 141,9 61 0,-10-121-1614,2-20 1,3 1 132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47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50 3425,'-2'-32'8122,"1"19"915,3 15-8713,18 22 62,-12-14-228,1 0-1,-2 0 0,13 23 0,-10-15 73,30 60 484,-32-59-564,0 0 1,6 26-1,-11-34-17,0 0 0,0-1-1,7 14 1,-12-28-41,1 1 0,0-1 0,0 0 0,-1-4 0,-1-8 23,0 7-74,-15-47-34,15 47-63,-1 1 0,-1-1 0,1 1 0,-9-11 0,-13-13-90,-21-30 42,42 55 78,1-1 0,0 1-1,0-1 1,1 1 0,0-1-1,1 0 1,-3-10 0,5 11-73,1 12 48,-1-4 52,1 0 1,-1 1 0,0-1 1,1 1-1,-1-1 0,1 1 0,-1-1 0,1 1 0,0-1 0,0 0 0,1 3 0,50 56 103,-6-8 118,-40-45-162,-1 1-1,0 0 0,-1 0 1,7 15-1,9 38 213,-9-27-185,-8-25-65,1 3 30,6 12 0,-8-20-27,0 0 1,0-1 0,0 1 0,1-1 0,-1 0-1,1 0 1,4 4 0,-7-7-21,1 0 0,-1 1 1,0-1-1,0 0 0,1 0 0,-1 0 0,0 0 0,1 0 1,-1 0-1,0 0 0,1 0 0,-1 0 0,0 0 1,0 0-1,1 0 0,-1 0 0,0 0 0,1 0 1,-1 0-1,0 0 0,0-1 0,1 1 0,-1 0 0,0 0 1,0 0-1,1 0 0,-1-1 0,0 1 0,0 0 1,1 0-1,-1-1 0,9-9 55,-8 9-61,17-21 44,28-25 1,-21 22-14,56-48 105,-19 18 22,-56 49-162,-9 8-377,-10 5-199,-1-1 249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9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24 8002,'-4'5'2869,"-10"19"5210,13-21-7815,0-1 0,0 1-1,0-1 1,0 1 0,1 0 0,0-1 0,-1 1 0,1 4 0,6 64 401,-8-61-542,2-10-117,0 0 0,0 0 0,0 0 0,0 1 0,0-1 0,0 0 0,0 0 0,0 0 0,0 0 1,0 0-1,-1 0 0,1 1 0,0-1 0,0 0 0,0 0 0,0 0 0,0 0 0,0 0 0,0 0 0,0 0 1,0 1-1,0-1 0,-1 0 0,1 0 0,0 0 0,0 0 0,0 0 0,0 0 0,0 0 0,0 0 0,-1 0 0,1 0 1,0 0-1,0 0 0,0 0 0,0 0 0,0 0 0,0 0 0,-1 0 0,1 0 0,0 0 0,0 0 0,0 0 1,0 0-1,0 0 0,-1 0 0,1 0 0,0 0 0,0 0 0,0 0 0,0 0 0,0 0 0,0 0 0,0-1 0,0 1 1,-1 0-1,1 0 0,0 0 0,0 0 0,0 0 0,0-1 0,0 1 6,0 0 0,-1-1 1,1 1-1,0 0 0,0-1 0,0 1 0,0 0 0,0-1 0,0 1 1,0-1-1,0 1 0,0 0 0,0-1 0,0 1 0,0-1 0,0 1 1,0-1-1,1-3-3,0-8-72,1 0 0,0 0 0,1 0 1,0 0-1,7-15 0,-7 21 7,-1 0 0,1 1-1,0-1 1,0 1 0,1 0 0,7-9 0,-9 13 63,-1-1 1,0 1-1,1-1 1,-1 1-1,1 0 1,0 0-1,0 0 1,-1 0-1,1 0 0,0 0 1,0 0-1,0 0 1,0 1-1,0-1 1,0 1-1,0-1 1,0 1-1,0 0 0,0 0 1,0 0-1,0 0 1,0 0-1,0 1 1,3 0-1,-3-1 6,-1 1 0,0 0 1,1 0-1,-1 0 0,0 0 0,0 0 0,1 0 0,-1 1 0,0-1 1,0 0-1,0 0 0,0 1 0,-1-1 0,1 1 0,0-1 1,0 1-1,-1-1 0,1 1 0,-1-1 0,1 3 0,0 3 49,1 1-1,0 14 0,-3-11-13,0 1 1,0-1-1,-1 1 0,-3 13 1,-2 6 71,7-27-11,2-6-94,3-6-123,-4 6 56,34-72-2773,-30 65 2458,1 0 0,0 0 1,1 1-1,0-1 0,13-11 0,-18 18 470,0 0 0,1 1 0,-1-1 0,1 1 0,0-1 0,-1 1 0,1 0-1,0 0 1,0 0 0,0 0 0,0 0 0,0 1 0,0-1 0,5 1-1,-7 0-57,-1 0-1,0 0 0,1 0 0,-1 1 0,0-1 0,1 0 0,-1 0 0,0 0 0,1 0 0,-1 1 0,0-1 0,1 0 0,-1 0 1,0 1-1,1-1 0,-1 0 0,0 0 0,0 1 0,1-1 0,-1 0 0,0 1 0,0-1 0,0 0 0,0 1 0,0-1 0,1 0 1,-1 1-1,0-1 0,0 1 0,0 14 420,0-9-243,-1 29 731,-5 37 0,5-61-828,0-9-184,1 3 182,-1 1-1,1 0 1,1 9-1,-1-14-244,0 0 0,0 0 0,0 0 0,0 1-1,1-1 1,-1 0 0,0 0 0,1 0-1,-1 0 1,1 0 0,-1 0 0,1 0 0,0 0-1,-1-1 1,1 1 0,0 0 0,-1 0-1,1 0 1,0-1 0,0 1 0,0 0 0,0-1-1,0 1 1,0-1 0,0 1 0,1 0-1,16 2-1220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1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8 4497,'-3'-3'4670,"-2"-1"-447,5 4-4145,0 0 0,0 0 0,-1 0 0,1 0 0,0 0 1,0 0-1,0 0 0,0 0 0,0 0 0,0 0 0,0 0 0,0 0 1,-1 0-1,1 0 0,0 0 0,0 0 0,0 0 0,0 0 1,0 0-1,0 0 0,0 0 0,0 0 0,-1 0 0,1 0 0,0 0 1,0 0-1,0 0 0,0 0 0,0 0 0,0 0 0,0 0 1,0 0-1,0 0 0,0 1 0,0-1 0,0 0 0,-1 0 0,1 0 1,0 0-1,0 0 0,0 0 0,0 0 0,0 0 0,0 0 1,0 1-1,0-1 0,0 0 0,-3 15 455,0-1-1,-1 31 1,5 28 684,0-5-258,-14 136 611,1-75-612,1-13-447,10-74-394,-4 37 119,2-61-181,2-10-21,-1 0 0,1 0-1,1 0 1,-1 1 0,1-1-1,1 0 1,0 0 0,2 10-1,0-6 3,0-3-6,0 0-1,1 10 0,-4-15-22,34 252 445,-33-237-275,-1 0-1,-1 0 1,-6 36 0,4-24-71,1 0-1,4 42 1,-1-16-52,0-25-26,-2 48 94,-1-63-54,1 0-1,-8 27 1,-3 4 76,9-37-110,0-3-1,0-1 0,1 1 1,-2 14-1,3-5 28,1-1 0,2 31 1,-1-28-30,-1 0 0,-5 36 0,3-31-8,-1 30 1,6-9 7,-1-25 4,-1 0 1,-1 0-1,-2 20 1,-10 120 524,11-113-510,-6 15 27,0 2 0,7-63-76,-11 198 393,7-166-322,2 1-1,3 59 1,8-13-47,6 71 34,-15-150-100,-1 12 136,1-12-132,0-1 1,0 0 0,0 1-1,0-1 1,0 0 0,0 1-1,0-1 1,0 0-1,0 1 1,-1-1 0,1 0-1,0 1 1,0-1 0,0 0-1,0 0 1,-1 1 0,1-1-1,0 0 1,0 0-1,-1 1 1,1-1 0,0 0-1,-1 0 1,1 0 0,0 1-1,-1-1 1,1 0-1,0 0 1,0 0 0,-1 0-1,0 0 1,0 0-917,0-1 372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2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69 1904,'-2'-2'7694,"3"-3"-3797,3-2-2013,0 4-1593,-4 2-247,1 1 1,-1 0 0,1 0-1,-1-1 1,1 1 0,-1-1-1,0 1 1,1 0 0,-1-1-1,0 1 1,1-1 0,-1 1-1,0-1 1,1 1 0,-1-1-1,0 0 306,1 9 348,-2-4-636,0 1-1,0 0 1,0 0 0,0 0 0,-1 0 0,-4 7 0,0 2 32,2-1-12,-2-1 0,1 0 0,-1 0 0,-9 12 0,11-19-42,1 0 1,-1 0-1,-1 0 0,1-1 1,-1 0-1,0 0 0,0 0 0,0-1 1,-11 6-1,16-8-35,0-1 0,0 0 0,-1 0 1,1 0-1,0 1 0,0-1 0,-1 0 0,1 0 0,0 0 0,-1 0 1,1 0-1,0 0 0,0 1 0,-1-1 0,1 0 0,0 0 0,-1 0 1,1 0-1,0 0 0,0 0 0,-1 0 0,1 0 0,0-1 0,-1 1 1,1 0-1,0 0 0,-1 0 0,1 0 0,0 0 0,0 0 0,-1-1 1,1 1-1,0 0 0,0 0 0,-1 0 0,1 0 0,0-1 0,0 1 1,0 0-1,-1 0 0,1-1 0,0 1 0,0 0 0,0 0 1,0-1-1,0 1 0,0 0 0,0-1 0,-1 1 0,1 0 0,0-1 1,0 1-1,0 0 0,0 0 0,0-1 0,0 1 0,0 0 0,1-1 1,-1-2 17,0 0 0,1 0 0,-1 0 0,2-4 0,2-3-1,1 0 0,0 1 0,0-1 0,1 1 0,11-14 0,4-5 19,-15 19-22,8-21 0,-10 22 14,0 0 1,0 0 0,9-11-1,-9 13 12,-2 4 7,0-1-1,0 1 1,0-1-1,4-2 1,-11 19 337,3-10-325,-1 0 1,1 0-1,-1 0 0,-4 5 0,4-6-44,0 0 0,0 0 1,1 1-1,0-1 0,0 1 1,0 0-1,-2 4 0,-3 21 27,5-20-32,-6 18 0,-26 40 48,22-44-31,11-21-25,0-1 0,1 1 0,-1-1 1,1 1-1,-1-1 0,1 1 0,-1 2 0,1-4-6,0 0 0,0 0 0,0 0 0,0 0 1,0 0-1,0 0 0,0 0 0,0 0 0,0 0 0,0 0 0,0 0 0,0 0 0,0 0 0,0 0 0,0 0 1,0 0-1,0 0 0,0 0 0,0 0 0,0 0 0,0 1 0,0-1 0,0 0 0,1 0 0,-1 0 0,0 0 1,0 0-1,0 0 0,0 0 0,0 0 0,0 0 0,0 0 0,0 0 0,0 0 0,0 0 0,0 0 0,0 0 1,0 0-1,0 0 0,0 0 0,0 0 0,0 0 0,0 0 0,0 0 0,0 0 0,0 0 0,1 0 0,-1 0 1,0 0-1,0 0 0,0 0 0,0 0 0,0 0 0,0 0 0,0 0 0,0 0 0,0-1 0,0 1 0,0 0 1,0 0-1,0 0 0,0 0 0,0 0 0,6-7 59,-3 3-34,0-1 0,-1-1 0,4-8 0,6-11 17,13-19 9,-24 41-49,0 1 0,-1 0 1,1-1-1,0 1 0,-1-1 1,1 1-1,-1-1 0,0 1 1,0-4-1,0 3-1,0 0-1,0 1 1,0-1-1,0 0 0,1 1 1,0-1-1,-1 0 1,3-3-1,1-2 3,10-13-1,-9 16 0,-1-1-1,0 0 1,5-11 0,-9 17 31,0 0 0,0-1 1,0 1-1,0 0 1,0 0-1,0-1 0,1 1 1,-1 0-1,0 0 1,0 0-1,0-1 0,0 1 1,1 0-1,-1 0 1,0 0-1,0-1 0,0 1 1,1 0-1,-1 0 1,0 0-1,0 0 0,1 0 1,-1 0-1,0 0 1,0-1-1,1 1 0,-1 0 1,0 0-1,1 0 1,-1 0-1,0 0 0,0 0 1,1 0-1,-1 1 1,13 5-6,-8-3 74,1 0-71,-1 0-6,0-1 1,0 1-1,0 1 0,-1-1 1,1 1-1,-1 0 0,7 7 1,-1 3 120,0 2 1,11 22 0,-11-19 66,15 21 1,8 9 213,-30-45-184,-4-4-191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5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14 195 4705,'-4'-5'8816,"0"-3"-3798,3 7-4534,-3-4 2668,3 3-653,8 3-1665,16 3-390,-15-3-326,0 1 0,0-1 0,0-1 0,0 1 1,0-2-1,11 0 0,43-5 680,-55 6-716,1 1-1,0-1 0,-1 1 0,1 1 0,13 3 1,-1 2 130,43 9 0,-56-15-174,1 0 0,0 0 0,0-1 0,0 0 0,0-1 0,0 0 0,0 0 0,12-4 0,-3 0 50,-10 2-50,1 0 0,-1 1 0,1 0-1,0 1 1,-1 0 0,1 0 0,0 0 0,11 2 0,-1 1 19,18 7 0,-23-6-33,-1 0 0,1 0 1,0-2-1,15 2 1,-26-4-22,51 2 113,-46 0-102,0 0 1,0 0-1,0 1 1,0 0 0,9 4-1,15 10 35,-25-12-30,1 0 1,0-1-1,1 0 1,-1 0-1,1 0 1,-1-1-1,1 0 1,8 1-1,-2-3 65,21-2-1,-24 1-47,-1 0 1,1 1 0,0 0-1,12 3 1,15 5 6,-22-4-23,1-1 1,0 0-1,22 0 0,12-4 29,-23-1-30,37 4 0,56 9 125,171-5 0,-202-16-91,-60 5-28,59-1 1,-46 9 8,56 11 0,-61-7-12,0-2 1,45 0 0,90-21 82,-68 3 90,204-28 65,-206 25-232,-25 6 103,101-19 178,-120 14-282,40-7 25,-80 18-29,1 2 0,-1 0 0,24 2 0,307 6 97,-213-15-88,-8 0 1,53 9-17,14-12 20,-131 5-27,7 0-6,47-4 6,-61 7 1,1-2 0,66-16 0,-91 15-10,1 2 0,-1 1 1,52 1-1,-46 1 3,-1-1 0,43-10 0,-39 5 0,64-3 1,-47 11-9,44-3-6,-88 1 29,1 1-1,-1 0 1,20 3-1,-29-1-159,0 0-1,0 0 1,0 1-1,0 0 1,-1 1-1,1-1 1,-1 1-1,1 1 1,9 6-1,-16-10 142,1 0 0,-1 0-1,0 0 1,0 1 0,1-1 0,-1 0-1,0 0 1,0 0 0,0 0 0,1 0 0,-1 0-1,0 0 1,0 1 0,1-1 0,-1 0 0,0 0-1,1 0 1,-1 0 0,0 0 0,0 0-1,1 0 1,-1 0 0,4-7-16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6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162 132 2657,'-1'-1'2167,"-9"-4"5417,9 4-7254,0 0-1,0 1 1,-1-1-1,1 0 1,0 0-1,0 0 1,0 0-1,1 0 1,-3-3-1,1-1-44,-1 1 0,0-1-1,0 1 1,-7-7-1,5 5 337,0-1 0,-6-7 0,11 13-547,-1 0 0,1 1 0,0-1 0,-1 0 0,1 1 0,-1-1 0,1 1 0,-1-1 0,1 1 0,-1-1 0,1 1 0,-1-1 0,0 1 0,1 0 0,-1-1 0,1 1 0,-1 0 0,0-1 0,1 1 0,-1 0 0,0 0 0,0 0 0,1 0 0,-1 0 0,0-1 0,0 1 0,1 0 0,-1 1-1,0-1 1,1 0 0,-1 0 0,0 0 0,0 0 0,1 1 0,-1-1 0,0 0 0,1 0 0,-1 1 0,1-1 0,-1 1 0,0-1 0,0 1 547,2 2-326,5 10-169,0-1 1,1 0 0,0 0-1,1-1 1,11 13 0,30 33 375,19 25 20,-66-78-485,1 0 0,0 0-1,1-1 1,3 5 0,-17-24 526,-22-23-473,-17-22-38,-57-76-20,104 134-31,-1-1 0,1 1-1,0 0 1,0-1 0,0 1-1,0-1 1,1 1 0,-1-1-1,-1-7 1,3 11-2,0 0 0,0-1-1,0 1 1,0 0 0,0-1 0,0 1 0,0 0-1,0 0 1,0-1 0,0 1 0,0 0-1,0-1 1,1 1 0,-1 0 0,0 0-1,0-1 1,0 1 0,0 0 0,1-1 0,3 2-32,6 7-10,2 7 47,0 1 0,12 23 1,5 7 45,67 70 163,-45-64 21,-51-52-232,0 0 1,0 0 0,0 0-1,0 0 1,0 0-1,0 1 1,0-1 0,1 0-1,-1 0 1,0 0 0,0 0-1,0 0 1,0 0 0,0 0-1,0 0 1,0 0-1,0 0 1,0 0 0,0 0-1,0 1 1,0-1 0,1 0-1,-1 0 1,0 0 0,0 0-1,0 0 1,0 0-1,0 0 1,0 0 0,0 0-1,0 0 1,0 0 0,1 0-1,-1 0 1,0 0 0,0 0-1,0 0 1,0 0-1,0 0 1,0 0 0,0 0-1,0 0 1,1 0 0,-1 0-1,0-1 1,0 1 0,0 0-1,0 0 1,0 0 0,0 0-1,0 0 1,0 0-1,0 0 1,0 0 0,0 0-1,0 0 1,1-1 0,-2 1 2,1 0 1,0 0-1,0 0 1,0 0-1,0-1 1,0 1 0,0 0-1,-1 0 1,1 0-1,0 0 1,0 0 0,0 0-1,0-1 1,-1 1-1,1 0 1,0 0-1,0 0 1,0 0 0,-1 0-1,1 0 1,0 0-1,0 0 1,0 0-1,-1 0 1,1 0 0,0 0-1,0 0 1,0 0-1,-1 0 1,1 0-1,0 0 1,0 0 0,0 0-1,-1 0 1,1 1-1,0-1 1,0 0-1,0 0 1,-1 0 0,-27 9 69,-47 23 0,-34 23 311,62-32-114,46-22-268,-9 3 60,9-4-73,1 0-1,0 0 1,-1 0 0,1 0 0,0 0 0,0 0 0,-1 0 0,1 0 0,0 0 0,-1 0 0,1 0-1,0 0 1,0 0 0,-1 0 0,1 0 0,0 0 0,0 0 0,-1 0 0,1-1 0,0 1 0,0 0-1,-1 0 1,1 0 0,0 0 0,0 0 0,-1-1 0,1 1 0,0 0 0,0-1-37,0 1-1,0 0 1,0 0 0,0 0 0,0-1 0,0 1-1,0 0 1,0 0 0,0 0 0,0-1 0,0 1-1,0 0 1,0 0 0,0 0 0,0 0 0,0-1-1,0 1 1,0 0 0,0 0 0,0 0-1,1 0 1,-1-1 0,0 1 0,0 0 0,0 0-1,0 0 1,0 0 0,0 0 0,1-1 0,-1 1-1,0 0 1,0 0 0,1 0 0,0-1-566,1 0 0,0 1 0,-1-1 0,1 0 0,0 1 0,-1 0 0,4-1 0,25-1-2119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0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5409,'1'-12'13476,"2"33"-12530,-1-5-802,-2 1 0,0 18 0,-1-29-93,0 0 8,1 0 0,0-1 0,0 1-1,1 6 1,-1-12-57,0 0 0,0 0 0,0 0 0,0 0 0,1 0 1,-1 0-1,0 0 0,0 0 0,0 0 0,0 0 0,0 0 0,0 0 0,0 0 0,0 0 0,0 0 0,0 0 0,0 0 0,0 0 0,0 0 0,0 0 0,0 0 0,0 0 0,0 0 0,0 0 0,0 0 0,0 0 0,0 0 0,0 0 0,0 0 0,0 0 0,0 0 0,0 0 0,0 0 0,1 0 0,-1 0 0,0 0 0,0 0 0,0 0 0,0 0 0,0 0 0,0 0 0,0 0 0,0 0 0,0 0 0,0 0 0,0 0 0,0 0 0,0 0 0,0 1 0,0-1 0,0 0 0,0 0 0,0 0 0,0 0 0,0 0 0,0 0 0,0 0 0,0 0 0,0 0 0,0 0 0,0 0 0,0 0 1,0 0-1,0 0 0,0 0 0,0 0 0,0 0 0,0 0 0,0 0 0,1-3 70,1-41 223,-2 32-282,1-1 0,0 1 0,3-18 0,-1 21-20,-1 1 1,1-1-1,0 1 1,1 0-1,0 0 1,0 0-1,11-15 1,-14 22 6,-1 1 1,1-1-1,0 0 1,-1 1-1,1-1 1,0 0 0,-1 1-1,1-1 1,0 1-1,0-1 1,0 1 0,0-1-1,-1 1 1,1 0-1,0 0 1,1-1 0,-1 1 0,0 0 0,-1 0 1,1 0-1,0 0 1,-1 0-1,1 1 0,-1-1 1,1 0-1,0 0 1,-1 1-1,1-1 1,-1 0-1,1 1 0,-1-1 1,1 0-1,-1 1 1,1-1-1,0 1 1,1 2 10,0 0 0,0 0 1,0 0-1,0 1 1,0-1-1,1 6 1,1 3 223,-1-1 0,0 1 0,1 20 1,-1 25 1578,-2-63-1785,-1 1 1,1-1-1,0 1 0,1-1 1,-1 1-1,1-1 0,0 1 0,3-6 1,2-1-27,0-1 0,10-11 1,-5 9 5,1 1 1,27-24 0,-37 35-10,0 1 0,-1 0-1,1 0 1,0 0 0,0 1 0,0-1 0,4-1 0,-6 3 0,0 0-1,-1-1 0,1 1 0,0 0 1,0 0-1,-1 0 0,1 0 0,0 0 0,-1 0 1,1 0-1,0 0 0,0 1 0,-1-1 1,1 0-1,0 0 0,-1 0 0,2 1 0,-2 0 1,1-1-1,0 1 0,0 0 1,-1-1-1,1 1 0,-1 0 1,1 0-1,-1 0 0,1-1 1,-1 1-1,1 0 0,-1 0 1,0 0-1,1 0 0,-1 0 1,0 1-1,1 4 3,0 1 1,0-1-1,-1 0 1,0 1-1,0-1 0,-2 11 1,-12 36 22,9-35-13,-4 24 1,9-41-16,-2 19 24,2-19-25,0 1-1,0-1 1,0 0 0,0 0 0,0 0 0,0 0 0,1 0 0,-1 0 0,0 0 0,1 0-1,-1 0 1,0 0 0,1 0 0,-1 0 0,1-1 0,0 2 0,-1-2-2,0 0 0,0 0 0,1 0 0,-1 1 0,0-1-1,0 0 1,0 0 0,0 0 0,0 0 0,0 0 0,0 0 0,0 0 0,0 0 0,0 0 0,0 0 0,0 0 0,0 0 0,0 0 0,1 0 0,-1 0-1,0 0 1,0 0 0,0 0 0,0 0 0,0 0 0,0 0 0,0 0 0,0 0 0,0 0 0,0 0 0,0 0 0,1 0 0,-1 0 0,0 0-1,0 0 1,0 0 0,0 0 0,0 0 0,0 0 0,0 0 0,0 0 0,0-1 0,0 1 0,0 0 0,0 0 0,0 0 0,0 0 0,0 0 0,0 0-1,0 0 1,0 0 0,0 0 0,0 0 0,1 0 0,-1-11-147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0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37 10930,'1'-2'1056,"1"0"-1,-1 0 0,0-1 0,0 1 1,0 0-1,1-4 0,-1 3-509,0 1 0,0-1 0,0 1 1,1-1-1,1-2 0,-11 19 1432,1 1-1802,-8 15 129,-105 184 1676,112-202-1866,-23 39 307,29-46-392,-1 0-1,1-1 1,0 1-1,1 0 1,-1 1-1,1-1 1,0 0-1,0 9 0,6-37-1496,1 3 1199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6513,'0'-6'9058,"3"3"-3893,-1 2-4801,-1 1-1,0 0 1,1 0-1,-1 0 1,0 0-1,1 0 1,2 0-1,5 0-469,45 2 1009,-48-2-833,-1 1 0,1-1 1,-1 1-1,1 0 0,-1 1 0,0-1 0,7 3 0,-11-3-65,0 0 0,1-1-1,-1 1 1,0 0 0,1 0-1,-1 0 1,0 0 0,0 0 0,0 0-1,0 0 1,0 0 0,0 0 0,0 0-1,0 1 1,-1-1 0,1 0-1,0 0 1,-1 1 0,1-1 0,-1 1-1,1-1 1,-1 1 0,0-1 0,0 1-1,1-1 1,-1 1 0,0-1-1,0 0 1,-1 1 0,1-1 0,0 3-1,-4 7 37,1 0-1,-1 0 1,-1-1-1,0 1 1,-7 11-1,4-8 58,1 0 1,-6 16-1,12-28-84,-2 5 98,1 1 0,0-1 0,0 1 0,-1 15 1,2-22-100,1 0 1,0 1 0,0-1-1,0 0 1,1 1 0,-1-1 0,0 0-1,0 1 1,1-1 0,-1 0 0,1 0-1,-1 1 1,1-1 0,0 0 0,-1 0-1,1 0 1,0 0 0,0 0 0,0 0-1,-1 0 1,1 0 0,0 0-1,0 0 1,1 0 0,-1 0 0,0-1-1,0 1 1,0 0 0,0-1 0,1 1-1,-1-1 1,0 0 0,1 1 0,-1-1-1,0 0 1,2 1 0,4-1 11,-1 0 0,0-1 0,1 1 0,-1-1 0,1 0 0,9-4 0,9-1-8,-19 5-396,0 0 1,0-1 0,0 0 0,0 0-1,0 0 1,0-1 0,-1 0-1,11-7 1,-6 5-530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1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9 7042,'-7'-4'3696,"3"1"-695,4 1-753,5 5-375,4 0-145,6 2-135,3 0-177,2-5-264,5 0-128,3-2-344,-2-1-175,3 2-249,-7-1-104,-3 1-32,1 1-136,-3 0 1600,2 0-1184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7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9330,'0'-2'6065,"0"1"-4512,9-2-697,8-1-168,35-2-344,-24 8-168,7 2-120,-1 2-16,0 1 0,-1-2 24,-10 0-736,-3-2-768,-14 0 912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7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58 12235,'-11'-3'5001,"4"3"-3025,1-2-600,3-2-727,2 2-193,-1-7-488,1 0-544,2-4-1929,3-2 1689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5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8962,'-5'3'4225,"3"4"-1729,5 1-1503,0 0-273,5 2-496,1 4-96,-2-1-72,8 2 32,-11-5-984,3-2-1065,2-8 1257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0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26 10738,'-6'-2'5292,"-2"-3"-2448,-2-2-955,6 5-1601,0 1-1,0-1 0,0 1 1,0-1-1,-1 1 1,1 0-1,0 1 1,-1-1-1,1 1 1,-6 0-1,8 0-246,-1 1-1,0-1 1,1 1-1,-1 0 1,1-1 0,-1 1-1,1 0 1,-1 1-1,1-1 1,0 0-1,-1 1 1,1-1 0,0 1-1,0 0 1,0 0-1,0-1 1,1 1-1,-3 4 1,1-2-30,1-1 1,0 1-1,0 0 0,0 0 1,1 0-1,-1 0 0,1 1 1,0-1-1,0 0 0,1 1 1,-1-1-1,1 0 0,0 1 1,1 5-1,-1-6-9,1 0 0,0 0 0,-1-1 1,2 1-1,-1 0 0,0 0 0,1-1 0,-1 1 0,1 0 0,0-1 0,1 0 1,-1 1-1,0-1 0,1 0 0,5 5 0,-2-4-10,1 0-1,0 0 1,0-1 0,0 0-1,0 0 1,0 0 0,0-1-1,1 0 1,-1-1 0,1 0-1,9 1 1,-15-2 4,0 0 0,0 0-1,1 0 1,-1 0 0,0 0 0,0 0 0,0-1 0,1 1-1,-1-1 1,0 0 0,0 1 0,0-1 0,2-2 0,-2 2-6,-1 0 0,0 0 0,0 0 0,0 0 1,0 0-1,0 0 0,0 0 0,0-1 0,-1 1 1,1 0-1,0-1 0,-1 1 0,1 0 0,-1-1 1,1 1-1,-1-1 0,0 1 0,1-1 1,-1 1-1,0-3 0,0-2-48,-1 0 1,1 0-1,-1 1 1,0-1-1,-1 0 1,0 0-1,1 1 1,-2-1 0,-4-8-1,0 2-132,0 0 1,-1 0-1,-10-10 0,2 6-473,15 15 500,1 0 0,-1 1 0,0-1 0,0 1 1,0-1-1,0 1 0,0-1 0,0 1 0,0 0 0,0-1 0,-1 1 0,1 0 1,0 0-1,0 0 0,0 0 0,0 0 0,0 0 0,-1 0 0,-4 3-893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7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95 138 8514,'-15'8'1513,"10"-5"-694,-1 0-1,1 0 1,-1-1-1,0 0 0,-6 2 1,9-3-153,1-1 0,-1 1 0,1-1 0,-1 1 1,-5-1-1,40 7 1191,-20-5-1793,5 3 54,17 5 1,-30-9-98,4 2 23,-1 0 0,0-1 0,1 0 0,15 2 0,-24-5-38,1 1 1,0-1 0,0 1-1,-1-1 1,1 1-1,0 0 1,-1-1 0,1 1-1,0-1 1,-1 1-1,1 0 1,-1 0-1,1-1 1,-1 1 0,-32-21 35,22 15-39,0 0 0,0-1-1,-17-15 1,19 13 68,0-1 0,1 0 0,0 0 1,1 0-1,0-1 0,0 0 0,-6-16 0,13 26-39,-1 0 0,1 0 0,0 0 0,-1 0-1,1 0 1,0 0 0,0 0 0,0 0 0,0 0 0,0 0-1,0-1 1,0 1 0,0 0 0,0 0 0,0 0-1,0 0 1,1 0 0,-1 0 0,1 0 0,0-2 0,0 2-15,0 0 1,0 0 0,0 0 0,0 0-1,0 0 1,0 0 0,0 1 0,0-1-1,0 0 1,1 0 0,-1 1 0,0-1-1,1 1 1,1-1 0,1 0-9,1 0-1,0 1 1,-1-1 0,1 1 0,0 0 0,-1 0-1,1 1 1,9 1 0,0 3 28,24 11 0,-26-11-167,-1 0 0,1-1 0,17 5 0,-28-9-32,-1 0 0,1 1 0,0-1-1,0 0 1,-1 0 0,1 0 0,0 0-1,0 0 1,-1 0 0,1 0-1,0 0 1,0 0 0,-1 0 0,1-1-1,0 1 1,0 0 0,-1 0 0,1-1-1,0 1 1,-1 0 0,2-2-1,3-4-1262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8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10682,'-7'1'3044,"2"0"-131,5-1-2851,0 0 1,0 0-1,0 0 1,0 0 0,0 0-1,0 0 1,0 0-1,0 0 1,-1 0 0,1 0-1,0 0 1,0 0-1,0 0 1,0 0-1,0 0 1,0 0 0,-1 0 1126,1 0-1127,0 0 1,0 0 0,0 0-1,0 0 1,0 0-1,0 0 1,0 0 0,0 0-1,0 0 1,0 0-1,0 0 1,0-1-1,0 1 1,0 0 0,0 0-1,0 0 1,0 0-1,0 0 1,0 0 0,0 0-1,0 0 1,0 0-1,0 0 1,0 0 0,0 0-1,1 0 1,-2-1 361,2 1 136,3-1-93,9 2-258,1 0 0,-1 1 0,1 1 0,22 6 0,58 26 276,-31-11-336,-8-5-103,-11-5-425,45 21 0,-78-29 40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8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8618,'1'0'7938,"3"0"-5970,-4-1-440,0 0-576,0 0-303,5-4-345,1-8-88,26-25-656,-21 26-665,-2-4 713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8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41 148 6321,'1'2'7739,"5"5"-3951,-5-6-3682,0-1 1,-1 1 0,1-1-1,-1 0 1,1 1-1,-1-1 1,1 0-1,0 0 1,-1 1 0,1-1-1,0 0 1,-1 0-1,1 0 1,0 0-1,-1 0 1,1 0-1,0 0 1,0 0 0,-1 0-1,1 0 1,0 0-1,-1 0 1,1 0-1,0 0 1,-1-1 0,1 1-1,0-1 1,1 0-13,0-1 0,0 0 0,-1 1 0,1-1 0,-1 0-1,1 0 1,-1 0 0,0 0 0,2-3 0,2-4-26,-3 6-43,0-1-1,0 0 1,0 0-1,0 0 0,-1 0 1,0 0-1,0 0 1,0-1-1,1-7 0,-2 6 12,1 0-1,-1 0 1,-1 0-1,1 0 1,-1 1-1,0-1 0,-3-8 1,4 13-4,-1-1 0,0 1 0,1-1 1,-1 1-1,0 0 0,0-1 0,0 1 0,0 0 1,0 0-1,0-1 0,0 1 0,-1 0 0,1 0 1,0 0-1,-1 0 0,1 1 0,0-1 0,-1 0 1,1 0-1,-1 1 0,1-1 0,-1 1 0,0 0 0,1-1 1,-1 1-1,1 0 0,-1 0 0,0 0 0,1 0 1,-1 0-1,-1 1 0,0-1 4,0 0 0,0 1-1,0 0 1,0 0 0,0 0 0,0 0-1,0 0 1,1 0 0,-1 1 0,0-1-1,1 1 1,0 0 0,-1 0 0,1 0-1,0 0 1,-3 3 0,4-4-31,0 1-1,0 0 1,0-1 0,0 1 0,1 0-1,-1 0 1,0 0 0,1 0 0,-1 0-1,1 0 1,0 0 0,-1 0 0,1 0-1,0 0 1,0 0 0,1 0 0,-1 0-1,0-1 1,1 1 0,-1 0 0,1 0-1,-1 0 1,1 0 0,0 0 0,0 0-1,1 1 1,4 5 0,0 0 1,0 0-1,1 0 0,13 11 1,-5-4-1,-9-9-1,0 0 0,1-1 0,-1 1 0,1-1 0,13 6 0,-18-9-2,1-1-1,-1 0 1,0 0-1,1-1 1,-1 1-1,1 0 1,0-1-1,-1 1 1,1-1-1,-1 0 1,1 0-1,0 0 1,-1 0-1,1-1 1,-1 1-1,1-1 1,0 1-1,-1-1 1,1 0-1,-1 0 1,0 0-1,4-2 1,-4 1-61,0 0 1,1 0 0,-1 0-1,0 0 1,0-1-1,0 1 1,-1-1-1,1 1 1,0-1 0,-1 0-1,0 1 1,1-1-1,0-5 1,0 2-434,-1 1 0,0 0 0,0-1 0,-1 1 1,1-1-1,-2-9 0,-3-9-867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9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10 154 7874,'-9'-1'5594,"9"1"-5504,0 0 0,0 0 0,0 0 0,0 0 0,0 0 0,0 0 0,0 1 0,0-1 0,0 0 0,0 0 0,0 0 0,0 0 0,0 0 0,0 0 0,0 0 0,0 0 0,0 0 0,0 0 0,0 0-1,0 1 1,0-1 0,0 0 0,0 0 0,0 0 0,0 0 0,0 0 0,0 0 0,0 0 0,0 0 0,0 0 0,0 0 0,0 0 0,1 0 0,-1 0 0,0 1 0,0-1 0,0 0 0,0 0 0,0 0 0,0 0 0,0 0 0,0 0 0,0 0 0,0 0 0,0 0 0,14 9 2597,0-3-1991,15 5 0,15 6-244,-40-15-293,0 0-1,0 0 1,0 1 0,0 0-1,0 0 1,-1 0 0,6 6 0,-9-8 223,-4-2-174,-4-3-126,3 1-77,-1 0 0,1 0 0,0-1 0,0 1 0,-6-7 0,3 2-1,3 3-3,0 1 0,1-1 0,-1-1 0,1 1 0,1-1 0,-6-9-1,3 5 4,2 0-3,0 1 0,0 0 0,1-1 0,0 0 0,1 0 0,0 0 0,0-13 0,1 16-3,0 5 0,1 0 0,0 0 0,0 0 0,0 0 0,0-1 0,0 1 0,1 0 0,-1 0 0,0 0 0,2-2 0,-2 3 2,1 1-1,-1-1 1,0 0-1,1 1 0,-1-1 1,1 1-1,-1-1 0,1 1 1,-1 0-1,1-1 1,-1 1-1,1-1 0,0 1 1,-1 0-1,1-1 0,0 1 1,-1 0-1,1 0 1,0 0-1,-1 0 0,1-1 1,0 1-1,-1 0 0,1 0 1,0 0-1,-1 0 1,1 1-1,0-1 0,0 0 1,-1 0-1,1 0 0,0 0 1,-1 1-1,1-1 0,4 2 16,-1 0-1,0 0 0,0 0 1,0 0-1,-1 1 0,1-1 0,0 1 1,3 4-1,6 4 104,63 45 809,-75-55-915,0-1-1,0 1 1,0 0-1,0-1 1,0 1-1,0 0 1,0-1-1,0 0 1,1 1-1,0 0 1,-1-2-16,-1 1-1,0 0 1,0 0-1,0 0 1,0 0 0,0 0-1,0 0 1,0 0 0,1 0-1,-1 0 1,0 0 0,0 0-1,0 0 1,0 0 0,0 0-1,0 0 1,0 0 0,0-1-1,0 1 1,0 0-1,0 0 1,1 0 0,-1 0-1,0 0 1,0 0 0,0 0-1,0 0 1,0-1 0,0 1-1,0 0 1,0 0 0,0 0-1,0 0 1,0 0 0,0 0-1,0-1 1,-3-8-421,-5-8 197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9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17 8498,'-3'-4'2000,"0"0"642,0 0 1923,3 4-4296,0-1 0,0 1-1,-1 0 1,1 0 0,0-1 0,0 1 0,0 0-1,-1 0 1,1 0 0,0-1 0,0 1-1,-1 0 1,1 0 0,0 0 0,0 0 0,-1-1-1,1 1 1,0 0 0,0 0 0,-1 0-1,1 0 1,-5 3 1446,1 8-1809,2-3 102,1 0 1,0 0-1,1 13 1,0-15-5,0-4-4,0 1 3,0 0 1,0 1 0,0-1-1,1 0 1,0 4-1,-1-6-6,1-1 0,-1 1 0,0-1 0,0 1 0,1-1 0,-1 1 0,0-1 0,1 0 0,-1 1 0,0-1 0,1 1 0,-1-1 0,1 0 0,-1 1 0,0-1 0,1 0 0,-1 0 0,1 1 0,-1-1 0,1 0 0,-1 0 0,1 0 0,-1 0 0,1 0 0,-1 1 0,1-1 0,-1 0 0,1 0 0,-1 0 0,1 0 0,0-1 0,-1 1 0,1 0 0,3-1-149,0-1 0,0 0 0,0 1 0,0-1 1,-1-1-1,1 1 0,-1-1 0,0 1 0,6-6 0,8-6-373,-14 12 538,-1 0 0,1 0 0,0 1 0,0-1 0,0 1 0,0 0 0,0 0 1,0 0-1,0 0 0,0 0 0,0 1 0,0-1 0,1 1 0,-1 0 0,0 0 0,0 0 1,1 0-1,-1 1 0,0-1 0,0 1 0,0 0 0,0 0 0,0 0 0,0 0 0,0 1 1,0-1-1,0 1 0,0 0 0,3 2 0,-1 1 124,0 0 1,0-1-1,0 2 0,-1-1 1,1 1-1,-1-1 1,-1 1-1,1 0 0,4 12 1,-7-15-86,0 0 1,0-1 0,0 1-1,-1 0 1,1 0 0,-1 0-1,0 0 1,0 0-1,0 0 1,0 0 0,-1 4-1,1-5-23,-1 0-1,1 0 1,-1-1-1,0 1 1,0 0-1,0 0 1,0 0-1,0-1 1,-1 1-1,1 0 1,0-1-1,-1 1 1,1-1-1,-1 0 0,1 1 1,-1-1-1,-3 2 1,0-1 13,-1 1 0,1-1 1,-1 0-1,1 0 0,-1-1 1,-9 1-1,12-1-330,1-1 0,-1 1 1,1-1-1,-1 0 0,1 0 0,-1-1 1,0 1-1,1 0 0,-1-1 0,1 0 1,-1 1-1,1-1 0,0 0 0,-1 0 0,1 0 1,0-1-1,-3-1 0,4 2 107,0 0-1,1 0 1,-1 0-1,0 0 1,1 0-1,-1 0 0,1 0 1,-1 0-1,1 0 1,-1-2-1,1 3 132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30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216 184 11042,'-17'-6'5490,"9"1"-1706,3-1-1375,2 5-1273,7 6-344,6 2-464,3 4-160,13 6-96,-4-4-16,5 2-24,2-3 0,-11-6 8,-4-3-216,-10-6 2025,-4-4-1433</inkml:trace>
  <inkml:trace contextRef="#ctx0" brushRef="#br0" timeOffset="1">34 19 14179,'-11'-6'5905,"2"0"-3728,2 2-825,3 2-1216,1 1-688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30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62 9178,'-54'-61'14070,"54"61"-14052,0 0 0,0 0 0,0 0 0,0 0 1,0 0-1,0 0 0,0 0 0,0 0 0,0 0 1,0 0-1,0 0 0,0 0 0,0 0 0,-1 0 1,1 0-1,0 0 0,0 0 0,0 0 0,0 0 1,0 0-1,0 0 0,0 1 0,0-1 0,0 0 1,0 0-1,0 0 0,0 0 0,0 0 1,0 0-1,0 0 0,0 0 0,0 0 0,0 0 1,0 0-1,0 0 0,0 0 0,0 0 0,0 0 1,0 0-1,0 0 0,0 0 0,0 0 0,0 0 1,0 0-1,0 0 0,-1 0 0,1 0 0,0 0 1,0 0-1,0 0 0,0 0 0,0 0 0,0 0 1,0 0-1,0 0 0,0 0 0,0 0 0,0 0 1,0 0-1,0 0 0,0 0 0,0-1 0,1 6 236,1-1-168,0 0 0,0-1 0,1 1 0,-1 0-1,1-1 1,0 0 0,6 6 0,28 20 160,27 15-41,75 59 296,-108-77-410,1-2-1,61 37 1,-86-57-3450,-15-4-2668,-9-2 6338,9 1-274,2 2 153,0-2-1,0 1 0,0-1 0,0 0 0,0 0 0,0-1 1,-6-1-1,9 1 180,-1 0-1,1-1 1,1 1 0,-1 0 0,0-1-1,0 1 1,1-1 0,-4-5 0,2 1 259,-1 1 0,-5-14 0,8 14-266,0 0-1,0-1 0,1 1 0,0-1 0,0-9 1,-1-1 148,2 17-538,0-1-1,0 1 1,0-1-1,0 1 1,0-1-1,0 1 0,0 0 1,0-1-1,1 1 1,-1-1-1,0 1 0,0-1 1,0 1-1,1 0 1,-1-1-1,0 1 1,0-1-1,1 1 0,-1 0 1,0-1-1,1 1 1,-1 0-1,0-1 0,1 1 1,0-1-1,1 1-203,-1-1 0,1 0 0,0 1 0,-1-1 0,1 0 0,2 1 0,13-1-600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30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24 184 7362,'-21'4'4465,"21"-4"-4344,0 0 0,0 0 1,-1 0-1,1 1 1,0-1-1,0 0 0,0 0 1,0 0-1,0 0 1,-1 1-1,1-1 0,0 0 1,0 0-1,0 0 1,0 1-1,0-1 1,0 0-1,0 0 0,0 1 1,0-1-1,0 0 1,-1 0-1,1 0 0,0 1 1,0-1-1,0 0 1,1 0-1,-1 1 0,0-1 1,0 0-1,0 0 1,0 0-1,0 1 1,0-1-1,0 0 0,0 0 1,0 0-1,0 1 1,1-1-1,-1 0 0,0 0 1,0 0-1,0 1 1,0-1-1,1 0 0,-1 0 1,0 0-1,11 10 2664,-8-7-2634,1-1 0,-1-1 0,1 1 0,-1 0 1,1-1-1,0 0 0,-1 0 0,1 0 0,0 0 0,7 0 0,-8-1-106,-1 0-1,0 0 1,0 0-1,0-1 1,0 1 0,0-1-1,0 1 1,0-1-1,0 0 1,0 1-1,0-1 1,0 0 0,0-1-1,0 1 1,0 0-1,-1 0 1,1-1-1,-1 1 1,1-1 0,-1 1-1,1-1 1,1-3-1,-1 2-15,-1 0 0,0-1 0,0 1 0,0 0 0,0 0 0,0-1 0,-1 1 0,1 0 0,-1-1 0,0 1-1,-1-6 1,0-3 29,-5-21-1,2 15 98,-1 1 1,-1 0 0,-1 0 0,-12-23 0,59 112 592,70 95 1,19-5 758,-118-146-1360,-5-9-7,-1 0 0,1 1 0,12 10 0,-18-18-154,1 0-1,-1 0 1,0 0-1,0 0 1,0 1-1,0-1 1,0 0-1,0 0 1,0 0 0,0 0-1,1 0 1,-1 0-1,0 0 1,0 1-1,0-1 1,0 0-1,0 0 1,1 0 0,-1 0-1,0 0 1,0 0-1,0 0 1,0 0-1,0 0 1,1 0-1,-1 0 1,0 0 0,0 0-1,0 0 1,0 0-1,1 0 1,-1 0-1,0 0 1,0 0 0,0 0-1,0 0 1,1 0-1,-1 0 1,0 0-1,0 0 1,0-1-1,0 1 1,0 0 0,0 0-1,1 0 1,-1 0-1,0 0 1,0 0-1,0 0 1,0-1-1,0 1 1,0 0 0,0 0-1,0 0 1,0 0-1,1 0 1,-1-1-1,0 1 1,1-21-382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0.00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154 102 3049,'-2'-5'8091,"2"0"-3663,0 5-4281,0-1 0,1 1 1,-1-1-1,0 1 0,0 0 0,0-1 0,0 1 0,0-1 1,0 1-1,0-1 0,0 1 0,-1 0 0,1-1 0,0 1 0,0-1 1,0 1-1,0-1 0,0 1 0,-1 0 0,1-1 0,0 1 1,0 0-1,-1-1 0,1 1 0,0 0 0,-1-1 0,1 1 1,0 0-1,-1 0 0,1-1 0,0 1 0,-1 0 0,1 0 0,-1 0 1,0-1-1,-3-1-42,0 0 0,0 0 1,0 0-1,0-1 0,0 1 1,-5-6-1,5 4 8,0 1 0,0 0-1,0 0 1,-1 0 0,1 1 0,-7-4 0,9 6-98,1-1 0,0 1-1,0-1 1,0 1 0,-1 0 0,1 0 0,0 0 0,0 0 0,-1 0 0,1 0-1,0 0 1,-1 0 0,1 0 0,0 0 0,0 1 0,0-1 0,-1 1 0,1-1-1,0 1 1,0-1 0,0 1 0,0-1 0,0 1 0,0 0 0,0 0 0,0 0-1,0 0 1,0-1 0,-1 3 0,-2 3-11,0-1-1,1 1 1,0 0-1,-4 9 1,4-7 19,0-1-13,0-1 0,1 1 0,0 0 0,-2 9 0,4-12 2,-1-1 0,1 1 0,0-1 0,0 0 0,0 1 0,0-1 0,1 1 0,0-1 0,-1 0 0,1 1 0,2 3 0,0-1 18,0-1-1,0 0 0,1 0 0,0-1 1,-1 1-1,2-1 0,-1 0 1,0 0-1,1 0 0,0-1 0,0 1 1,0-1-1,0-1 0,0 1 1,7 2-1,-3-2-6,1 0 0,-1 0 0,1-1-1,0 0 1,0-1 0,0 0 0,0 0 0,12-2 0,-19 1-14,0 0 0,0 0-1,0 0 1,0-1 0,-1 1-1,1-1 1,0 0 0,0 0 0,-1 0-1,1 0 1,-1 0 0,1-1 0,-1 1-1,1-1 1,-1 0 0,0 0-1,0 0 1,0 0 0,0 0 0,0 0-1,3-4 1,-1-3 41,1 1 0,-2-1 0,6-16 0,-2 5 54,-6 17-78,0 0 0,0 0 1,0 0-1,-1 0 0,0-1 0,1 1 0,-1 0 0,0 0 0,-1-5 0,-1-1 89,0 1 0,-4-11 0,6 18-109,-3-5 77,1 0 0,-1 1 0,-7-11 0,5 8-9,3 5-58,0 0 1,0 0 0,0 1-1,0-1 1,-1 0 0,1 1-1,0 0 1,-1-1-1,0 1 1,0 0 0,1 1-1,-1-1 1,0 0 0,-1 1-1,1-1 1,-5 0-1,3 0-9,0 1 0,-1 0-1,1 1 1,0-1 0,0 1-1,0 0 1,0 0 0,0 1-1,0-1 1,0 1 0,0 0-1,0 1 1,0-1 0,0 1-1,0 0 1,0 0 0,1 1-1,-1-1 1,-6 7 0,10-9-10,0 1 0,1-1 1,-1 1-1,0 0 0,1-1 1,-1 1-1,1 0 0,-1-1 1,1 1-1,-1 0 0,1 0 1,0 0-1,-1-1 0,1 1 1,-1 1-1,1 0 2,1-1-1,-1 0 1,0 0 0,0 0-1,1 0 1,-1 0 0,0 0-1,1 0 1,-1 0 0,2 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0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10274,'-1'3'5067,"3"11"-3923,3 11-1022,-1 0 0,-1 1 0,0 44 0,-1-55 183,-3-22-91,-3-7-160,1 0 1,1 0 0,0-1-1,1 1 1,0 0 0,2-24-1,0 30-20,1 1 0,-1-1 0,1 0 0,5-13 0,-6 19 42,0 0 0,0 0 1,0 0-1,0 0 0,1 0 1,-1 1-1,1-1 0,-1 0 1,1 0-1,-1 1 0,1-1 1,0 1-1,0 0 0,0 0 1,0-1-1,0 1 0,0 0 1,0 1-1,0-1 1,5-1-1,-2 1-110,0 0-1,0 1 1,1 0 0,9 0-1,-12 0-758,0 1 0,0 0 0,0-1 0,-1 1 0,1 0 0,4 2 0,4 4-1296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1.2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96 45 4129,'3'-2'15643,"-3"1"-15164,-1-1 231,-2 2-292,-5 0-366,1 1 0,-1 0-1,1 1 1,-11 3 0,17-5-46,-1 1 0,1-1 0,-1 1 1,1 0-1,0 0 0,-1 0 0,1 0 0,0 0 0,-1 0 1,1 0-1,0 0 0,0 0 0,0 1 0,0-1 0,0 0 1,1 1-1,-1-1 0,0 1 0,1-1 0,-1 1 0,0-1 1,1 2-1,-4 6 8,1-2 0,-1 1 0,1-1 0,1 1 0,-3 11 1,4-16-5,1-1 0,0 1 1,0 0-1,0 0 0,0 0 1,1 0-1,-1 0 0,1 0 1,-1 0-1,1 0 0,0-1 1,0 1-1,0 0 0,1-1 1,1 4-1,-1-3 4,0 0 0,0-1 1,0 1-1,1-1 0,-1 1 0,0-1 0,1 0 1,0 0-1,0 0 0,-1 0 0,1 0 0,0-1 1,4 2-1,-3-1 0,1-1 1,0 0 0,0 0-1,-1 0 1,1-1 0,0 0-1,0 0 1,6 0-1,5-3 26,0 0-1,0-1 0,-1-1 1,19-7-1,-34 12-38,4-2 19,0 1-1,0-1 1,-1 0-1,1 0 1,-1 0-1,1-1 1,-1 1 0,0-1-1,4-3 1,-6 4 1,1 0 0,-1 0 0,0 0 0,1 0 0,-1 0 1,0 0-1,0 0 0,-1-1 0,1 1 0,0 0 0,-1 0 0,1-1 1,-1 1-1,0 0 0,0-1 0,0 1 0,0-3 0,-1-4 59,0-1 0,0 1 0,-2 0 0,-4-16 0,5 21-65,1 1 0,-1-1 0,0 0 1,0 1-1,-1 0 0,1-1 1,-1 1-1,1 0 0,-1 0 1,0 0-1,0 1 0,-1-1 0,-5-3 1,4 3 1,-1 1 0,1 0 0,-1 0 0,0 0 0,0 1 0,0 0 0,-8-1 0,4 2 17,-1-1 0,1 2 0,-15 1 0,21-2-25,1 1 0,-1 0 1,1 0-1,0 0 0,-1 0 1,1 0-1,0 1 0,0 0 1,0-1-1,0 1 0,-4 3 1,5-3-25,1 0 0,-1 0 0,1 0 0,-1 0 0,1 0 0,0 0 0,-1 0 0,1 0 0,0 0 0,1 1 0,-1-1 0,0 0 0,1 1 0,-1-1 0,1 0 0,-1 5 0,0 4-185,0 4 1662,2-14-1418,-1-1 0,0 1 0,1-1 1,-1 1-1,0-1 0,1 1 0,-1-1 0,1 1 1,-1-1-1,1 0 0,-1 1 0,1-1 0,0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1.81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127 71 7610,'-2'-11'11341,"-3"4"-8000,3 6-3309,0-1 0,0 1 0,-1 0 0,1 0 0,-1 0 0,1 1 0,-5-2-1,0 0 59,4 1-59,0 1 0,0-1 0,0 0 0,1 1 0,-1-1-1,0 1 1,0 0 0,0 0 0,0 0 0,0 1-1,0-1 1,0 1 0,0-1 0,-5 3 0,5-2-11,1 1 1,-1-1-1,1 1 1,0 0-1,0 0 1,0 0 0,-1 0-1,2 0 1,-1 0-1,0 1 1,0-1-1,1 1 1,-1-1 0,1 1-1,0-1 1,0 1-1,0 0 1,-1 3-1,1 0 11,-1 0 1,1 0-1,1 0 0,-1 0 0,1 0 0,0 0 0,0 0 0,2 7 0,-1-9-22,0-1-1,0 1 0,1-1 0,-1 1 1,1-1-1,0 0 0,0 1 0,0-1 1,0 0-1,0 0 0,1-1 0,0 1 1,-1 0-1,1-1 0,0 0 0,0 1 1,0-1-1,0 0 0,1-1 0,-1 1 1,1-1-1,3 2 0,0 0 9,1-1 0,-1 0 0,1-1 0,0 0 0,-1 0 0,1 0 0,0-1 0,0 0 0,12-3 0,-16 3 4,0-1-1,-1 0 1,1 0-1,-1-1 1,1 1-1,-1-1 1,0 1-1,1-1 1,-1 0-1,0 0 1,0-1-1,0 1 1,-1-1-1,1 1 1,-1-1-1,1 0 1,-1 0-1,4-6 1,-4 5 23,1-1 0,-1 0 1,0 0-1,-1 0 0,1 0 1,0-7-1,-1 9-20,-1 1-1,1-1 1,-1 0 0,0 0 0,0 0 0,0 1-1,-1-1 1,1 0 0,-1 0 0,1 1-1,-1-1 1,0 0 0,-2-3 0,-2-2 9,-1 0 0,0 0 0,0 1 0,0 0 0,-1 0 1,0 1-1,-1 0 0,0 0 0,0 1 0,0 0 0,0 0 0,-18-7 0,23 11-31,0 1-1,-1-1 0,1 1 0,0-1 0,0 1 0,-1 0 0,1 0 0,-1 0 1,1 1-1,0-1 0,0 1 0,-4 1 0,5-2 11,0 1 1,0 0-1,1-1 0,-1 1 0,0 0 1,1 0-1,-1 0 0,0 0 1,1 1-1,0-1 0,-1 0 1,1 1-1,0-1 0,-1 1 0,1-1 1,0 1-1,0-1 0,0 1 1,0 0-1,1 0 0,-1-1 1,0 3-1,1-3 9,0 0 0,-1 0-1,1-1 1,0 1 0,0 0 0,0-1 0,0 1-1,1 0 1,-1-1 0,0 1 0,0 0 0,0-1 0,0 1-1,1 0 1,-1-1 0,0 1 0,1 0 0,11 11 215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3.61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 54 3529,'-2'-3'5378,"2"3"-4889,-1 0-1,1 0 1,0 0 0,-1 0 0,1 0 0,0 0 0,-1 0 0,1 0 0,0 0 0,-1 0 0,1 0-1,-1 0 1,-12-1 1995,8 1-2480,-22-3 635,19 1-446,-1 2-1,-10-1 1,16 1-154,0 1-1,0-1 1,0 0 0,0 1 0,1 0 0,-1 0 0,0 0 0,1 0-1,-1 0 1,0 1 0,1-1 0,-1 1 0,1-1 0,0 1 0,0 0-1,0 0 1,-1 0 0,2 0 0,-1 0 0,-2 4 0,2-4-14,1 0 0,0 0 1,0 1-1,0-1 0,0 1 1,0-1-1,0 0 0,0 1 1,1 0-1,-1-1 0,1 1 1,0-1-1,0 1 1,0 0-1,0-1 0,0 1 1,0-1-1,1 1 0,0-1 1,-1 1-1,1-1 0,2 5 1,-2-5-8,1 1-1,0-1 1,0 1 0,0-1 0,0 0 0,0 0 0,1 0 0,-1 0-1,1 0 1,-1-1 0,1 1 0,-1-1 0,6 2 0,3 1 18,0 0 0,12 2 0,-12-4-9,0 0 0,0 0-1,0-1 1,0 0 0,0-1-1,12-1 1,-22 1-13,1-1 1,0 1-1,-1-1 1,1 0-1,-1 1 0,1-1 1,-1 0-1,1 0 0,-1 0 1,1 0-1,-1 0 0,0 0 1,0-1-1,1 1 1,-1 0-1,0-1 0,0 1 1,0-1-1,-1 1 0,1-1 1,0 1-1,0-3 0,6-8 172,-6 10-139,1 0-1,-1 0 0,0-1 0,0 1 1,0 0-1,0-1 0,0 1 0,0 0 1,-1-1-1,1 1 0,-1-1 0,0 1 1,0-1-1,0 1 0,0-1 0,0 1 1,0-1-1,-2-4 0,-1-5 201,0 1 0,-11-22-1,13 30-226,-1 1 0,0-1 0,0 0 0,0 1 0,0-1 0,0 1 0,0 0 1,-1-1-1,1 1 0,-1 0 0,1 1 0,-1-1 0,0 0 0,0 1 0,0-1 0,0 1 0,0 0 0,0 0 0,0 0 0,0 1 0,0-1 0,-1 1 0,1 0 0,-6 0 0,5 0-19,0 0 1,0 0-1,0 1 0,0-1 1,0 1-1,0 0 0,0 1 0,0-1 1,0 1-1,1-1 0,-1 1 1,1 0-1,-1 1 0,1-1 1,0 1-1,0-1 0,0 1 0,0 0 1,-4 5-1,7-8 2,-1 1 0,1 0 0,-1-1 0,1 1 0,-1 0 0,1 0 0,0 0 1,-1 0-1,1-1 0,0 1 0,0 0 0,0 0 0,0 0 0,0 1 0,0-1-16,0 0 1,0-1-1,0 1 1,0-1-1,1 1 1,-1-1-1,0 1 0,0-1 1,1 1-1,-1-1 1,0 1-1,1-1 1,-1 0-1,1 1 0,-1-1 1,0 1-1,2 0 1,0 0-105,0 0 0,1 0-1,-1 0 1,1 0 0,-1-1 0,1 1 0,-1-1 0,1 1 0,3-1 0,18 0-332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4.2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83 9 6249,'5'2'8455,"-4"-2"-8076,0 0-1,0 1 1,0-1-1,-1 0 0,1 1 1,0-1-1,0 0 0,0 0 1,0 0-1,0 0 1,0 0-1,0 0 0,2-1 1,-3 1-323,0 0 0,0 0 0,0 0 0,0 0 1,0 0-1,0 0 0,0 0 0,0 0 0,0 0 1,0 0-1,0 0 0,0 0 0,0 0 0,0 0 1,0 0-1,1 0 0,-1 0 0,0 0 1,0 0-1,0 0 0,0 0 0,0 0 0,0 0 1,0-1-1,0 1 0,0 0 0,0 0 0,0 0 1,0 0-1,0 0 0,0 0 0,0 0 0,0 0 1,0 0-1,0 0 0,0 0 0,0 0 0,0 0 1,0 0-1,0 0 0,0 0 0,0-1 0,-1 1 1,1 0-1,0 0 0,0 0 0,0 0 0,0 0 1,0 0-1,0 0 0,0 0 0,0 0 0,0 0 1,0 0-1,0 0 0,0 0 0,-6 0 616,-9 2-787,9-1 148,-23 5 81,26-5-91,0 0-1,0 0 1,0 1-1,1-1 1,-1 1-1,0-1 1,0 1-1,-2 2 1,3-2-13,0 0 1,0 0-1,1 1 1,-1-1-1,1 0 1,0 0-1,0 1 1,-1-1-1,1 1 1,1-1-1,-1 1 1,0-1-1,1 1 1,-1-1-1,1 1 1,0 0-1,0-1 1,0 1-1,0 0 1,0-1-1,1 1 1,-1-1-1,1 1 1,1 4-1,0-2-3,-1-1 0,1 0 0,0 0-1,0-1 1,1 1 0,-1 0 0,1-1 0,0 1-1,0-1 1,0 0 0,0 0 0,0 0-1,1 0 1,5 3 0,-3-3 2,0 0-1,0-1 1,1 0-1,-1 1 1,1-2 0,0 1-1,-1-1 1,1 0 0,0-1-1,0 1 1,8-2-1,-10 1 6,-1-1 0,1 1 0,0-1 1,-1-1-1,1 1 0,-1 0 0,1-1 0,-1 0 0,0 0 0,1-1 0,-1 1 0,0-1 0,-1 0 0,1 0 0,0 0 0,-1 0 0,4-4 0,-6 5-3,1 0 0,-1 0 0,0 0 0,0 0 0,0 0 0,0 0 0,0-1 0,0 1 0,0 0 0,-1 0 0,1-1 0,-1 1 0,0 0 0,0-1 0,0 1 0,0 0 0,0-1 0,-1-2 0,0 2 12,0-1 1,0 0 0,0 1 0,-1-1-1,0 1 1,1 0 0,-1-1-1,-1 1 1,1 0 0,-4-4-1,1 2 1,0 0 0,1 1 0,-2 0 0,1 0-1,0 0 1,-1 1 0,0-1 0,0 2 0,0-1-1,0 0 1,0 1 0,-13-2 0,15 3-22,-1 1 0,0 0 1,1 0-1,-1 0 0,0 1 1,1 0-1,-1 0 0,1 0 0,-1 0 1,1 1-1,-1 0 0,1 0 1,0 0-1,0 0 0,0 1 0,0-1 1,0 1-1,1 0 0,-1 0 1,-4 6-1,7-8-15,1-1 0,0 0 0,0 1 1,-1-1-1,1 0 0,0 1 0,0-1 0,-1 0 0,1 1 1,0-1-1,0 0 0,0 1 0,0-1 0,0 1 0,0-1 1,-1 1-1,2-1-5,-1 0 1,0 1-1,0-1 1,0 0-1,0 0 1,0 0-1,0 0 1,0 0-1,0 0 1,1 1-1,-1-1 1,0 0-1,0 0 1,0 0-1,0 0 1,0 0-1,1 0 1,-1 0-1,0 0 1,0 0-1,0 0 1,0 0-1,1 0 1,-1 0 0,0 0-1,0 0 1,1 0-1,15-2-791,-14 1 816,18-3 1008,3 0-638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4.7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166 44 9314,'-6'-6'5735,"6"5"-5537,-1 1 0,1 0 0,0 0 0,-1-1 1,1 1-1,0 0 0,-1-1 0,1 1 0,0-1 0,0 1 1,-1 0-1,1-1 0,0 1 0,0-1 0,0 1 0,-1-1 1,1 1-1,0-1 0,0 1 0,0 0 0,0-1 0,0 1 1,0-1-1,0 0 0,0 0-91,0 0 0,0 0 0,0 0 0,0 0 0,-1 0 0,1 0-1,0 1 1,0-1 0,-1 0 0,1 0 0,-1 0 0,1 0 0,-1 0 0,1 1 0,-1-1 0,1 0 0,-1 0 0,0 1 0,1-1 0,-1 1 0,0-1-1,0 0 1,0 1 0,1-1 0,-3 0 0,1 0-42,0 1 0,0-1-1,0 0 1,0 0 0,0 1 0,0-1 0,-1 1-1,1 0 1,0 0 0,-4 0 0,1 0-31,-1 2 0,0-1 0,1 1 0,-1 0-1,0 0 1,1 1 0,0-1 0,0 1 0,0 0 0,0 1 0,0-1 0,1 1 0,-1 0 0,1 0 0,0 0 0,0 1 0,-4 7 0,5-8-15,0 0 0,1 0-1,0 0 1,0 1 0,0-1 0,1 1 0,-1-1 0,1 1-1,-1 8 1,2-9 1,0-1-1,0 1 1,0-1-1,0 1 0,1-1 1,0 1-1,-1-1 1,1 1-1,1-1 0,-1 0 1,0 0-1,1 0 1,-1 0-1,4 5 1,-1-3-5,0-1 1,0 1 0,1-1 0,-1 1-1,1-1 1,0-1 0,0 1 0,0-1 0,1 0-1,-1 0 1,1 0 0,-1-1 0,13 4 0,-13-5-5,0 0 1,0 0 0,1-1 0,-1 1 0,0-1-1,1 0 1,-1-1 0,0 1 0,1-1-1,-1 0 1,0-1 0,0 1 0,0-1 0,0 0-1,0 0 1,7-4 0,-6 2 14,0-1 0,0 1 0,0-1 0,-1 0 0,0 0 0,0 0 0,0-1 0,7-10 0,-11 13-17,0 1 0,1 0 0,-1 0 1,0-1-1,-1 1 0,1-1 0,0 1 0,-1 0 1,1-1-1,-1 1 0,0-1 0,1 0 0,-1 1 0,-1-1 1,1 1-1,0-1 0,-1 1 0,1-1 0,-1 1 1,0-1-1,1 1 0,-1 0 0,-1-1 0,1 1 0,0 0 1,0 0-1,-1 0 0,-1-3 0,-2 0 8,-1 0-1,0-1 1,0 2-1,0-1 1,0 1-1,0 0 1,-1 0-1,0 0 1,0 1-1,-11-3 1,10 3-10,0 1-1,0 0 1,0 1-1,-1 0 1,1 0 0,-1 1-1,1 0 1,0 0 0,-12 2-1,17-1-6,-1 0-1,1 0 1,-1 0 0,-5 3-1,7-3 6,1-1 0,0 1 0,0 0 0,0 0 0,0 0 0,0 0 0,0-1 0,0 1 0,0 1 0,0-1 0,0 0 0,0 0 0,1 0 0,-1 0 0,0 2 0,1-2-1,-1-1 0,1 0 0,0 1 0,0-1 0,0 1 0,0-1 0,0 0 0,0 1 0,0-1 0,0 0 0,0 1 0,0-1 0,0 1 0,0-1 0,0 0 0,0 1 0,0-1 0,0 0 0,1 1 0,-1 0 0,9 6 52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6.18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191 61 2593,'-2'-12'12469,"-6"-3"-8305,6 11-4002,1 4-135,1-1-1,-1 1 1,1-1-1,0 1 1,-1 0 0,1-1-1,-1 1 1,1-1-1,-1 1 1,1 0-1,-1-1 1,1 1 0,-1 0-1,1 0 1,-1-1-1,0 1 1,1 0-1,-1 0 1,-11-5 104,4 1-72,6 2-46,-1 0 0,1 1 1,-1-1-1,1 1 0,-1 0 0,0 0 1,1 0-1,-1 0 0,0 0 1,0 1-1,0-1 0,0 1 0,0 0 1,0 0-1,1 0 0,-1 0 0,-4 1 1,1 1-2,0 0 0,0 1 0,0 0 0,1 0 1,-1 0-1,1 1 0,0 0 0,0 0 1,0 0-1,-8 10 0,10-11-2,0 0-1,0 1 1,1-1 0,0 1 0,-1 0-1,1-1 1,0 1 0,1 0 0,-1 0-1,1 0 1,0 1 0,0-1-1,0 0 1,1 0 0,-1 1 0,1-1-1,0 5 1,1-6-1,-1 0 0,1-1 0,0 1 0,0 0 0,0-1 0,0 1 0,1 0 0,-1-1 0,1 1 0,-1-1 0,1 0 0,0 0 0,0 1 0,0-1 0,0 0 0,0-1 0,0 1 0,1 0 1,-1-1-1,1 1 0,-1-1 0,1 0 0,4 2 0,0-1 7,0 0 1,0 0 0,0-1-1,0 0 1,0 0 0,0-1-1,1 1 1,9-3 0,-12 2-1,-1-1 0,0 0 0,0-1 0,-1 1 0,1-1 0,0 0 0,0 0 0,-1 0 0,1 0 0,-1-1 0,0 1 0,0-1 0,0 0 0,0 0 0,0 0 0,4-6 0,-4 5 31,0-1-1,0 1 0,0-1 1,-1 0-1,0 0 0,0 0 1,0-1-1,0 1 0,-1 0 1,0-1-1,0 1 0,0-6 1,-1 7-14,-1 1 1,1 0 0,-1-1-1,0 1 1,1 0-1,-1 0 1,-1 0 0,1 0-1,0 0 1,-1 0-1,0 0 1,1 0 0,-1 0-1,0 1 1,-1-1-1,-3-4 1,4 6-22,0-1 1,0 0-1,0 1 0,0 0 1,0-1-1,-1 1 0,1 0 1,0 0-1,0 0 0,-1 1 0,1-1 1,0 0-1,-1 1 0,1 0 1,-1-1-1,1 1 0,-1 0 1,1 0-1,-1 1 0,1-1 1,-1 0-1,1 1 0,-3 0 1,-24 12 8,27-12-15,0 0 1,0 1-1,0-1 1,0 0-1,1 1 1,-1-1-1,0 1 0,1 0 1,-1 0-1,1-1 1,-2 4-1,3-5-29,-1 0 0,1 1-1,0-1 1,0 0 0,0 0-1,0 1 1,0-1 0,0 0-1,0 1 1,0-1-1,0 0 1,0 0 0,0 1-1,0-1 1,0 0 0,0 0-1,0 1 1,0-1 0,0 0-1,0 0 1,0 1 0,1-1-1,-1 0 1,0 0 0,0 1-1,0-1 1,0 0 0,0 0-1,1 0 1,-1 1 0,0-1-1,0 0 1,0 0 0,1 0-1,-1 1 1,11 2-1521,3-1 702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6.68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169 21 6897,'0'0'321,"0"-1"0,0 1 0,0 0 0,0-1 0,0 1 0,0 0 0,0-1 0,0 1 0,0 0 0,0-1 0,0 1 0,0 0 0,0-1 0,0 1 0,0 0 0,0 0 0,0-1 0,0 1 0,-1 0 0,1-1 0,0 1 0,0 0 0,0 0 0,-1-1 0,1 1 0,0 0 0,0 0 0,0-1 0,-1 1 0,1 0 0,0 0 0,-1 0 0,1-1 0,0 1-1,-1 0 1,1 0 0,-15-4 2394,11 4-2794,-1-1 216,-7-1 117,0 0 0,-14 0-1,23 2-228,0 0 0,1 1-1,-1-1 1,0 1-1,1 0 1,-1-1 0,1 1-1,-1 0 1,1 0-1,-1 1 1,1-1 0,-3 2-1,1 1-3,-1-1 0,1 1 0,0 0 0,-4 6 0,5-6-10,0 1 0,-1 0 1,2-1-1,-1 1 1,1 1-1,0-1 1,0 0-1,0 0 1,0 1-1,1-1 0,-1 10 1,2-12-8,0-1 1,0 1-1,0-1 1,0 1-1,0-1 0,1 1 1,-1-1-1,1 1 1,0-1-1,0 0 0,-1 1 1,1-1-1,1 0 1,-1 0-1,0 1 1,1-1-1,-1 0 0,1-1 1,-1 1-1,1 0 1,0 0-1,0-1 0,0 1 1,0-1-1,0 1 1,0-1-1,0 0 1,4 1-1,-1 0 4,0 0 0,0-1 0,0 1 0,1-2 0,-1 1 1,1 0-1,-1-1 0,8 0 0,-4-1 11,0-1 0,0 1 0,0-1 0,10-4 0,-15 4-6,1 0 0,-1 0-1,0 0 1,1-1 0,-1 0 0,0 0 0,0 0 0,-1 0-1,1-1 1,-1 1 0,0-1 0,1 0 0,-2 0-1,1 0 1,0-1 0,-1 1 0,3-7 0,10-28 172,-14 38-166,-1 0 0,0 0 0,1 0 0,-1 0 0,0 0-1,0 0 1,0 0 0,0 0 0,0 0 0,0-1 0,0 1 0,0 0 0,0 0 0,-1 0 0,1 0-1,0 0 1,-1 0 0,1 0 0,-1 0 0,1 0 0,-1 0 0,1 0 0,-1 0 0,0 0-1,1 0 1,-1 1 0,0-1 0,0 0 0,0 0 0,0 1 0,1-1 0,-1 1 0,-2-2 0,-2 0 62,-1-1 0,0 1 1,1 0-1,-11-2 1,14 3-80,-14-2 72,-26-4-1,37 7-70,-1-1 1,0 1-1,1 0 1,-1 1-1,1 0 0,-1 0 1,1 0-1,-7 2 1,9-2-19,0 1 0,0-1 0,1 0 1,-4 3-1,5-3-70,0 0 0,0-1 0,1 1 0,-1-1 0,0 1 0,1 0 0,-1 0 0,0-1 0,1 1 0,0 0 1,-1 0-1,1 0 0,-1 0 0,1 0 0,0-1 0,-1 3 0,1-2-85,0-1 0,0 0 0,1 0 0,-1 1 0,0-1 0,0 0 0,0 1 0,1-1-1,-1 0 1,0 1 0,0-1 0,1 0 0,-1 0 0,0 0 0,0 1 0,1-1 0,-1 0 0,0 0 0,1 0 0,-1 0 0,0 1 0,1-1 0,-1 0 0,0 0 0,1 0 0,-1 0 0,0 0-1,1 0 1,-1 0 0,1 0 0,1 0-575,11 3-1328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7.1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180 64 6809,'1'-10'4175,"-1"10"-3909,0-1 0,1 0 1,-1 0-1,0 0 0,0 0 0,0 0 0,0 0 1,0 0-1,0 0 0,0 1 0,0-1 0,0 0 1,0 0-1,-1 0 0,1 0 0,0 0 0,0 0 1,-1 0-1,1 1 0,-1-1 0,1 0 1,-1 0-1,1 1 0,-1-1 0,1 0 0,-1 1 1,0-1-1,0-1 0,-5-1 33,1 0 1,-1 1-1,0-1 1,0 1-1,0 0 1,0 0-1,-1 1 1,1 0-1,0 0 1,0 0-1,-1 1 1,1 0-1,-12 1 1,14 0-264,1 0 1,0 1-1,-1-1 1,1 1-1,0-1 0,0 1 1,-1 0-1,1 0 1,1 1-1,-1-1 1,0 0-1,1 1 0,-5 5 1,3-2-22,0-1 0,1 0 1,0 1-1,0-1 0,0 1 1,1 0-1,-3 8 0,4-10-11,1 0 1,-1-1-1,1 1 0,-1 0 1,1 0-1,1 0 0,-1 0 1,0 0-1,1 0 1,0 0-1,0 0 0,0-1 1,0 1-1,1 0 0,0-1 1,-1 1-1,1-1 0,1 1 1,-1-1-1,0 0 0,1 0 1,-1 0-1,1 0 0,0-1 1,0 1-1,0-1 1,0 1-1,1-1 0,-1 0 1,1 0-1,-1-1 0,1 1 1,0-1-1,-1 0 0,1 0 1,0 0-1,6 1 0,-3-2 10,-1 0-1,0 0 1,1-1-1,-1 0 1,1 0-1,-1 0 1,10-4-1,-13 3-3,1 1 0,0-1 0,0 0-1,-1 0 1,0 0 0,1 0-1,-1-1 1,0 1 0,0-1 0,0 0-1,0 0 1,-1 0 0,4-6-1,-3 3 13,0 0 0,4-13 0,-2 4 3,-4 13-14,1-1 0,-2 0 0,1 1 0,0-1 0,0 0-1,-1 0 1,0 0 0,1 0 0,-1 1 0,0-1 0,-1 0 0,1 0 0,0 0-1,-1 0 1,0 1 0,1-1 0,-1 0 0,0 0 0,0 1 0,-1-1 0,1 1-1,-1-1 1,1 1 0,-1 0 0,-3-5 0,1 4 14,1-1 0,-1 1 0,1 0 0,-1 0 0,0 0-1,-1 0 1,1 1 0,0-1 0,-1 1 0,1 0 0,-8-1 0,9 2-22,0 0 0,-1 1 0,1-1 0,0 1-1,0 0 1,-1 0 0,1 0 0,0 0 0,-1 1 0,1-1 0,0 1-1,0 0 1,0 0 0,0 0 0,0 0 0,0 1 0,-6 2 0,8-2-20,-1-1 0,1 0 0,-1 1 1,1-1-1,0 1 0,0-1 0,-1 1 1,1-1-1,0 1 0,-1 3 1,2-4-90,-1 0 1,1 0 0,0 0 0,-1 0 0,1-1-1,0 1 1,0 0 0,0 0 0,0 0 0,0 0-1,0 0 1,0 0 0,0 0 0,0 0 0,0-1-1,1 1 1,-1 0 0,0 0 0,1 0 0,-1 0-1,0 0 1,1-1 0,-1 1 0,1 0 0,0 1-1,10 4-841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7.54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161 63 7498,'0'-2'751,"1"1"1,-1-1 0,0 1 0,0-1 0,0 1 0,0-1 0,-1 1 0,1-1 0,0 1 0,-1-1-1,1 1 1,-1 0 0,0-3 0,0 3-532,0 0 0,0 0 0,0 0 0,0 0 0,0 0 0,0 0 0,0 0 0,0 1 0,0-1 0,0 0 0,-2 0 0,0 0-123,-1-1 0,1 1 0,0 0-1,-1 0 1,1 1 0,-1-1 0,0 1-1,1 0 1,-1 0 0,1 0 0,-1 0-1,0 1 1,1-1 0,-1 1-1,1 0 1,-1 0 0,1 0 0,0 0-1,-1 1 1,1-1 0,0 1 0,0 0-1,0 0 1,0 0 0,-5 5 0,5-4-93,0 1 0,0-1 0,0 1 0,1 0 0,-1 0 0,1-1 1,0 2-1,0-1 0,0 0 0,0 0 0,1 1 0,0-1 0,0 1 1,0-1-1,0 1 0,1-1 0,0 1 0,0 0 0,1 8 0,-1-10 2,1 0 1,0 0-1,0-1 0,0 1 0,0 0 0,0-1 0,0 1 1,1 0-1,-1-1 0,1 0 0,0 1 0,3 3 0,-1-3 0,-1 0 0,1-1 0,-1 1 0,1-1 0,0 0 0,0 0 0,8 3 0,-6-3 4,1 0-1,-1 0 1,1-1-1,0 0 1,0 0 0,-1-1-1,1 0 1,0 0-1,0-1 1,0 0-1,6-1 1,-9 1-2,-1 0 1,1 0-1,-1-1 1,1 1-1,-1-1 0,0 0 1,0 0-1,0 0 0,0 0 1,0-1-1,0 1 1,0-1-1,-1 1 0,1-1 1,-1 0-1,0 0 0,2-4 1,-2 3 14,0 0 1,0 0 0,-1-1-1,0 1 1,1-1-1,-2 1 1,1-1 0,0 1-1,-1-1 1,0 0-1,0 1 1,-1-8 0,0 7 5,0 0 1,0-1 0,-1 1-1,0 0 1,0 1 0,0-1 0,0 0-1,-1 0 1,1 1 0,-1 0-1,-4-5 1,4 6-11,0 0 0,0 0-1,0 0 1,0 1 0,0-1-1,-1 1 1,1 0 0,-1 0 0,0 0-1,1 1 1,-1-1 0,0 1-1,0 0 1,0 0 0,-5 0 0,3 0-43,0 1 0,0 0 1,0 0-1,0 0 1,0 1-1,0 0 0,0 0 1,0 1-1,0-1 1,0 1-1,0 1 0,1-1 1,-9 6-1,9-5-709,0 1 0,1-1 0,0 1 0,0 0 0,-5 6 0,-9 15-1385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8.9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121 124 3521,'3'-18'8978,"-3"17"-8483,1-1 0,-1 0-1,1 0 1,-1 0-1,0 1 1,0-1-1,0 0 1,0 0-1,0 0 1,0 1 0,0-1-1,-1 0 1,1 0-1,0 1 1,-2-3-1,2 4-458,-1-1 1,1 1-1,0-1 0,-1 1 0,1 0 0,-1-1 0,1 1 0,-1 0 0,1 0 0,-1 0 0,1-1 0,-1 1 0,1 0 1,-1 0-1,0 0 0,1 0 0,-1 0 0,1 0 0,-1 0 0,0 0 0,-2-1 101,1 1-90,0 0-1,0-1 0,0 0 1,0 1-1,0-1 0,0 0 1,-2-1-1,-24-17 269,27 19-301,0-1 1,0 0-1,0 1 0,0-1 1,0 1-1,0-1 1,0 1-1,0-1 0,-1 1 1,1 0-1,0 0 1,0-1-1,0 1 1,0 0-1,-1 0 0,1 0 1,0 0-1,0 1 1,0-1-1,0 0 1,-1 0-1,1 1 0,0-1 1,0 1-1,0-1 1,0 1-1,0-1 0,0 1 1,0 0-1,0-1 1,0 1-1,-1 1 1,-1 1 2,1 0 0,0 1 0,0-1 0,0 0 1,0 1-1,0-1 0,-1 5 0,2-4 11,-1 0 0,1 0 0,0 0 0,0 0 1,1 0-1,-1 1 0,1-1 0,0 0 0,0 8 0,1-9-18,-1-1 0,1 1-1,0-1 1,-1 0 0,1 0 0,0 0 0,0 1 0,0-1-1,1 0 1,-1 0 0,0 0 0,1 0 0,0-1 0,-1 1-1,1 0 1,0-1 0,0 1 0,0-1 0,3 2 0,0 0 0,0-1 1,1 0-1,-1 0 1,1-1-1,-1 0 1,1 0 0,0 0-1,0 0 1,7-1-1,-3 0 12,0-1 0,0 0 0,0 0 1,14-5-1,-21 5-12,0 0 0,0 0 0,0 0 0,-1-1 0,1 1 0,-1-1 0,1 0 0,-1 1 0,1-1 0,-1-1 0,0 1 0,0 0 0,0 0 0,0-1 0,-1 1 0,1-1 0,0 1 0,-1-1 0,0 0 0,0 0 0,0 0 0,0 1 0,0-1 0,0 0 0,-1 0 0,1 0 0,-1 0 0,0-5 0,0 3 1,0 0 1,-1 0 0,0 0 0,1 0 0,-1 0 0,-1 1 0,1-1 0,-1 0 0,0 1 0,0 0-1,0-1 1,-1 1 0,1 0 0,-1 0 0,0 0 0,0 0 0,-4-3 0,4 5-15,1 0 1,-1 0-1,0 0 1,1 0-1,-1 0 1,0 1-1,0-1 1,-1 1-1,1 0 1,0 0-1,0 0 1,0 1-1,-1-1 1,1 1-1,0-1 1,-1 1-1,1 0 1,-1 1-1,1-1 1,0 0-1,-1 1 1,1 0-1,0 0 1,0 0-1,0 0 1,0 0-1,0 1 0,0-1 1,0 1-1,0 0 1,0 0-1,0 0 1,-4 4-1,5-4-136,0 0-1,1 0 1,-1 0-1,0 1 0,1-1 1,-1 0-1,1 1 0,0-1 1,-1 1-1,0 3 1,2-4 30,0-1 0,-1 1 0,1-1 0,0 1 1,0-1-1,0 1 0,0-1 0,0 1 0,1-1 1,-1 1-1,0-1 0,1 1 0,-1-1 0,1 0 1,-1 1-1,1-1 0,0 0 0,0 1 0,-1-1 1,1 0-1,0 0 0,2 2 0,0 0 6,1 0 0,-1-1 0,6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1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34 8154,'-1'-2'1370,"0"0"-1,0 0 1,1-1 0,-1 2 0,-3-5 0,3 4-863,0 1 1,0-1-1,-1 1 1,1-1-1,-1 1 1,-2-3-1,3 4-456,0-1-1,0 1 1,1-1-1,-1 1 0,0-1 1,0 1-1,0 0 1,0 0-1,0-1 0,0 1 1,0 0-1,0 0 1,0 0-1,0 0 0,0 0 1,0 0-1,0 0 1,0 0-1,0 0 0,0 0 1,0 1-1,0-1 1,0 0-1,0 1 0,1-1 1,-1 1-1,0-1 1,0 1-1,0-1 0,0 1 1,1 0-1,-2 0 1,0 2-41,0-1 0,0 0 0,1 1 0,-1 0 0,1-1 0,0 1 0,-1 0 0,1-1 0,0 1 0,1 0 1,-1 0-1,0 0 0,1 0 0,0 0 0,0 3 0,-1-4-23,1 0 1,1 0-1,-1 0 0,0 0 0,0 0 1,1 0-1,-1 0 0,1 0 0,0 0 1,-1 0-1,1-1 0,0 1 1,0 0-1,0 0 0,0-1 0,1 1 1,-1-1-1,0 1 0,1-1 0,-1 1 1,1-1-1,-1 0 0,4 2 1,4 2-273,1-1-171,0 1-1,-1 1 1,16 11-1,-23-16 432,0 1 0,-1 0 0,1-1 0,0 1 1,0 0-1,-1 0 0,0 0 0,1 0 0,-1 0 0,0 1 0,0-1 0,0 0 0,0 1 0,0-1 1,-1 0-1,1 1 0,-1-1 0,1 1 0,-1-1 0,0 1 0,0-1 0,0 3 0,-1-3 48,1 0-1,-1 0 0,1-1 1,-1 1-1,0 0 0,1-1 1,-1 1-1,0-1 0,0 1 1,0-1-1,0 1 1,0-1-1,-1 0 0,1 0 1,0 1-1,-1-1 0,1 0 1,0 0-1,-1 0 0,0 0 1,1-1-1,-1 1 0,1 0 1,-1-1-1,0 1 0,-2 0 1,-4 1 189,-1-1 0,0 0 0,-17 0 0,25-1-194,-70-3 1721,43 2-1184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9.40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131 94 6513,'1'-3'1178,"-1"0"-1,1 0 0,-1 0 1,0 0-1,0 0 0,0 1 1,0-1-1,-2-5 0,2 7-873,-1-1-1,0 1 1,1-1 0,-1 0-1,0 1 1,0-1 0,0 1-1,0-1 1,0 1 0,-1 0-1,1 0 1,0-1-1,0 1 1,-1 0 0,-2-1-1,-9-7 557,9 6-640,0 0 0,0 0 1,0 0-1,-1 1 0,1 0 0,-9-4 0,11 6-203,0 0 0,0 0 0,0 0-1,1 0 1,-1 0 0,0 1 0,0-1 0,1 0 0,-1 1 0,0-1 0,0 1-1,1 0 1,-1 0 0,1-1 0,-1 1 0,1 0 0,-1 0 0,1 0 0,-1 1 0,1-1-1,0 0 1,0 0 0,-2 3 0,1-1-13,-1 0 0,1 1 0,0-1 0,0 0 0,1 1 0,-1 0 0,1-1 0,-1 1 0,0 7 0,1-5-1,1 0 0,0-1-1,0 1 1,0 0 0,1-1 0,0 1-1,0-1 1,0 1 0,1-1-1,-1 1 1,6 9 0,-5-12 0,0 1-1,0-1 1,0 0 0,0 0 0,0 0 0,1-1 0,-1 1-1,1 0 1,0-1 0,0 0 0,0 1 0,0-1 0,0-1 0,0 1-1,1 0 1,-1-1 0,0 1 0,1-1 0,7 1 0,-5-1 8,1-1 0,-1 1 0,1-1 1,0-1-1,-1 0 0,1 0 0,-1 0 1,1 0-1,-1-1 0,0 0 0,11-5 1,-12 4-1,0 1 0,-1-1 0,1 0 0,-1 0 0,1-1 0,-1 1 0,0-1 0,-1 0 0,1 0 1,-1 0-1,1-1 0,-1 1 0,0-1 0,3-8 0,-4 9-2,-1 0 1,1 0-1,-1-1 0,-1 1 0,1-1 0,0 1 1,-1-1-1,0 1 0,0-1 0,0 1 1,-1-1-1,-2-8 0,3 10-5,-1 1 0,0-1 0,0 0 0,-1 1 0,1 0 0,0-1 0,-1 1 1,0 0-1,1-1 0,-1 1 0,0 0 0,0 0 0,0 0 0,-1 1 0,1-1 0,0 0 0,0 1 0,-1 0 0,1-1 0,-1 1 0,-4-1 0,3 1-2,-1 0 0,1 0-1,0 1 1,0 0 0,-1 0-1,1 0 1,0 0 0,-1 0-1,1 1 1,-6 2-1,6-2-3,1 0-1,0 0 1,-1 0-1,1 1 0,0-1 1,0 1-1,0 0 0,1 0 1,-1 0-1,0 0 1,1 1-1,-1-1 0,-2 4 1,2-1-53,2-4 29,0 0 0,0 0-1,0 0 1,1 0 0,-1 0 0,0 0 0,1 0 0,-1 0-1,1 1 1,-1 1 0,1-3-73,1 1 1,-1 0-1,0 0 0,0 0 0,1-1 1,-1 1-1,0 0 0,1 0 0,-1-1 0,1 1 1,-1 0-1,1 0 0,-1-1 0,1 1 1,0-1-1,-1 1 0,2 0 0,-1 0-180,1 0 0,-1 0 0,1 0 0,-1 0-1,1-1 1,-1 1 0,1 0 0,2 0 0,3 1-415,5 6-146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9.85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110 93 7042,'0'-2'839,"0"1"0,0 0 1,-1-1-1,1 1 0,-1 0 1,1-1-1,-1 1 1,1 0-1,-1-1 0,0 1 1,1 0-1,-1 0 1,-1-2-1,-1 2-521,1-1 1,0 1-1,0-1 1,-1 1-1,1 0 1,0 0-1,-5-1 1,-21-6 485,26 8-745,1-1 0,-1 1 0,0 0 0,1 1 0,-1-1 1,1 0-1,-1 0 0,1 1 0,-1-1 0,1 0 0,-1 1 1,1 0-1,0-1 0,-1 1 0,1 0 0,0 0 0,-1 0 0,1 0 1,0 0-1,0 0 0,0 0 0,0 0 0,0 0 0,0 0 0,-1 3 1,0-1-14,0 0-1,0 1 1,1-1 0,-1 1 0,1 0 0,0-1 0,0 1 0,-1 5 0,2-5-32,0 1 1,0-1-1,0 0 1,0 1-1,1-1 0,0 1 1,0-1-1,0 0 1,0 1-1,1-1 1,3 7-1,-4-8-9,1-1 0,-1 0 0,1 1 0,0-1 0,-1 0 0,1 0 0,0 0 0,0 0 0,1 0 0,-1-1 0,0 1 0,0-1-1,1 1 1,-1-1 0,1 0 0,-1 0 0,1 0 0,0 0 0,-1 0 0,6 0 0,-4-1 4,0 0 0,0 0 0,1 0 0,-1 0 0,0-1 0,1 0 0,-1 0 0,0 0 0,0 0 0,0-1 0,0 1 0,0-1 0,0 0 0,0 0 0,-1-1 0,6-3-1,-7 4 5,1 0 0,-1-1 0,0 1 0,0 0-1,0-1 1,0 0 0,-1 1 0,1-1 0,-1 0-1,1 0 1,-1 0 0,0 0 0,0 0 0,-1 0 0,1 0-1,0-1 1,-1 1 0,0 0 0,0 0 0,0 0-1,0-1 1,-1-4 0,-1 2 34,1 1 0,-1-1-1,0 1 1,-1 0 0,1 0 0,-1 0-1,0 0 1,0 1 0,-6-8 0,3 5 18,-1 1 1,0-1 0,0 1-1,0 1 1,-8-6-1,13 10-59,0 0-1,0-1 0,-1 2 0,1-1 0,0 0 0,0 0 0,-1 1 0,1-1 0,0 1 0,0 0 0,-5-1 0,6 1-7,0 1-1,-1-1 1,1 0-1,0 0 1,-1 1 0,1-1-1,0 1 1,0-1-1,-1 1 1,1-1-1,0 1 1,0 0-1,0 0 1,0-1-1,0 1 1,0 0 0,0 0-1,0 0 1,0 0-1,-1 2 1,1-1-73,0 0 0,0 0-1,0-1 1,0 1 0,0 0 0,1 0 0,-1 0 0,1 0-1,-1 0 1,1 0 0,0 0 0,0 0 0,0 0 0,0 4 0,1-4-206,-1 0 0,1 1 1,0-1-1,0 0 0,0 1 1,0-1-1,0 0 0,1 0 1,-1 0-1,0 0 0,1 0 1,3 3-1,15 12-974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0.30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144 65 6041,'-2'-1'715,"0"-1"0,1 1 0,-1-1 0,0 1 0,0 0 0,0 0 0,0 0 0,0 0 0,0 0 0,0 0 0,0 0 0,0 1 0,0-1 0,-1 1 0,1 0 0,-3-1 0,-4 1 3176,3-1-3423,0 1-1,-11 2 0,13-2-416,1 1 0,-1 1 0,1-1 0,-1 0 0,1 1 0,0 0 0,0-1 0,0 1 0,0 1 0,0-1 0,0 0 0,0 1 0,1-1 0,0 1 0,-1 0 0,1 0 0,0 0 0,0 0 0,0 0 0,1 0 0,-1 1 0,1-1 0,0 0 0,-1 1 0,0 6 0,1-5-29,1 0 1,-1 1-1,1-1 0,0 0 1,0 1-1,0-1 1,3 10-1,-3-12-16,1-1 1,0 0-1,-1 0 0,1 0 0,0 1 1,0-1-1,1 0 0,-1 0 0,0 0 1,0-1-1,1 1 0,0 0 0,-1 0 1,1-1-1,0 1 0,-1-1 0,1 1 1,0-1-1,0 0 0,4 2 0,-1-2 6,-1 0 0,1 0 0,-1 0-1,1 0 1,0-1 0,-1 0 0,1 0-1,-1 0 1,1-1 0,0 1 0,-1-1-1,1 0 1,-1-1 0,1 1 0,7-4-1,-8 3 0,0 0-1,0-1 0,0 1 1,0-1-1,-1 0 0,1 1 1,-1-2-1,1 1 0,-1 0 1,0-1-1,0 1 0,-1-1 1,1 0-1,-1 0 0,4-8 1,-5 9-4,-1 0 1,1 0 0,-1 0-1,1 0 1,-1 0-1,0 0 1,-1 0-1,1 0 1,0 0 0,-1 0-1,1 0 1,-1 0-1,0 0 1,0 1-1,0-1 1,-1 0 0,1 0-1,-1 1 1,-2-4-1,-2-3 13,0 1 1,-1 1-1,0-1 0,-11-8 0,10 9-2,-1 0 0,-12-7 0,19 13-31,0 0 1,1 0-1,-1 0 1,0 0-1,0 0 0,0 0 1,0 1-1,0-1 0,0 1 1,0-1-1,0 1 0,0 0 1,0 0-1,0 0 0,0 0 1,0 0-1,0 0 0,0 1 1,-4 0-1,5 0-27,0 0 0,0 0 0,0-1 0,0 1 0,0 0 0,0 0 0,0 0 0,1 0 0,-1 0 0,0 1 0,0-1 0,1 0 0,-1 0 0,1 0 0,-1 1 0,1-1 0,0 0 0,-1 1 0,1-1 0,0 2 0,1 19-223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1.1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92 93 6993,'6'-12'5862,"-3"7"-4166,-1 0 0,0 0 0,3-9 0,-5 14-1622,0-1-1,0 1 1,0-1 0,0 1-1,0-1 1,0 1 0,0-1 0,0 1-1,0-1 1,0 1 0,-1-1-1,1 1 1,0-1 0,0 1 0,0-1-1,-1 1 1,1-1 0,0 1-1,0 0 1,-1-1 0,1 1 0,0-1-1,-1 1 1,1 0 0,0-1-1,-2 1 1,-14-8 173,11 5-200,0 1-26,0 0 0,0 0 0,-9-1 0,14 3-18,-1 0-1,0 0 1,0 0 0,0 0-1,0 0 1,0 0-1,1 0 1,-1 0-1,0 0 1,0 1 0,0-1-1,1 0 1,-1 1-1,0-1 1,0 1-1,1-1 1,-1 1-1,0-1 1,1 1 0,-2 0-1,0 2 5,0-1 0,1 1 1,-1-1-1,-1 4 0,0 0 3,-1 0 16,1 0-1,0 0 1,0 0-1,1 0 1,0 1-1,0-1 0,-2 14 1,4-17-11,0-1 1,0 1-1,0 0 1,0 0-1,0-1 1,1 1-1,-1 0 1,1-1-1,0 1 1,0 0-1,0-1 1,0 1-1,0-1 1,0 0-1,1 1 1,-1-1-1,1 0 1,0 0-1,0 0 1,0 0 0,0 0-1,3 3 1,-1-3-3,1 1 1,-1-1-1,1 0 1,0 0 0,-1 0-1,1-1 1,0 0-1,0 0 1,0 0 0,0 0-1,0-1 1,0 0 0,9-1-1,1 0 14,1-1 0,-1-1 0,18-6 0,-26 7-8,0-1 0,-1 1-1,0-1 1,12-7 0,-16 9-10,0-1 0,0 1 1,0 0-1,-1-1 1,1 1-1,-1-1 0,1 0 1,-1 0-1,1 1 1,-1-1-1,0 0 0,0 0 1,0 0-1,0 0 1,0 0-1,-1-1 0,1 1 1,0 0-1,-1-3 1,0-4 114,-1 0 1,0 1-1,-1-1 0,-5-15 1,3 9 54,4 12-141,-1-1 1,0 1-1,0 0 0,-1 0 1,1-1-1,-3-2 0,3 5-30,1 0 0,-1 0-1,0 0 1,0 0 0,0 1-1,0-1 1,0 0 0,0 0 0,0 1-1,0-1 1,0 1 0,0-1-1,0 1 1,0-1 0,0 1-1,-1 0 1,1-1 0,0 1-1,0 0 1,-2 0 0,0 0-6,0 0 1,1 0 0,-1 0 0,0 1 0,1-1 0,-1 1 0,0 0 0,1 0 0,-1 0 0,1 0 0,0 0 0,-1 0-1,1 1 1,0-1 0,-3 3 0,-5 9-43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4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41 790 784,'-3'7'141,"-1"4"-43,2-10 137,0-5 285,0 0 541,1 4-957,1 0 0,0 0-1,0 0 1,0 0 0,0 0-1,0 0 1,0 0 0,0 0-1,-1 0 1,1 0 0,0 0-1,0 0 1,0 1 0,0-1-1,0 0 1,0 0-1,0 0 1,0 0 0,0 0-1,0 0 1,-1 0 0,1 0-1,0 0 1,0 0 0,0 1-1,0-1 1,0 0 0,0 0-1,0 0 1,0 0 0,0 0-1,0 0 1,0 0 0,0 1-1,0-1 1,0 0 0,0 0-1,0 0 1,0 0-1,-3 13 786,1 0 0,1 1-1,-1 21 1,2-34-841,0-1 1,0 0-1,0 0 1,1 0 0,-1 0-1,0 0 1,0 0 0,0 0-1,0 0 1,0 0 0,0 1-1,0-1 1,0 0-1,0 0 1,0 0 0,0 0-1,0 0 1,0 0 0,0 0-1,0 0 1,0 0 0,0 1-1,0-1 1,-1 0-1,1 0 1,0 0 0,0 0-1,0 0 1,0 0 0,0 0-1,0 0 1,0 0 0,0 0-1,0 1 1,0-1-1,0 0 1,0 0 0,0 0-1,-1 0 1,1 0 0,0 0-1,0 0 1,0 0 0,0 0-1,0 0 1,0 0-1,0 0 1,0 0 0,0 0-1,-1 0 1,1 0 0,-2-6 5355,5-59-4305,1 8-715,-5-61 852,1-19 65,8-1-774,3-87-173,-9 177-241,0 25-39,-2-35 1,0 58-74,0 0 0,0 0 0,0 0 0,1 0 0,-1 0 0,0-1 0,0 1 0,0 0 0,0 0 0,0 0 0,0 0 0,0 0 0,0 0 0,0 0 0,0 0 1,0 0-1,0 0 0,0 0 0,0-1 0,0 1 0,0 0 0,0 0 0,0 0 0,0 0 0,0 0 0,0 0 0,0 0 0,-1 0 0,1 0 0,0 0 0,0 0 0,0 0 0,0 0 0,0-1 1,0 1-1,0 0 0,0 0 0,0 0 0,0 0 0,0 0 0,0 0 0,0 0 0,0 0 0,0 0 0,-1 0 0,1 0 0,0 0 0,0 0 0,0 0 0,0 0 0,0 0 0,0 0 0,0 0 0,0 0 1,-1 0 36,0-3-21,1 3-17,0 0 0,0 0 0,0 0 0,0 0-1,0 0 1,0 0 0,0 0 0,0 0 0,0-1 0,0 1 0,0 0 0,0 0-1,0 0 1,0 0 0,0 0 0,0 0 0,0 0 0,0 0 0,0 0 0,0 0-1,0 0 1,0 0 0,0 0 0,0 0 0,0 0 0,0 0 0,0 0 0,0 0-1,0 0 1,0 0 0,0 0 0,0 0 0,0 0 0,0 0 0,0 0-1,0 0 1,0 0 0,0 0 0,0 0 0,0 0 0,-1 0 0,1 0 0,0 0-1,0 0 1,0 0 0,0 0 0,0 0 0,0 0 0,0 0 0,0 0 0,0 0-1,0 0 1,0 0 0,0 0 0,0 0 0,0 0 0,0 0 0,0 0 0,0 0-1,0 0 1,0 0 0,0 0 0,-3 4-8,-1 14 10,1 0 0,-2 32 0,4-29 5,-9 426 595,4-326-486,0-12-43,7-105-382,0-9-388,3-10-593,8-9 502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6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1508 4297,'-2'-2'1420,"0"-1"1,1 1-1,-1 0 1,0-1-1,1 1 1,-3-6-1,2 3-6,1-1 0,-3-9 0,2 0-977,-1-22 0,3 30-205,0-51 446,1 20-178,2-109 1673,-1 41-1099,-2 25-621,5-104 225,17-48 202,-17 49-492,-6 86-291,-2-30-2,2 114-85,-1-3 9,1-31 0,5 25-13,-3 21-6,0-1-1,0 0 1,-1 1 0,1-1-1,-1 0 1,1 1 0,-1-1-1,0 0 1,0 0 0,0 0-1,-1 1 1,0-6 0,1 8-1,0 0 0,0 0 0,0 0 1,0 0-1,0 0 0,0 0 0,0 0 0,0 0 1,0 0-1,0 0 0,0 0 0,0 0 0,0 0 1,0 0-1,0 0 0,0 0 0,0 0 0,0 0 1,0 0-1,0 0 0,0 0 0,0 0 0,0 0 1,0 0-1,0 0 0,0 0 0,0 0 0,0 0 1,0 0-1,0 0 0,1 0 0,-1-1 0,0 1 1,0 0-1,2 5-106,-1 3 47,0-4 15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9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13 1032,'-6'-4'9956,"2"-2"-3964,2 4-3220,4 8-1756,11 26-436,-9-23-338,-1 1 1,6 17-1,-8-18-95,0 0-1,-1 0 0,0 0 0,0 0 0,-2 11 1,-1 15 221,7 38 227,-2-46-289,-2 44-1,-4-36-100,1-5 56,1 38 1,0 96 194,-4 46-20,5-191-398,2 0 1,-1 0-1,7 31 0,-6-41-24,0 0 1,-1 0-1,0 0 0,-1 12 0,0 4 13,-7 67 56,3-57-54,3-16-13,-7 50 96,3-20-40,-1 0-40,-2 11 1,9-57-29,0 0 0,0 1 0,1-1-1,-1 0 1,2 6 0,0-4 0,-1-1 1,-1 0-1,2 8 0,1 35 37,-2-34-34,-1-3 8,-3-15 20,0-1-381,2 5 233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11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1 751 1544,'16'0'16232,"-15"-5"-13748,3-12-1956,3-21-1,-2 9-321,1-3 161,6-66 0,-11-15-108,7-71-40,0 23-4,-8 156-204,1-3 13,-1 1-1,-1-1 1,1 1 0,-1-1 0,-4-12 0,1 11 13,2 8 15,2 6 125,2 20-123,0 26 1,-2-50-55,-1 21 34,0 0 0,-7 25 0,1 5 27,-8 194 556,16-101-345,-1 125 100,-2-258-336,2-13-35,0 1 0,-1 0 0,1-1 1,0 1-1,0-1 0,0 1 0,0 0 1,0-1-1,0 1 0,0-1 0,0 1 1,0 0-1,0-1 0,0 1 0,0-1 0,0 1 1,0 0-1,0-1 0,0 1 0,0-1 1,20-353-734,-15 252 706,4-47 34,-6 104 5,-2 0 0,-7-72 0,5 111-15,2 6 1,-1 0-1,0-1 1,0 1-1,0 0 1,0-1 0,0 1-1,0 0 1,0 0-1,0-1 1,0 1-1,0 0 1,0 0 0,0-1-1,0 1 1,0 0-1,0-1 1,0 1 0,0 0-1,-1 0 1,1-1-1,0 1 1,0 0-1,0 0 1,0-1 0,-1 1-1,1 0 1,0 0-1,0 0 1,0-1 0,-1 1-1,1 0 1,0 0-1,0 0 1,0 0-1,-1 0 1,1-1 0,0 1-1,-1 0 1,1 0-1,0 0 1,-1 0-1,1 0-7,2 4-43,2 8 37,0-1 0,0 2 0,-1-1 0,-1 0 1,0 1-1,-1-1 0,0 22 0,-12 96-50,9-105 56,-17 237 78,18-204 451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12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1651 4361,'0'2'106,"3"15"2369,-2-14-296,-1-12 420,9-162 5560,-2 20-6107,-12-2-1144,4 146-874,-1-116 341,0 31-161,2-207 176,0 246-342,2-38 25,0-79 28,-2 168-99,1-205 279,0 191-225,1 1-1,1-1 0,8-25 1,-9 36-27,0 1 0,0-1 0,1 1 1,4-7-1,0 2 34,-3-3 22,-4 12-85,0 0-1,0 0 0,0 0 0,0-1 0,0 1 1,0 0-1,0 0 0,0 0 0,0-1 1,0 1-1,0 0 0,0 0 0,0-1 1,0 1-1,0 0 0,0 0 0,0 0 1,0-1-1,0 1 0,-1 0 0,1 0 1,0-1-1,0 1 0,0 0 0,0 0 0,0 0 1,-1 0-1,1-1 0,0 1 0,0 0 1,0 0-1,0 0 0,-1 0 0,1 0 1,0 0-1,0-1 0,0 1 0,-1 0 1,1 0-1,0 0 0,-1 0 0,1 0-49,0 1 1,-1-1-1,1 1 0,-1-1 0,1 0 0,0 1 0,-1-1 1,1 1-1,0-1 0,-1 1 0,1-1 0,0 1 0,0-1 1,-1 2-1,0 0-103,-5 9-191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3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53 5385,'3'-14'1387,"2"-8"1191,-4 5 9505,-2 21-11782,0 0 1,0 0-1,0 0 1,-1 0 0,-2 5-1,0-1-121,-40 71 154,15-29-200,3 3-30,-29 86-1,39-96-74,11-30-91,1 1-1,-3 17 0,10-43-1194,6-18-1,4-4 319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1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6737,'0'-1'378,"1"0"-1,0 0 1,0 0-1,-1 0 1,1 1-1,0-1 1,0 0 0,0 0-1,0 0 1,0 1-1,0-1 1,0 1-1,0-1 1,1 1-1,-1-1 1,0 1-1,0 0 1,2-1-1,-2 1-147,1 0 0,-1 0 0,1 0 0,-1 0 1,1 1-1,-1-1 0,0 0 0,1 1 0,-1-1 0,1 1 0,-1 0 0,3 1 0,0 1-55,0 0 0,0 1 0,0-1 0,-1 1-1,1 0 1,-1 0 0,4 6 0,-1 1-52,0-1 1,-1 1 0,-1 0-1,0 0 1,0 1-1,-1 0 1,0-1-1,-1 1 1,-1 0-1,1 17 1,-3-4 4,0 1 0,-1-1 0,-12 48 0,8-49-40,-6 28 8,11-44-10,-1 1 1,2-1-1,-1 0 1,2 10-1,2-2 83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0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41 145 5409,'-1'-4'1087,"0"0"1,0 0-1,0 0 0,-1 0 0,-2-6 0,3 10-911,1-1 0,0 0 0,-1 1 0,1-1 0,0 1 0,-1-1 0,1 1 0,-1-1 0,1 1 0,-1 0-1,1-1 1,-1 1 0,1-1 0,-1 1 0,1 0 0,-1 0 0,1-1 0,-1 1 0,0 0 0,1 0 0,-1-1 0,0 1-1,1 0 1,-1 0 0,1 0 0,-1 0 0,0 0 0,1 0 0,-1 0 0,0 0 0,1 1 0,-1-1 0,1 0-1,-1 0 1,0 0 0,1 1 0,-1-1 0,1 0 0,-1 1 0,1-1 0,-1 0 0,1 1 0,-1-1 0,1 1 0,-1-1-1,0 1 1,1 0-49,-1-1-1,1 1 0,0-1 0,-1 1 1,1 0-1,-1-1 0,1 1 1,0 0-1,0 0 0,-1-1 1,1 1-1,0 0 0,0-1 0,0 1 1,0 1-1,1 13 417,-1-8-313,2 13 24,1 1-1,0-1 0,10 27 1,-6-19-128,-6-23-106,1 4 24,1 1 0,0-1 0,6 13 1,-8-20-36,0 0-1,0 0 1,0 0 0,1 0 0,-1 0 0,1-1-1,-1 1 1,1 0 0,-1-1 0,1 1 0,0-1 0,0 1-1,0-1 1,0 0 0,0 0 0,0 0 0,0 0-1,0 0 1,0-1 0,4 2 0,-2-2 6,0 0 0,0 0 0,0 0 0,0-1 0,0 1 0,0-1 0,0 0 0,7-3 0,-4 1 12,1 0 0,0-1 0,8-6 0,-8 5-9,-1-1 0,0 0 0,0 0 0,-1-1 0,1 0 0,-1 0 0,-1 0 0,0-1 0,0 1 0,0-2 0,3-8 0,-1 0 10,-1-1 1,-1 1-1,0-1 0,3-29 0,8-46 37,-15 92-64,4-21 11,-5 21-11,1 0 1,-1 0-1,1 0 1,-1 0-1,1 0 0,0 0 1,0 0-1,-1 0 0,1 0 1,0 0-1,0 0 1,0 0-1,2-1 0,-3 2 0,0 0-1,0 0 0,0 0 0,0 0 1,0 0-1,0 0 0,0 0 0,0 0 1,0 0-1,0 0 0,0 0 0,0 0 1,0 0-1,0 1 0,-1-1 1,1 0-1,0 0 0,0 0 0,0 0 1,0 0-1,0 0 0,0 0 0,0 0 1,0 0-1,0 0 0,0 0 0,0 0 1,1 0-1,-1 0 0,0 0 0,0 0 1,0 0-1,0 0 0,0 0 0,0 0 1,0 0-1,0 0 0,0 1 1,0-1-1,0 0 0,0 0 0,0 0 1,0 0-1,0 0 0,0 0 0,0 0 1,0 0-1,0 0 0,0 0 0,0 0 1,0 0-1,0 0 0,0 0 0,0 0 1,0 0-1,0 0 0,1 0 0,-1 0 1,0 0-1,0 0 0,0 0 0,0 0 1,0 0-1,0 0 0,0 0 1,0 0-1,0 3 6,0 0 1,-1 1 0,1-1 0,-1 0-1,0 0 1,1 0 0,-1 1 0,-2 3-1,-5 18 39,6-15-21,2 1-1,-1-1 1,3 19-1,-1-1 20,-1 6 19,1 1 90,-1 0 0,-6 36 0,-18 74 543,23-134-626,1 17 1,0-13-27,1-3-14,3-23-371,13-46-1648,-3 20 1286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1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 14 6833,'4'-2'2976,"-1"0"-1,1 0 0,-1 0 1,1 0-1,7-2 0,-26 7-2729,1 0-1,-1 1 0,-20 9 0,16-6-145,5-2-52,0 0 1,0 1-1,0 1 1,0 1 0,-16 11-1,24-14-41,0 0 0,0 1 1,1-1-1,0 1 0,0 0 0,0 1 0,0-1 0,1 1 0,0 0 1,1 0-1,-5 11 0,7-15-7,0 0-1,1 0 1,-1 0 0,0 0 0,1 1-1,-1-1 1,1 0 0,0 0-1,0 0 1,1 0 0,-1 0 0,0 0-1,1 0 1,0 0 0,0 0 0,0 0-1,0 0 1,0 0 0,1 0-1,-1 0 1,1-1 0,-1 1 0,1-1-1,0 1 1,0-1 0,1 0-1,-1 0 1,4 3 0,7 3 0,0 0 0,1-1-1,25 10 1,14 6 8,-44-18-6,0 1 0,0-1 1,0 1-1,0 1 1,-1 0-1,9 9 1,-14-13-1,0 1 0,-1-1 0,1 1 0,-1 0 1,0-1-1,0 1 0,0 0 0,-1 0 0,1 0 1,-1 0-1,0 0 0,0 1 0,-1-1 0,1 0 1,-1 1-1,0-1 0,0 0 0,-1 7 0,0-7 8,0 0-1,0 0 1,-1 1-1,1-1 1,-1 0 0,0 0-1,0-1 1,0 1-1,-1 0 1,1-1-1,-1 1 1,0-1-1,0 0 1,0 0-1,-1 0 1,1 0 0,0-1-1,-1 1 1,0-1-1,-7 4 1,2-2 18,0-1-1,1 0 1,-1 0 0,0-1 0,0 0 0,0-1 0,-1 0-1,1 0 1,-10-1 0,11-1 1,-1 0 1,1 0-1,-1-1 1,1 0-1,-1 0 0,1-1 1,-12-6-1,16 7-127,0 0-1,0-1 0,0 1 1,0-1-1,0 0 0,0 0 1,1-1-1,-1 1 1,1-1-1,0 1 0,0-1 1,0 0-1,1 0 0,-4-8 1,5 10-410,0-1 0,1 1 1,-1-1-1,1 0 0,-1 1 1,1-1-1,0 0 0,0-4 1,6-22-1979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1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129 163 6921,'-10'-7'1458,"-6"-1"560,0 2 2443,15 6-4192,0-1 0,0 1 1,0-1-1,1 0 0,-1 1 1,0-1-1,0 0 0,0 1 1,0-1-1,0 0 0,1 0 0,-1 0 1,0 0-1,1 1 0,-1-1 1,1 0-1,-1 0 0,1 0 0,-1 0 1,1 0-1,0-1 0,0 1 1,-1 0-1,1 0 0,0 0 1,0 0-1,0 0 0,0 0 0,1-2 1,-1-1 40,0 0 0,1 0 0,0 0 0,0 0 0,0 0 0,0 1 0,3-5 0,-1 3-195,0 0-1,0 1 0,0-1 0,1 1 1,0 0-1,0 0 0,0 0 0,6-4 1,-1 2-65,0 1 0,0 0 1,15-7-1,-20 11-43,1-1 0,-1 1 0,1 0 0,0 0 0,-1 0 0,1 0 0,0 1 0,7 0 0,-10 0-5,1 0 0,-1 1 1,0-1-1,0 1 1,1-1-1,-1 1 0,0 0 1,0 0-1,0 0 1,0 0-1,0 0 0,0 1 1,0-1-1,0 0 1,0 1-1,-1 0 1,1-1-1,-1 1 0,3 3 1,-1 0 3,-1 0 0,1 0 0,-1 0 0,0 0 0,-1 0 1,1 1-1,0 6 0,0 4 31,0 19 1,-2-9 23,-1-1-1,-1 0 1,-1 1 0,-1-1 0,-1 0-1,-2-1 1,0 1 0,-2-1 0,0-1 0,-2 0-1,-18 30 1,-26 26 42,45-66-80,-2 0 0,0-1 0,-18 15 0,26-24-14,1 0 0,-1-1 0,1 0 0,-1 0 0,0 0-1,0 0 1,-7 2 0,10-4-10,0 1 0,0-1 0,0 0 0,0 0-1,0 0 1,0 0 0,0 0 0,0 0 0,0 0-1,0-1 1,0 1 0,0 0 0,0-1 0,0 1-1,0 0 1,0-1 0,0 1 0,0-1 0,0 1-1,0-1 1,0 0 0,1 1 0,-1-1 0,0 0-1,0 0 1,1 0 0,-1 1 0,0-1 0,1 0 0,-1 0-1,1 0 1,-1-1 0,-1-3-71,0 0 1,1-1-1,-1 1 1,1 0-1,0 0 1,1-1-1,-1 1 1,1-1-1,1-9 1,0 7-67,0 0 0,1 0 0,-1 1 0,2-1 0,-1 1 1,5-10-1,-6 15 97,1-1 0,-1 0 0,1 1 1,0-1-1,-1 1 0,1-1 0,0 1 0,1 0 1,-1 0-1,4-3 0,-4 4 32,0 0-1,1 0 1,-1 0-1,0 0 1,1 0 0,-1 0-1,0 1 1,1-1-1,-1 1 1,1 0 0,-1 0-1,1 0 1,3 0-1,2 1 38,1 1-1,-1 0 1,-1 0-1,1 1 0,0 0 1,-1 0-1,1 1 0,-1 0 1,10 7-1,6 6 584,27 27 0,-37-33-314,-9-6-260,1-1 0,0 0 0,1-1 0,-1 1 0,1-1 0,-1 0 1,1-1-1,0 1 0,0-1 0,0 0 0,0-1 0,0 0 0,0 1 0,1-2 0,-1 1 0,0-1 1,1 0-1,-1 0 0,0-1 0,1 0 0,7-2 0,-8 1 20,0-1-1,11-5 1,-17 7-55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5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441 50 3297,'2'-6'975,"-2"2"439,1 0 1,0 0 0,1 0 0,3-6-1,-5 9-1116,1-1 0,0 2-1,-1-1 1,1 0 0,0 0-1,0 0 1,0 0 0,0 0-1,0 1 1,0-1 0,0 0 0,0 1-1,0-1 1,0 1 0,0-1-1,0 1 1,0-1 0,0 1-1,1 0 1,-1 0 0,2-1-1,72-1 3268,-56 3-3292,-1 0 1,1 1-1,36 10 1,-39-7-205,-1 0 0,1 2 0,-1 0 0,-1 1 1,1 0-1,19 15 0,-10-3 39,0 1 0,30 35 0,-48-48-75,12 11 110,0 0-1,22 18 1,-31-30-91,57 49 302,-56-46-301,0 1 0,0 0 1,-1 0-1,8 14 1,-5-2 47,0 0 0,-2 1 0,11 32 0,14 78 415,-34-130-499,11 49 97,-2 2 0,-3-1-1,-2 1 1,-2 1 0,-3-1 0,-8 68-1,-16 21 23,18-120-106,-1-1 1,-1 0 0,-1 0 0,-13 23 0,-136 208 199,132-218-201,-1-1-1,-2-1 0,-37 32 0,-105 77 59,107-97-43,-1-3-1,-71 34 0,-104 60 46,201-111-95,-81 50-851,120-76 850,0 0-1,-1 0 1,1 0-1,0 0 1,0 0-1,0 0 1,0 0-1,0 0 1,0 0-1,0 0 1,0 0-1,-1 0 1,1 0-1,0 0 1,0 0-1,0 0 1,0 0-1,0 0 1,0 0-1,0 1 1,0-1-1,0 0 1,-1 0-1,1 0 1,0 0-1,0 0 1,0 0-1,0 0 1,0 0-1,0 0 1,0 1-1,0-1 1,0 0-1,0 0 1,0 0-1,0 0 1,0 0 0,0 0-1,0 0 1,0 1-1,0-1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6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36 3905,'0'-1'451,"0"0"0,-1 1 0,1-1 1,0 0-1,0 1 0,0-1 0,-1 0 1,1 0-1,0 1 0,0-1 0,0 0 0,0 0 1,1 1-1,-1-2 0,0 0 281,1 0-1,0 0 1,0 0 0,0 0-1,0 0 1,2-2 0,2-4 1071,-20 28 605,6-3-1932,1 1 0,-7 21 1,-8 39 438,8-26-464,-34 82 534,13-38-271,31-81-459,0 0 0,-3 25 0,7-39-238,1 0-1,0 0 1,0 0-1,0-1 0,0 1 1,0 0-1,0 0 1,0 0-1,0-1 0,0 1 1,0 0-1,0 0 1,0 0-1,0-1 0,1 1 1,-1 0-1,0 0 1,1-1-1,-1 1 0,1 0 1,-1-1-1,1 1 1,-1 0-1,1-1 0,-1 1 1,1 0-1,-1-1 1,1 1-1,0-1 0,-1 1 1,2-1-1,1 1 21,0 0-1,1 0 1,-1-1-1,0 1 1,1-1-1,5 0 1,-5 0-23,16 0 103,0-1 0,0-2 0,26-5 0,59-20 373,-68 17-336,64-13 133,-86 22-265,0 0 0,0 1 1,0 0-1,27 4 0,-38-3-36,1 1 0,-1 0 0,0 0-1,0 0 1,5 3 0,-8-4-34,1 1-1,-1 0 1,0 0-1,0 0 1,1 0-1,-1 0 0,0 0 1,0 0-1,0 0 1,0 0-1,0 0 1,0 0-1,-1 1 1,1-1-1,0 0 1,-1 1-1,1-1 1,0 2-1,2 8-268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16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31 10602,'-6'-2'4457,"1"2"-2720,-1-2-361,3-2-712,3-2-368,2-4-1672,11 3 1056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06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55 2969,'1'-7'2615,"1"0"1,0-11 0,-3 5 4484,3 17-6681,3 5-266,-1 0 0,0 1 0,-1 0 0,3 14 0,-3-6 88,0 34 0,-2 97 397,-1-47-455,-9 151 81,5-207-185,3 0 0,4 48 0,-2-80 28,-1-20 105,-2-17-18,2-176-27,2 152-176,11-80 8,-1 18 9,-10 80-4,4-172 20,-7 181 107,-2 0 1,0-1-1,-7-21 0,8 37-51,3 9 391,2 8-340,1 0-1,-2 0 0,0 1 1,1 12-1,-3-18-73,1 0 0,-2 0 0,1 0 0,-2 9 0,0 0 20,-18 96 302,12-78-246,-7 67 0,16 158 140,-1-254-268,1 3 4,0 16 41,-1 0 0,-5 37 1,3-45-191,3-14-464,-1-9-521,-1-4 2221,-7-1-597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07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88 3377,'-1'0'465,"1"0"1,-1 0-1,1-1 1,-1 1-1,1 0 0,-1 0 1,1 0-1,0 0 1,-1 0-1,1-1 1,-1 1-1,1 0 1,0 0-1,-1-1 1,0 0-1,-7-11 716,3 5 318,4 6-1276,-4-6 825,0 1-1,0-1 0,1 0 1,-5-11-1,7 13 41,7 12-424,2 6-461,2 0-1,10 12 1,-10-13-4,0 0 0,14 26 0,39 105 694,-39-86-750,4-3-15,-16-31 20,-11-22-29,-2-2-65,-4-3 26,2 0-56,0-1 0,1 0 0,0 0 0,-3-8 0,1 4-46,-12-25-346,-14-43 0,-9-20-65,34 85 427,-1 1 0,-14-18-1,12 18 5,1 0-1,-10-19 1,-7-23 6,25 53-2,0 0 1,0 0 0,0 0-1,0 0 1,0 0-1,0 0 1,0 0 0,0 0-1,0 0 1,0 0 0,0 0-1,0 0 1,0 0-1,0 0 1,0 0 0,0 0-1,0 0 1,0 0 0,0 0-1,0 0 1,1 0-1,-1 0 1,0 0 0,0 0-1,0 0 1,0 0-1,0 0 1,0 0 0,0 0-1,0 0 1,0 0 0,0 0-1,0 0 1,0 0-1,0 0 1,0 0 0,0 0-1,0-1 1,0 1-1,0 0 1,0 0 0,4 7 634,-2-4-602,-1 0 0,1 1 1,0-1-1,0 0 0,0 0 1,0 0-1,5 4 0,1 1 1,-1 1 14,1 0-1,-1 0 0,-1 1 0,10 16 0,96 215 771,-108-232-794,-3-6-12,0 1 0,1-1 0,-1 0 0,1 0 0,0 0 0,0 0 0,0 0 0,0-1 0,1 1 0,3 3 0,-5-6-7,-1 1 1,1-1-1,-1 0 1,1 1-1,0-1 1,-1 0-1,1 0 1,0 0-1,-1 0 1,1 1-1,0-1 1,-1 0-1,1 0 1,0 0-1,-1 0 1,1-1-1,0 1 1,-1 0-1,1 0 1,0 0-1,-1 0 1,1-1-1,-1 1 0,1 0 1,0-1-1,-1 1 1,1 0-1,-1-1 1,1 1-1,-1-1 1,1 1-1,0-1 1,2-3 28,0 1 1,0-1-1,4-7 0,0 2-4,44-52 80,-1 2 61,-34 41-102,0 0-1,1 1 0,1 1 1,1 1-1,0 0 0,39-22 1,-33 23-31,-16 8-26,0 0 1,1 1 0,14-6-1,-23 11-14,0-1 1,0 1-1,-1 0 0,1 0 0,0-1 0,0 1 0,0 0 1,0 0-1,0 0 0,-1 0 0,1 0 0,2 0 1,-3 1-2,0-1 1,0 0-1,1 1 1,-1-1-1,0 0 1,0 1 0,0-1-1,1 0 1,-1 1-1,0-1 1,0 1-1,0-1 1,0 0-1,0 1 1,0-1 0,0 1-1,0-1 1,0 0-1,0 1 1,0-1-1,0 1 1,0-1 0,0 0-1,0 1 1,0-1-1,-1 1 1,1-1-1,0 0 1,0 1 0,-13 29-167,6-13 114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09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 2497,'0'0'146,"1"0"1,-1 1-1,0-1 1,0 0-1,0 0 1,1 0-1,-1 0 1,0 0-1,0 0 1,0 1-1,1-1 1,-1 0-1,0 0 1,0 0 0,1 0-1,-1 0 1,0 0-1,0 0 1,1 0-1,-1 0 1,0 0-1,0 0 1,1 0-1,-1 0 1,0 0-1,0 0 1,0 0-1,1-1 1,-1 1-52,0 0 1,0 0-1,0 0 0,0 0 1,0 0-1,0 0 1,0 0-1,-1 0 0,1 0 1,0 0-1,0 0 1,0 0-1,0 0 0,-1 0 1622,1 0-1622,0 0 1,0 0-1,0 0 1,0-1-1,0 1 0,0 0 1,0 0-1,0 0 0,0 0 1,0 0-1,0 0 1,0 0-1,0 0 0,0 0 1,0 0-1,0 0 0,0 0 1,0 0-1,0-1 1,0 1-1,0 0 0,0 0 1,0 0-1,0 0 1,0 0-1,0 0 0,0 0 1,0 0-1,-1 7 1605,-4 68 822,1 6 19,-3 35-904,5-44-996,9 114-1,-6 65 51,-3-97-146,-6 148 146,5-207-493,0-13-52,1 163 190,22 105 91,-19-333-339,-4 32 0,1-38-49,2-11-32,0 0-1,0 1 0,-1-1 1,1 0-1,0 0 1,0 0-1,0 1 0,0-1 1,0 0-1,0 0 1,0 0-1,-1 0 0,1 1 1,0-1-1,0 0 1,0 0-1,0 0 0,-1 0 1,1 0-1,0 0 0,0 0 1,0 1-1,-1-1 1,1 0-1,0 0 0,0 0 1,-1 0-10,1 0-1,0-1 1,-1 1 0,1 0 0,0 0 0,-1 0-1,1 0 1,0-1 0,0 1 0,-1 0-1,1 0 1,0-1 0,0 1 0,-1 0-1,1-1 1,0 1 0,0 0 0,-1-1 0,-4-13-660,-5-33-2575,2-18 1521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11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58 2777,'-25'7'1791,"25"-7"-1699,-1 0 1,1 0 0,0 0 0,0 0 0,0 0-1,0 0 1,0 0 0,0 0 0,0 0-1,0 0 1,0 0 0,0 0 0,-1 0 0,1 0-1,0 0 1,0 0 0,0 0 0,0 0 0,0 0-1,0 0 1,0 0 0,0 0 0,0 0-1,0 0 1,-1 0 0,1 0 0,0 0 0,0 0-1,0 0 1,0 0 0,0 0 0,0 0-1,0 0 1,0 0 0,0 0 0,0 0 0,0 0-1,0-1 1,-1 1 0,1 0 0,0 0 0,0 0-1,0 0 1,0 0 0,0 0 0,0 0-1,0 0 1,0 0 0,0 0 0,0-1 0,0 1-1,0 0 1,0 0 0,0 0 0,0 0-1,0 0 1,0 0 0,0 0 0,0 0 0,0 0-1,0 0 1,0-1 0,0 1 0,0 0 0,1 0-1,-1 0 1,0 0 0,0 0 0,0-1 152,0 1 0,0 0 1,0-1-1,0 1 1,0-1-1,0 1 1,0-1-1,0 1 0,0-1 1,0 1-1,0-1 1,0 1-1,-1-1 0,1 1 1,0 0-1,0-1 1,0 1-1,-1-1 1,1 1-1,0 0 0,-1-1 1,-2-1 649,1 6-314,0 2-538,-29 66 479,25-62-469,-3 9 67,-1-1 0,-1 0 0,-19 24 0,29-41-116,-2 4 37,-1 0 0,0-1 0,0 1 0,0-1 1,-1 0-1,1 0 0,-11 6 0,15-10-37,0 0 0,0 0 0,0 0-1,0 0 1,0 0 0,0 0 0,0 0 0,0-1 0,0 1 0,0 0-1,0 0 1,0 0 0,0 0 0,0 0 0,0 0 0,0 0-1,0 0 1,0-1 0,0 1 0,0 0 0,0 0 0,0 0 0,0 0-1,0 0 1,0 0 0,0 0 0,0 0 0,0 0 0,-1 0-1,1 0 1,0 0 0,0-1 0,0 1 0,0 0 0,0 0-1,0 0 1,0 0 0,0 0 0,0 0 0,-1 0 0,1 0 0,0 0-1,0 0 1,0 0 0,0 0 0,0 0 0,0 0 0,0 0-1,0 0 1,-1 0 0,1 0 0,0 0 0,7-10 102,15-18 2,33-30 0,-48 50-104,0 0 1,0 0-1,0-1 1,-1 0-1,-1 0 1,1 0-1,5-17 1,-4 12-2,8-14 0,-9 17-4,0 0 0,5-16 1,-11 23-18,-3 7 6,-7 8-1,3-1 45,1 1 0,0-1 1,0 1-1,1 1 0,-4 14 0,4-14 90,1 0 0,-2 0 0,1 0 0,-12 17 0,3-11 46,2-3 12,-15 27 1,22-34-100,7-11 70,7-14 9,-3 6-243,1 1 0,10-14 0,1 0-211,-15 20 273,0 0-1,0 0 0,3-6 1,5-7 19,-4 7 2,0-1 0,0 0 0,-1-1 0,0 1 0,7-25-1,-12 33 1,0 2-1,-1-1 0,1 1 0,-1-1 0,1 0 1,-1 0-1,0 1 0,0-1 0,0 0 0,1 1 0,-2-1 0,1 0 0,0 0 0,0 1 0,0-1 0,-2-2 0,2 4 30,0 0-1,0 0 0,-1 0 1,1 0-1,0 0 0,0 0 1,-1 0-1,1 0 0,0 0 0,-1 0 1,1 0-1,0 0 0,0 0 1,0 0-1,-1 1 0,1-1 1,0 0-1,0 0 0,-1 0 0,1 0 1,0 1-1,0-1 0,0 0 1,0 0-1,-1 0 0,1 1 1,0-1-1,0 0 0,0 0 0,0 1 1,0-1-1,0 0 0,0 0 1,0 1-1,-1-1 0,1 0 0,0 0 1,0 1-1,0-1 0,0 1 1,2 6 21,-1 0 1,1 1-1,1-1 1,-1 0 0,1 0-1,0 0 1,6 8-1,-6-8-10,25 43 335,6 15 106,-13-25-97,35 54 0,-51-88-449,-2-4 351,-3-2-245,0 0 0,1 0 0,-1 0 1,0 0-1,0 0 0,0 0 0,0 0 0,0 0 0,0 0 0,0 0 0,0 0 0,0 0 0,0 0 0,0 0 0,1 0 0,-1 0 0,0-1 0,0 1 0,0 0 0,0 0 0,0 0 1,0 0-1,0 0 0,0 0 0,0 0 0,0 0 0,0 0 0,0 0 0,0 0 0,0 0 0,0-1 0,0 1 0,0 0 0,0 0 0,0 0 0,0 0 0,0 0 0,0 0 0,0 0 1,0 0-1,0-7 739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2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4705,'0'0'155,"1"0"-1,-1 0 0,0 0 1,0 0-1,0 0 1,0 0-1,0 0 1,1 0-1,-1 0 1,0 0-1,0 0 1,0 0-1,0 0 1,0 0-1,0 0 1,1 0-1,-1 0 1,0-1-1,0 1 1,0 0-1,0 0 1,0 0-1,0 0 1,1 0-1,-1 0 1,0 0-1,0 0 1,0 0-1,0-1 1,0 1-1,0 0 1,0 0-1,0 0 1,0 0-1,0 0 1,0-1-1,0 6 6833,5 28-6474,4 35-127,-6-43-263,0 0 1,2 0 0,1-1 0,2 0 0,0 0 0,15 30-1,-23-53-114,2 2 36,-1 0-1,1 0 1,0 0 0,4 4 0,-6-6-25,1-1-1,-1 1 1,0-1 0,1 0 0,-1 1-1,1-1 1,-1 0 0,1 1-1,-1-1 1,1 0 0,-1 0 0,1 0-1,0 1 1,-1-1 0,1 0-1,-1 0 1,1 0 0,-1 0 0,1 0-1,0 0 1,-1 0 0,1 0-1,-1 0 1,1 0 0,-1 0 0,1-1-1,-1 1 1,1 0 0,0 0-1,-1 0 1,1-1 0,-1 1 0,1-1-1,11-8 389,0-1 0,-2 0 0,1-1-1,13-18 1,9-9 257,-15 19-445,24-25 149,-35 38-422,0-1 0,1 2 0,0-1 0,10-5 0,1-1-4268,-15 12 2598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12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63 240,'-1'-9'179,"1"5"367,-1 0-1,1-1 1,-1 1 0,0 0-1,0 0 1,0-1 0,0 1 0,-1 0-1,-3-6 1,5 10-503,-3-4 5041,3 3-5023,-1 1 1,1 0-1,0 0 0,0 0 0,0 0 1,0 0-1,0 0 0,0 0 0,0 0 1,-1 0-1,1 0 0,0 0 0,0 0 1,0 0-1,0 0 0,0 0 0,0 0 1,-1 0-1,1 0 0,0 0 0,0 0 1,0 0-1,0 0 0,0 0 0,0 0 1,-1 0-1,1 0 0,0 0 1,0 0-1,0 1 0,0-1 0,0 0 1,0 0-1,0 0 0,0 0 0,-1 0 1,1 0-1,0 0 0,0 0 0,0 0 1,0 1-1,0-1 0,0 0 0,0 0 1,0 0-1,0 0 0,0 0 0,0 0 1,0 1-1,0-1 0,0 0 0,0 0 1,-2 5 70,1 1 0,0-1 0,-1 9 0,0 0 61,2-7-120,-3 11 318,1 1 0,1 35 0,20 75 914,-11-83-1045,-5-27-68,1-1 0,8 22-1,-13-46-355,1 0 0,0 0-1,1 0 1,-1 1-1,3-8 1,-2 5-898,1-3 124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5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6 3473,'-5'-5'9260,"7"11"-7749,16 107 737,-15-70-1753,-3 54 0,-2-52-262,6 52 1,3-44-126,5 64 38,-9 25 6,-3-140-152,-1 18 40,2 0 1,6 41-1,-7-60-63,2 7-175,-2-8 182,0 0 0,0 0 0,1 0 1,-1 0-1,0 0 0,0 1 0,0-1 1,0 0-1,0 0 0,0 0 0,0 0 1,0 0-1,0 0 0,0 0 0,0 0 1,0 0-1,0 1 0,1-1 0,-1 0 1,0 0-1,0 0 0,0 0 0,0 0 1,0 0-1,0 0 0,0 0 0,0 0 1,1 0-1,-1 0 0,0 0 0,0 0 1,0 0-1,0 0 0,0 0 0,0 0 1,0 0-1,1 0 0,-1 0 0,0 0 1,0 0-1,0 0 0,0 0 0,0 0 1,0 0-1,0 0 0,1-1 0,5-7-366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5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3065,'5'-1'7566,"-2"6"-4626,8 28-2014,-7-21-696,-1 0 1,1 0 0,1 14-1,-1 39 708,-1-18-382,11 78 407,3 41-456,-10-1-295,-2 37-34,-1-94-23,-5-99-101,1-9-51,0 0 1,0 0-1,0 0 0,-1 0 0,1 0 0,0 0 0,0 0 1,0 0-1,0 0 0,0 1 0,0-1 0,0 0 1,0 0-1,0 0 0,0 0 0,0 0 0,0 0 1,0 0-1,-1 0 0,1 0 0,0 0 0,0 0 1,0 0-1,0 0 0,0 0 0,0 0 0,0 0 0,0 0 1,0 0-1,0 0 0,-1 0 0,1 0 0,0 0 1,0 0-1,0 0 0,0 0 0,0 0 0,0 0 1,0 0-1,0 0 0,0 0 0,-1-1 12,0 0 0,1 1 0,-1-1 0,1 0 0,-1 1 0,1-1 0,-1 0 0,1 0 0,-1 0 0,1 1 0,0-1 0,-1-1 0,1 1-12,0 1 1,0-1 0,-1 1-1,1-1 1,0 1-1,0-1 1,0 1-1,0-1 1,0 1 0,0-1-1,0 0 1,0 1-1,0-1 1,0 1 0,0-1-1,0 1 1,0-1-1,1 1 1,-1-1 0,0 1-1,0-1 1,0 1-1,1-1 1,-1 1-1,0-1 1,1 1 0,-1 0-1,1-1 1,0 1 18,-2-1-1158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7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10 206 2000,'-4'-6'7136,"3"5"-6295,0-1-1,1 1 0,-1-1 0,0 0 0,1 1 1,-1-1-1,1 1 0,0-4 0,0 5-773,0 0 0,0 0 0,0 0 0,1-1-1,-1 1 1,0 0 0,1 0 0,-1 0 0,0 0 0,1 0 0,-1-1-1,0 1 1,0 0 0,1 0 0,-1 0 0,0 0 0,1 0 0,-1 0-1,0 0 1,1 0 0,1 0 164,52-4 1038,-3 0-381,77-17 830,18-3-706,81 15-144,-107 7-553,170 2 261,0 0-263,-240-3-279,1 3 1,0 2-1,54 10 0,17 6 18,-1-9 0,-57-10-15,-21 0 9,58 5-1,-47 4-9,45 3 58,-74-11-53,0 0 1,0-2-1,34-7 0,11-2 36,-57 10-66,0 0 0,0 2-1,19 1 1,32 9 11,21 2 24,-65-11-20,-1-1 0,28-1 0,25-9 54,28-2 10,-63 12-33,23-2 230,-52 0-198,-1-1 0,1 1-1,13-6 1,8-1 36,5 0-35,136-27 291,-107 27-213,-20 3 108,43-11-1,-16 3 53,-49 11-296,0-2 1,-1-1-1,26-8 1,-42 11-114,-1 1 1,0-1 0,0 1 0,0-1 0,0 0 0,0 0 0,0 0-1,0 0 1,-1-1 0,1 1 0,3-5 0,-6 2-123,-2 4 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8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32 6049,'-39'-27'2869,"39"27"-2647,-1-1-1,0 1 1,0-1 0,0 1 0,0-1-1,0 1 1,0 0 0,0-1-1,0 1 1,0 0 0,0 0 0,0 0-1,-2 0 1,3 0-10,-1 0 1,0 0-1,1 0 1,-1 1-1,0-1 0,1 0 1,-1 1-1,1-1 1,-1 0-1,1 1 0,-2 0 1,-2 2 1118,-2-1 179,3-1 1347,10 2-1850,-3-3-1392,69 17 1134,-30-9-439,-27-5-186,-1 1 0,1 1 0,-1 0 0,16 8 0,-27-11-102,1 1-1,-1-1 0,1 1 0,-1 0 1,0 0-1,0 0 0,0 1 0,-1-1 1,1 1-1,-1 0 0,0 0 0,0 0 1,0 1-1,-1-1 0,1 1 0,2 8 1,-3-7-8,-1-1 1,0 1 0,0-1-1,-1 1 1,0-1 0,0 1-1,0-1 1,0 1 0,-1-1-1,0 0 1,0 1 0,0-1-1,-1 0 1,-3 8 0,2-7 3,0 0 1,0-1 0,-1 1 0,0-1-1,0 0 1,0 0 0,0-1 0,-1 1 0,0-1-1,0 0 1,0 0 0,-7 3 0,-53 26 117,59-29-296,10-1 73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9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4697,'9'-12'941,"15"-18"2772,-18 26-298,-2 2 1533,-4 5-4458,0-3-490,1 4 51,-1-1 0,1 0 0,0 0 0,0 0 0,0 0 0,2 4 0,5 9 39,-3-8-49,-2 0 0,1 0 0,-1 0 0,0 0-1,0 0 1,2 18 0,13 75 261,-18-101-298,0 0-1,0 0 1,0 0 0,1 0 0,-1 0-1,0 0 1,0 0 0,0 0 0,0 0-1,0 0 1,0 0 0,0-1 0,0 1-1,0 0 1,0 0 0,0 0 0,0 0-1,0 0 1,0 0 0,1 0 0,-1 0-1,0 0 1,0 0 0,0 0 0,0 0-1,0 0 1,0 0 0,0 0 0,0 1-1,0-1 1,0 0 0,0 0 0,0 0-1,0 0 1,0 0 0,1 0 0,-1 0-1,0 0 1,0 0 0,0 0 0,0 0 0,0 0-1,0 0 1,0 0 0,0 0 0,0 0-1,0 0 1,0 0 0,0 0 0,0 1-1,0-1 1,0 0 0,0 0 0,0 0-1,0 0 1,0 0 0,0 0 0,0 0-1,0 0 1,0 0 0,0 0 0,0 0-1,0 0 1,0 0 0,0 1 0,0-1-1,3-9 147,1-14 42,9-70 60,-10 78-247,0 1-1,1 0 1,1 0-1,0 1 1,9-17-1,-13 28 3,1-1 0,-1 1 0,1-1 1,0 1-1,0 0 0,0 0 0,3-3 0,-4 4 13,0 0 0,0 0 0,1 0 0,-1 1 0,0-1 0,1 0 0,-1 1 0,0-1 0,1 1 0,-1-1 0,1 1 0,-1 0 0,1 0 0,-1-1 0,1 1 0,2 0 0,-3 1-1,0-1 0,-1 0-1,1 0 1,0 0 0,0 1 0,0-1-1,0 0 1,0 1 0,-1-1-1,1 1 1,0-1 0,0 1-1,0-1 1,-1 1 0,1 0-1,0-1 1,-1 1 0,1 1-1,1 0 22,-1-1-1,0 1 1,-1 0-1,1 0 0,0 0 1,0 0-1,0 4 1,0 3 86,-1 0 0,1-1 1,-2 10-1,1-14-76,-2 19 170,1 34 328,1-57-535,0 1-1,0 0 1,0-1 0,0 1-1,0 0 1,0-1 0,0 1-1,0 0 1,0-1-1,1 1 1,-1-1 0,0 1-1,1 0 1,-1-1 0,1 2-1,-1-2-7,0 0 0,0 0-1,0 0 1,1 0 0,-1 0-1,0 0 1,0 0 0,0 0-1,1 0 1,-1 0 0,0 0-1,0 0 1,0 0 0,1-1-1,-1 1 1,0 0 0,0 0-1,0 0 1,0 0 0,1 0-1,-1 0 1,0 0 0,0 0-1,0-1 1,0 1 0,1 0-1,-1 0 1,0 0 0,0 0-1,0 0 1,0-1 0,11-17 179,-10 16-172,5-11 53,1 0-1,13-16 0,-16 24-61,-1 1 0,2-1 0,-1 1 0,0 0-1,1 0 1,0 0 0,0 1 0,10-6 0,-10 6-3,19-7 1,-22 9 0,0 1-1,-1-1 1,1 1 0,-1-1-1,1 1 1,0 0 0,-1 0-1,1 0 1,0 0-1,-1 0 1,1 0 0,2 1-1,-3 0 1,0-1 0,0 1 0,-1-1-1,1 1 1,0-1 0,-1 1 0,1-1 0,-1 1-1,1 0 1,-1-1 0,1 1 0,-1 0 0,1 0-1,-1-1 1,1 1 0,-1 0 0,0 0 0,0 0-1,1-1 1,-1 1 0,0 2 0,1 20 5,-1-17-6,-3 75 23,0-14 21,3-64-51,-1-1 0,1 1 1,0-1-1,1 1 0,-1-1 0,0 1 1,1-1-1,0 0 0,-1 1 0,1-1 0,2 4 1,-3-5 3,1-1 1,-1 0 0,1 1 0,-1-1-1,0 0 1,1 0 0,-1 0 0,1 1-1,-1-1 1,1 0 0,-1 0 0,0 0-1,1 0 1,-1 0 0,1 0 0,-1 0-1,1 0 1,0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9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30 7498,'1'-3'2044,"1"0"1,0 0 0,0 0 0,1 0 0,4-5 0,-7 3 700,0 5-2728,0 0-1,0 0 1,0 0-1,0 0 1,0 0-1,0-1 0,0 1 1,0 0-1,0 0 1,0 0-1,0 0 1,0 0-1,-1 0 0,1 0 1,0 0-1,0 0 1,0 0-1,0-1 1,0 1-1,0 0 0,0 0 1,-1 0-1,1 0 1,0 0-1,0 0 0,0 0 1,0 0-1,0 0 1,0 0-1,0 0 1,-1 0-1,1 0 0,0 0 1,0 0-1,0 0 1,0 0-1,0 0 1,0 0-1,-1 0 0,1 0 1,0 1-1,0-1 1,0 0-1,0 0 1,0 0-1,0 0 0,0 0 1,0 0-1,-1 0 1,1 0-1,0 0 1,0 0-1,0 1 0,0-1 1,0 0-1,0 0 1,0 0-1,-10 8 200,-10 13-1,6-7-102,9-9-78,-22 23 250,-26 35 1,29-30 24,-30 57 0,39-63-194,-23 27-1,16-23-194,19-23-371,3-7 49,3-3-57,8-13 1331,2-8-611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0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6 4089,'-3'0'5798,"-7"0"955,10 0-6625,-1 0 0,1 0 0,0 0 1,0 0-1,-1 0 0,1 0 0,0 0 1,0 0-1,-1-1 0,1 1 0,0 0 0,0 0 1,0 0-1,-1 0 0,1 0 0,0 0 1,0-1-1,0 1 0,0 0 0,-1 0 0,1 0 1,0 0-1,0-1 0,0 1 0,0 0 1,0 0-1,-1 0 0,1-1 0,0 1 0,0 0 1,0 0-1,0-1 0,3 1 195,15 0-72,24 3 1,-38-2-222,0-1 1,1 1 0,-1-1 1,0 1-1,0 0 0,0 0 0,0 1 0,-1-1 0,1 1 0,0 0 0,-1 0 0,1 0 0,-1 1 0,1-1 0,-1 1 0,0-1 0,0 1 1,4 5-1,-5-4-9,0-1 1,0 1 0,0 0 0,0 0 0,-1 0-1,1 1 1,-1-1 0,0 0 0,-1 0 0,1 1-1,-1-1 1,0 0 0,0 1 0,0-1 0,-1 6 0,0-1 12,-1-1 0,0 0 1,0 0-1,-1 0 1,0 0-1,0-1 1,-6 9-1,1-3 24,-1 0 0,-19 22 0,24-31-49,0 0 25,0 0 0,1 0 0,-1 1 1,1-1-1,0 1 0,0 0 0,-3 7 1,6-12-22,0 1 1,0-1-1,0 0 1,0 1-1,-1-1 1,1 1 0,0-1-1,0 1 1,0-1-1,0 1 1,0-1-1,0 1 1,0-1 0,0 1-1,0-1 1,1 0-1,-1 1 1,0-1-1,0 1 1,0-1 0,0 1-1,1-1 1,-1 1-1,1 0 1,-1-1 0,1 0 1,-1 1-1,1-1 1,-1 0-1,1 1 1,0-1-1,-1 0 1,1 0-1,0 0 1,-1 0-1,1 1 1,0-1-1,-1 0 1,1 0-1,1 0 1,2-1 42,1 1-1,0-1 1,8-3-1,-10 4-46,14-5-24,1 1 0,0 1 0,0 0 0,25 0 0,38 7-2793,-63-4 2024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0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5297,'-7'0'7978,"12"0"-5274,6 0-719,4 0-257,10 3-424,4 0-127,4 2-305,1-1-192,0 0-312,1 1-128,-5-2-216,-4-3-232,-9 2 144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30 6513,'-14'1'6009,"8"-1"-5150,0 0-1,0 0 1,1 0-1,-1-1 1,-5-1-1,-16-5 461,27 7-1280,-1 0-1,1 0 1,0 0 0,-1 0 0,1 0-1,0 0 1,0 0 0,-1-1 0,1 1-1,0 0 1,0 0 0,-1 0-1,1 0 1,0-1 0,0 1 0,-1 0-1,1 0 1,0-1 0,0 1-1,0 0 1,-1 0 0,1-1 0,0 1-1,0-1 1,0 1 0,0 0 0,1 0 0,-1 0 1,0-1-1,0 1 0,0 0 0,0 0 0,1 0 0,-1 0 0,0 0 0,0 0 0,0-1 0,1 1 0,-1 0 0,0 0 0,0 0 0,1 0 0,-1 0 0,0 0 0,0 0 0,0 0 0,1 0 0,-1 0 0,1 0 0,96 1 1267,-24 0-1215,-51-1-49,-10 0 49,0 0 0,18-3 0,-26 2 539,-5-1 101,-12-7-15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6:22:44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46 1272,'-1'0'179,"0"0"-1,1-1 1,-1 1 0,0-1-1,1 1 1,-1-1-1,1 0 1,-1 1 0,1-1-1,-1 1 1,1-1-1,-1 0 1,1 0 0,-1 1-1,1-2 1,-1 0 580,0 1-626,1 1 0,-1-1-1,1 1 1,0-1 0,-1 1 0,1 0 0,-1-1-1,1 1 1,-1 0 0,1-1 0,-1 1 0,1 0-1,-1-1 1,1 1 0,-1 0 0,-1 0 0,-11-6 999,-11-10-25,13 11 476,10 5-1477,1 0 1,0 0 0,0 0 0,-1 0 0,1 0 0,0 0-1,-1 0 1,1 0 0,0 0 0,0 0 0,-1 0-1,1 0 1,0 0 0,0 0 0,-1 0 0,1 0-1,0 1 1,0-1 0,-1 0 0,1 0 0,0 0-1,-1 1 1,1 0 178,-1 1 0,1-1 0,-1 1 0,1-1 0,-1 1 0,1-1 0,0 1-1,0-1 1,0 4 0,-1 2-1042,-1 8 859,2 1 0,-1 0 1,2-1-1,3 24 1,-3-32-84,1 1-1,0-2 1,1 1 0,-1 0-1,1 0 1,4 6 0,-6-11-14,1 0 0,-1 0 1,0-1-1,1 1 0,-1 0 0,1 0 0,0-1 1,0 1-1,0-1 0,-1 0 0,1 1 0,0-1 1,0 0-1,1 0 0,-1 0 0,0-1 0,0 1 1,0 0-1,1-1 0,-1 0 0,0 1 0,1-1 1,2 0-1,1 0 42,1-1 0,-1 0 0,0 0 0,0-1 0,0 1 0,12-6 0,-15 5-16,1 1 0,-1-1 0,1-1 0,-1 1 0,0 0 0,0-1 0,0 0 0,0 0 0,0 0 0,-1 0 0,1 0 0,2-4 0,4-12 125,9-26 1,-14 36-122,-2 5-25,-1 0 0,0-1 0,0 1 0,0 0 0,1-9 0,-2 12-14,0 1 0,0-1 0,0 1 0,0-1 0,0 1 0,0-1 0,0 1 1,0-1-1,0 1 0,-1-1 0,1 1 0,0 0 0,0-1 0,0 1 0,-1-1 0,1 0 0,0 1 1,-1 0 0,1 0 0,0 0 0,0 0 1,0 0-1,-1 0 0,1 0 0,0 0 0,0 0 0,0 0 0,0 0 0,-1 0 0,1 0 0,0 0 0,0 0 1,0 0-1,-1 0 0,1 0 0,0 0 0,0 0 0,0 0 0,-1 0 0,1 0 0,0 0 0,0 0 0,-1 1-9,0 0 0,0-1-1,0 1 1,0 0-1,0 0 1,0 0 0,0 0-1,0 0 1,0 2-1,-29 62-107,1 1 279,-16 12 170,21-36-65,-22 47 1,36-62-235,0 1 1,2-1 0,-5 30-1,12-49-762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5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18 11931,'0'-4'4889,"-2"1"-3081,2-2-448,0 4-704,0 0-231,0-1-89,0 1-440,5 0 112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5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79 133 10562,'-3'-1'8194,"13"0"-7554,4-1-422,11-1 182,47 1 0,-59 2-196,-13 0-198,0 0-1,0 0 1,0 0-1,0 0 1,-1 0 0,1 0-1,0 0 1,0 0 0,0 0-1,0 0 1,0 0-1,0 0 1,0 0 0,0 0-1,0 0 1,0 0-1,0-1 1,0 1 0,0 0-1,0 0 1,0 0 0,0 0-1,0 0 1,0 0-1,0 0 1,0 0 0,0 0-1,0 0 1,0 0-1,0 0 1,0 0 0,0 0-1,0 0 1,0 0-1,0 0 1,0 0 0,0 0-1,0 0 1,0 0 0,-20-4 190,16 4-182,-22-3-22,1-1 1,-1 0-1,1-2 1,-26-9-1,50 14 11,-1 0 0,0 0-1,0 0 1,1 0 0,-1 0 0,1-1-1,-1 1 1,1 0 0,-1-1 0,1 1-1,0-1 1,0 1 0,0-1 0,0 0-1,0 0 1,-1-2 0,0 0 22,1-1 0,-1 1 0,1 0 0,0-1 1,1 1-1,-1-7 0,1 10-20,0 1 0,0-1 0,0 0 1,0 0-1,0 0 0,1 0 0,-1 1 0,0-1 1,0 0-1,1 0 0,-1 0 0,1 1 0,-1-1 1,0 0-1,1 1 0,-1-1 0,1 0 0,0 1 1,-1-1-1,1 1 0,-1-1 0,1 1 0,0-1 1,0 1-1,-1-1 0,1 1 0,0 0 0,0-1 1,-1 1-1,1 0 0,0 0 0,1-1 0,3 0 10,1 1 0,-1-1 0,0 1-1,6 0 1,-4 0 3,30 0 97,67 8 0,-93-8-511,-10-2-694,-3-2-658,-3 1 463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6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12 246 6689,'-4'2'3708,"-4"-1"5379,8-1-8971,0 0 1,0 0-1,0 0 1,0 0-1,0 0 1,0 0-1,0 0 0,0-1 1,0 1-1,5-1 411,123 1 572,99 15-600,-185-13-410,-32-2-47,-11 0-101,-1-1 1,1 1-1,0 0 1,0 0-1,-1-1 1,1 1-1,0 0 1,0-1 0,0 1-1,-1-1 1,1 0-1,0 1 1,0-1-1,0 0 1,-1-1 0,-17-20 287,12 15-294,-2-4 78,5 7-7,0 0 0,1 0 1,-1-1-1,1 0 0,0 1 0,0-1 0,0 0 0,1 0 0,-3-8 0,0-11 46,4 18 8,0 0-1,-1 0 0,1 0 1,-1 1-1,-4-8 1,5 12-38,0-1 0,0 0 1,0 1-1,0-1 0,-1 1 0,1-1 0,0 1 1,-1 0-1,0 0 0,1-1 0,-1 1 0,0 0 1,1 0-1,-1 1 0,0-1 0,0 0 0,0 1 1,0-1-1,0 1 0,-2-1 0,0 1-8,1 0-1,-1 0 0,1 0 1,-1 1-1,1-1 0,-1 1 1,1 0-1,-1 0 0,1 0 1,0 1-1,-7 3 0,9-5-9,-1 1-1,1 0 0,0 0 1,-1 0-1,1 1 1,0-1-1,0 0 0,0 0 1,0 1-1,0-1 1,0 0-1,-1 3 0,2-3-1,-1 0-1,1 0 1,0 0-1,0 0 0,0 0 1,-1 1-1,1-1 1,0 0-1,0 0 0,1 0 1,-1 0-1,0 0 1,0 0-1,1 0 0,-1 0 1,0 1-1,1-1 0,-1 0 1,1 0-1,0 1 1,2 1 2,-1 0 0,1 0 0,-1 0 0,1-1-1,0 1 1,0-1 0,0 0 0,0 1 0,1-1 0,-1-1 0,1 1 0,-1 0 0,1-1 0,0 0 0,-1 0 0,1 0 0,4 0 0,0 1 12,0-1 0,0-1 0,0 0 0,0 0 0,0-1 1,0 1-1,11-4 0,-15 3-22,0 0 1,-1 0-1,1 0 1,-1-1-1,0 1 1,1-1-1,-1 0 1,0 0-1,0 0 1,0 0-1,0 0 1,0-1-1,0 0 1,-1 1-1,1-1 1,-1 0-1,0 0 1,0 0-1,0-1 1,0 1-1,-1 0 1,1-1-1,-1 1 1,0-1-1,2-5 1,-3 4-276,1 0 0,0 0 0,-1 1 0,0-1 0,0 0 0,0 0 0,-1 0 0,1 1 0,-1-1 0,-1 0 0,1 1 0,0-1 0,-4-6 0,-7-6-834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6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36 151 5905,'-7'1'1202,"1"0"1554,0 0 1,-10 4 0,27-3 2140,199 0-1615,-225-3-3410,0 0 1,-1-1 0,1 0-1,0-2 1,0 0 0,1 0-1,-1-1 1,1-1-1,-18-10 1,28 14 85,0 0 1,0-1-1,0 0 0,-5-4 1,8 5 39,-1 1 0,1 0 1,0-1-1,0 1 0,0-1 0,0 1 1,0-1-1,1 1 0,-1-1 0,0 0 1,1 1-1,-1-1 0,1 0 1,0 0-1,-1-2 0,1 1 36,0 0 0,-1 1 0,1-1 0,-3-4 0,3 4 19,-1 1 0,0-1 1,1 1-1,-1 0 0,1-5 0,0 5-18,-1 0-1,2 0 0,-1 0 1,0 0-1,0 0 0,1 0 0,-1 0 1,1 0-1,0-2 0,0 3-27,0 0-1,-1 0 1,1 0 0,0 1-1,0-1 1,0 0-1,0 0 1,-1 1 0,1-1-1,0 0 1,0 1-1,1-1 1,-1 1 0,0 0-1,0-1 1,0 1-1,0 0 1,0-1 0,2 1-1,3-1 11,1 1-1,-1 0 1,0 0-1,12 2 1,27 7 69,-18-3-36,-12-3-19,-11-1-22,1-1 1,-1-1-1,1 1 1,-1 0-1,1-1 1,7 0-1,-11-1-88,-1 1 0,0 0-1,0 0 1,0 0-1,0 0 1,1 0-1,-1 0 1,0 0 0,0 0-1,0 0 1,1-1-1,-1 1 1,0 0 0,0 0-1,0 0 1,0 0-1,0 0 1,0-1 0,1 1-1,-1 0 1,0 0-1,0 0 1,0 0 0,0-1-1,0 1 1,0 0-1,0 0 1,0 0 0,0-1-1,0 1 1,0 0-1,0 0 1,0-1-1,0 1 1,0 0 0,0 0-1,0 0 1,0 0-1,0-1 1,0 1 0,0 0-1,0 0 1,0 0-1,-1-1 1,1 1 0,0 0-1,0 0 1,0 0-1,0 0 1,0-1 0,-1 1-1,1 0 1,0 0-1,0 0 1,0 0-1,0 0 1,-1 0 0,1-1-1,-6-1-1893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6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9 11979,'0'0'469,"-1"1"1,1-1-1,-1 0 1,1 0 0,-1 1-1,1-1 1,-1 0 0,1 1-1,0-1 1,-1 0-1,1 1 1,0-1 0,-1 1-1,1-1 1,0 1 0,0-1-1,-1 0 1,1 1-1,0-1 1,0 1 0,0 0-1,1 13 1195,0-6-1836,0 3 243,-1-6-47,0-1 0,1 1-1,0 0 1,0-1 0,0 0 0,0 1 0,1-1 0,2 5 0,-3-6-17,0-1 1,0 0 0,1 0-1,-1 0 1,1-1-1,0 1 1,-1 0-1,1-1 1,0 1-1,0-1 1,3 3 0,-3-3-7,-1-1 0,1 1 0,-1 0 1,0-1-1,1 1 0,-1-1 0,1 0 1,-1 0-1,1 1 0,-1-1 0,1 0 1,-1 0-1,1 0 0,-1-1 1,1 1-1,-1 0 0,1 0 0,-1-1 1,3 0-1,0-1-28,-1 0-1,0 0 1,0 0 0,0 0 0,0-1 0,0 1 0,0-1-1,4-5 1,0-1-321,8-16 1,-10 17 179,0 0 1,0 0 0,7-8-1,-10 14 152,0 0 0,1 0 0,-1 0 0,1 0 0,-1 0 0,1 1 0,0-1 0,-1 1 0,6-2 0,-6 2 16,0 1 0,-1-1 1,1 1-1,0 0 0,-1 0 1,1-1-1,0 1 0,0 0 0,-1 1 1,1-1-1,0 0 0,-1 0 1,1 1-1,0-1 0,-1 1 1,1-1-1,0 1 0,1 1 0,-2-1 4,0 0-1,0 0 0,0 0 0,0 0 0,0 0 0,-1 0 0,1 0 0,0 0 0,-1 1 0,1-1 0,-1 0 1,1 0-1,-1 1 0,0-1 0,0 0 0,1 1 0,-1-1 0,0 0 0,0 1 0,0-1 0,0 0 0,0 1 0,-1 1 1,0 4 8,-1 0 1,-3 13-1,2-12 512,-1 0 0,1-1 0,-8 13 0,0-2 394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11 9362,'-6'-1'5033,"2"1"2249,5 0-6922,26 2-176,32 4-56,-30-6-64,2 0 48,-12-3-376,-6-4-640,-11 0 616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7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71 228 11650,'-10'0'5298,"9"4"-2714,1-2-895,4 1-1001</inkml:trace>
  <inkml:trace contextRef="#ctx0" brushRef="#br0" timeOffset="1">11 41 6849,'-10'-1'13474,"12"1"-13284,0-1 0,0 0 0,0 0-1,0 1 1,0-1 0,0 1 0,0 0 0,4-1 0,5 0-23,98-3 237,-58 3-36,87-12-1,-113 7-535,0 2 0,1 1-1,38 0 1,-57 5-1074,-8 5 471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8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5 191 6841,'-3'-6'4617,"3"0"-232,-2-7-1688,5 1-361,3-5-1071,-6-5-361,0 2-480,2-2-80,-4-1-928,0 0-144,1-3 400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8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23 185 11346,'1'1'6709,"1"0"-6509,0 0 0,0 1 0,0-1 0,0 0 0,1 0 0,-1 0 0,0 0 1,0-1-1,1 1 0,-1 0 0,0-1 0,1 0 0,-1 0 0,3 0 0,2 1-92,-4-1-66,0 1-1,0-1 0,0 0 0,0 0 1,0 0-1,-1 0 0,1-1 1,0 1-1,0-1 0,0 0 0,0 0 1,0 0-1,-1 0 0,1 0 0,3-3 1,-4 3-10,0-1 1,0 1-1,0-1 1,0 0 0,0 0-1,0 0 1,-1 0-1,1 0 1,-1 0 0,1-1-1,-1 1 1,0 0-1,0-1 1,0 1 0,0-1-1,0-3 1,0 3-24,-1 0 0,0 0 0,0 0 0,0-1 0,-1 1 0,1 0 0,-1 0 0,1 0 0,-1 0 0,0 0 0,0 0 0,-1 0 0,-1-3 0,-1-1-55,0 1 0,0-1 0,-1 1 1,0 0-1,-1 1 0,-6-7 0,-3 0-243,-19-13 0,31 23 279,0 0 1,0 0-1,0 1 0,0-1 0,0 1 1,0-1-1,0 1 0,-1 0 1,1 0-1,-5 0 0,7 1 12,1 0 0,0 0 0,0 0 0,0 0 0,0 0 0,0 0-1,0 0 1,0 0 0,-1 0 0,1 0 0,0 0 0,0 0 0,0 0 0,0 0 0,0 0-1,0 0 1,-1 0 0,1 0 0,0 0 0,0 0 0,0 0 0,0 0 0,0 0 0,0 0-1,0 0 1,-1 0 0,1 0 0,0 0 0,0 1 0,0-1 0,0 0 0,0 0 0,0 0-1,0 0 1,3 4 86,12 6 137,-12-7-153,27 16 467,1-1 0,45 19-1,-44-24-126,2-2 0,53 11-1,-74-20-343,17 1-1,-15-3-78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2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4585,'0'0'2416,"0"-1"-519,0 0-177,0-1-311,0 1-129,0 0-264,0 0-112,0 0-120,0-1-55,0 1 23,0 0 24,0 0-88,0 0 456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1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35 7994,'-5'-3'1772,"-11"-7"3299,16 10-5004,0 0 0,0 0 0,0 0 0,-1 0 1,1 0-1,0-1 0,0 1 0,0 0 0,0 0 0,-1 0 1,1-1-1,0 1 0,0 0 0,0 0 0,0-1 0,0 1 0,0 0 1,0 0-1,0-1 0,0 1 0,0 0 0,0 0 0,-1-1 1,1 1-1,1 0 0,-1 0 0,0-1 0,0 1 0,0 0 1,0 0-1,0-1 0,0 1 0,0 0 0,0 0 0,0-1 1,0 1-1,1 0 0,-1 0 0,0 0 0,0-1 0,0 1 0,0 0 1,1 0-1,-1 0 0,0 0 0,0-1 0,0 1 0,1 0 1,-1 0-1,0 0 0,0 0 0,1 0 0,-1 0 0,0 0 1,0 0-1,1 0 0,-1 0 0,9-3 186,-1 1 0,1 0 1,0 1-1,0-1 0,11 1 0,-15 1-194,11 0 0,1 0 1,0 1 0,0 1-1,-1 1 1,1 0 0,-1 1-1,0 1 1,0 0 0,0 1-1,-1 1 1,20 11 0,-29-14-29,1 0 0,-1 1 0,0 0-1,0 0 1,-1 0 0,1 0 0,-1 1 0,-1 0 0,1 0 0,-1 0 0,0 1 0,0 0 0,0 0 0,-1-1 0,0 2-1,-1-1 1,0 0 0,0 1 0,0-1 0,-1 1 0,0 8 0,0 17 2008,1-9-963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3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22 2873,'-1'-2'3271,"-4"-3"3192,4 4-5961,0 1 1,1-1-1,-1 0 1,1 0-1,-1 1 1,1-1-1,-1 0 1,1 0-1,0 0 1,-1 1-1,1-1 1,0 0-1,0 0 1,0 0 0,-1-1-1,0 134 630,0-60-947,-6 186 222,7-251-401,-1-1-4,1 1-1,1 11 1,-1-17-139,0-3-91,-2-3 1,2-1-4269,0 5 3493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4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39 5729,'2'-22'6391,"-2"21"-6207,1 0-1,-1 0 1,0 1-1,0-1 1,0 0 0,1 0-1,-1 0 1,1 0 0,-1 0-1,1 0 1,-1 1 0,1-1-1,-1 0 1,1 0 0,-1 1-1,1-1 1,0 0-1,0 1 1,1-2 2719,-1 15-1333,6 69-505,-5-1 0,-12 136 0,-8 27-99,6-66-668,3-27-200,13 1-58,24 192-314,-26-322 53,0-16-48,-1-6 91,-1-4-42,0-39-653,-1 33 738,-1-34-137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5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33 6081,'0'0'368,"-1"0"-1,1 0 1,0 0 0,0-1-1,-1 1 1,1 0-1,-3-2 4780,3 2-4780,-2-7 2310,2-10-1702,0 12 2400,-4 101-1791,0-35-1441,-5 212 109,8-256-368,1 27-86,0-40-60,1 0 0,-1 0-1,1 0 1,0 0 0,0 0-1,1 0 1,3 7 0,-5-11 228,0 1-1,0-1 1,0 0 0,0 0 0,0 1 0,1-1 0,-1 0 0,0 0-1,0 1 1,0-1 0,0 0 0,1 0 0,-1 0 0,0 1-1,0-1 1,0 0 0,1 0 0,-1 0 0,0 0 0,0 1 0,1-1-1,-1 0 1,0 0 0,0 0 0,1 0 0,-1 0 0,0 0-1,1 0 1,-1 0 0,0 0 0,0 0 0,1 0 0,-1 0-1,0 0 1,1 0 0,1-1-97,-1 0-1,1-1 1,-1 1 0,1-1-1,2-2 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6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16 6161,'-3'-15'11047,"3"19"-10335,-4 209 2469,-12-46-1758,-6 85-171,14-123-909,-6 161-43,10-131-314,1-79-309,5 3-1218,-1-80 355,-1-4 290,1-11-328,2-7-175,3-11 463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6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6 8922,'-2'-2'6177,"1"1"-4232,0 0-481,-1-1-208,1 2-368,-5 19-199,-3 59-217,9-25-56,-7 10-88,2-2-40,-4-5-112,-1-7-16,13-14-504,-2-9-776,15-25 752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8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0 3889,'0'0'293,"0"0"0,0 0 1,1 0-1,-1 0 0,0 0 1,0 0-1,1 1 0,-1-1 1,0 0-1,0 0 0,0 0 1,1 0-1,-1 0 0,0 0 1,0 0-1,1 1 880,-1-1-880,0 0 1,0 0-1,0 1 0,1-1 1,-1 0-1,0 1 0,1 5 2634,0-3-3160,5 43 2172,-5-36-1598,0 3 184,-1 0 0,0 0 0,-4 23 0,0 6 228,-2 43 316,1-20-490,-4 27 22,2-22-264,-4 28 55,-3 23 12,-8 101 66,-4 83-19,10-96-288,-12 76-91,26-251-541,-11 64 1,13-98 421,-1 7-340,1-4-1095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50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15 3329,'0'0'338,"0"0"0,0-1 1,-1 1-1,1-1 1,0 1-1,0-1 0,0 1 1,0 0-1,0-1 1,-1 1-1,1-1 0,0 1 1,0 0-1,-1-1 1,1 1-1,-1-1 0,1 1 18,-1-1-1,1 1 1,0 0-1,0-1 1,-1 1-1,1-1 1,0 1-1,0 0 1,-1-1-1,1 1 1,0-1-1,0 1 1,0 0-1,0-1 1,0 1-1,0-2 1685,1 15-540,1 25-976,-5 128 92,0-72-407,-12 477 393,11-418-539,-4 69-444,4-176-337,-12 55 0,16-99 668,-1 5-163,0-4-72,0 0-1,1 0 1,-1 0-1,1 0 0,0 0 1,0 1-1,0-1 1,0 0-1,2 5 0,1-1-1916,0-13 948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49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52 3393,'29'-16'1700,"-28"15"-1493,0 0 0,1 0 0,-1 0 0,0 0 0,0 0 0,0 0 0,0 0 0,0-1 0,0 1 0,0 0 0,0-1 0,-1 1 0,1 0 0,0-1-1,0-2 1,-1 3 379,1-1-1,-1 1 0,1 0 0,0 0 0,-1-1 0,1 1 1,0 0-1,1-2 0,-3 4-441,1 0 1,-1 0-1,0 0 0,1 0 1,-1 0-1,1 0 1,-1 0-1,1 1 0,0-1 1,-1 0-1,1 2 0,-3 10-5,-3 3 6,-1-1 0,-12 20 0,-25 36 169,-78 120 373,89-133-162,-35 86 0,65-131-385,3-13-150,0 0 0,0 0 1,0 0-1,0 1 1,0-1-1,0 0 0,0 0 1,0 0-1,0 0 1,0 0-1,0 0 0,0 0 1,0 0-1,0 0 0,0 0 1,0 1-1,0-1 1,0 0-1,1 0 0,-1 0 1,0 0-1,0 0 1,0 0-1,0 0 0,0 0 1,0 0-1,0 0 0,0 0 1,0 0-1,0 0 1,1 0-1,-1 0 0,0 0 1,0 0-1,0 0 1,0 0-1,0 0 0,0 0 1,0 0-1,0 0 0,1 0 1,-1 0-1,0 0 1,0 0-1,0 0 0,0 0 1,0 0-1,0 0 1,0 0-1,0 0 0,2-2-172,0 1 1,0 0-1,0-1 0,-1 1 0,1-1 0,-1 1 0,3-3 0,8-14-533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0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6161,'24'-26'7207,"-22"26"-6239,-3 4-490,0 5-134,-4 29-45,3-19-104,0-1 0,2 34 0,0-42-79,1 0 0,1 0 1,-1-1-1,1 1 0,1 0 0,0-1 0,0 0 0,8 14 1,-10-20-90,1 0 0,-1-1 0,1 0 0,0 1 0,-1-1 0,1 0 0,0 0 0,0 0 0,1 0 0,-1 0 0,0 0 0,1-1 0,-1 1 0,1-1 0,-1 0 0,1 0 0,0 1 0,0-2 0,-1 1 0,1 0 0,0-1 0,0 1 0,0-1 0,0 0 0,0 0 0,-1 0 0,5 0 0,3-2 12,-2 0 0,1-1 0,0 1 0,0-2 0,-1 1 0,1-1 0,-1 0 0,0-1 0,-1 0 0,1 0 0,-1-1 0,7-6 0,-1-1 7,0 0 1,-1 0 0,-1-1-1,0-1 1,10-18 0,-10 12-33,-1 1 1,-1-1 0,0-1-1,-2 0 1,5-22 0,-11 36-44,-1 8 28,0 0 0,0 0 0,0 0 0,0 0 1,0 0-1,0 0 0,0 0 0,0 0 0,0 0 0,0 0 0,0 0 0,0-1 0,0 1 0,0 0 0,0 0 0,0 0 0,0 0 1,-1 0-1,1 0 0,0 0 0,0 0 0,0 0 0,0 0 0,0 0 0,0 0 0,0 0 0,0 0 0,0 0 0,0 0 0,0 0 1,0 0-1,0 0 0,0 0 0,0 0 0,0 0 0,0 0 0,0 0 0,-1 0 0,1 0 0,0 0 0,0 0 0,0 0 0,0 0 1,0 0-1,0 0 0,0 0 0,0 0 0,-1 1-4,0-1 1,0 1-1,0 0 0,0 0 1,0 0-1,0 0 0,1 0 1,-2 2-1,-17 28 141,2 1 1,1 1-1,-17 52 1,-25 108 983,49-158-897,-15 58 339,22-86-522,1-6-35,1 1 0,-1-1 0,1 1 0,-1-1 0,1 1 0,0-1 0,-1 1 0,1-1 0,0 1 0,0-1 0,0 1 0,1-1 1,-1 1-1,0-1 0,0 1 0,1-1 0,0 3 0,-1-4-26,1 1-1,-1-1 1,0 0 0,1 0-1,-1 1 1,0-1 0,1 0-1,-1 0 1,0 1 0,1-1-1,-1 0 1,0 0 0,1 0-1,-1 0 1,1 0 0,-1 0-1,1 0 1,-1 0 0,0 0-1,1 0 1,-1 0 0,1 0 0,-1 0-1,0 0 1,1 0 0,-1 0-1,1 0 1,-1 0 0,1-1-1,11-6-604,6-9 1053,3-4-378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0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70 7378,'2'-4'1655,"-1"-1"1,1 1 0,0-6-1,-1 7-1170,-1 0-1,1-1 1,-1 1-1,0 0 0,0-1 1,0 1-1,-1 0 1,-1-5-1,2 7-427,0 0 1,0 1-1,0-1 0,-1 0 1,1 1-1,0-1 0,-1 1 1,1-1-1,-1 0 0,1 1 1,-1-1-1,1 1 0,-1-1 1,1 1-1,-1-1 0,1 1 1,-1 0-1,0-1 1,1 1-1,-1 0 0,0-1 1,1 1-1,-1 0 0,0 0 1,1 0-1,-1-1 0,0 1 1,1 0-1,-1 0 0,0 0 1,0 0-1,0 0 0,-4 1 39,0 0 0,1 0 0,-1 0 0,-5 2 0,1 1-47,0-1-1,1 2 1,-1-1-1,1 1 0,0 1 1,0-1-1,1 1 1,-1 1-1,-9 10 0,8-6-20,-1 1 0,2 0 0,0 0 0,0 1-1,-9 21 1,15-29-8,-1 1 1,2-1-1,-1 1 0,1-1 0,0 1 0,0 0 1,0-1-1,1 1 0,0 10 0,0-13-12,1-1 0,-1 0 0,1 0 0,-1 1 0,1-1 0,0 0 0,0 0 1,0 0-1,0 0 0,0 0 0,1 0 0,-1 0 0,1 0 0,-1 0 0,1-1 0,-1 1 0,1-1 0,0 1 0,0-1 0,0 1 0,0-1 0,0 0 0,0 0 0,0 0 0,0 0 0,1-1 0,1 2 0,2-1 4,1 0 1,-1 0-1,0 0 0,0-1 0,0 0 1,1 0-1,-1 0 0,0-1 0,0 0 1,0 0-1,0-1 0,0 0 1,0 0-1,10-5 0,-10 4-2,1-1 1,-1 1-1,0-2 0,-1 1 0,1-1 1,-1 1-1,0-2 0,0 1 0,-1 0 1,1-1-1,-1 0 0,6-11 0,-6 7-8,1 0-1,-2 0 0,1 0 1,2-14-1,-5 18-1,0 1 0,-1-1 0,1 1 0,-1-1-1,0 1 1,-1-1 0,1 0 0,-1 1 0,0-1 0,-3-6 0,4 11-1,-1 0 1,1-1-1,-1 1 1,0 0-1,1 0 0,-1-1 1,-2-1-1,3 3 1,0 0 0,-1 0 0,1-1 0,0 1-1,0 0 1,0 0 0,-1 0 0,1 0 0,0 0-1,0 0 1,0-1 0,-1 1 0,1 0-1,0 0 1,0 0 0,-1 0 0,1 0 0,0 0-1,0 0 1,-1 0 0,1 0 0,0 0 0,0 0-1,-1 0 1,1 0 0,0 0 0,0 0 0,0 0-1,-1 1 1,1-1 0,0 0 0,0 0 0,-1 0-1,1 0 1,0 0 0,0 0 0,0 1 0,0-1-1,-1 0 1,1 0 0,0 0 0,0 1-1,0-1 1,0 0 0,0 0 0,-1 0 0,1 1-1,0-1 1,0 0 0,-1 3-1,1-1-1,-1 0 1,0 0 0,1 1-1,0-1 1,-1 0 0,1 0 0,0 1-1,0-1 1,1 4 0,-1 2-1,2 32 1,2 45 31,-3-79-17,0 1 0,0-1 0,1 0 0,0 1 0,5 10 0,-5-14-126,0 1 0,-1-1 0,1 0 0,1 0 0,-1 0 0,1 0 0,-1 0 0,1 0 0,0-1 0,0 1 0,4 3-1,13 2-406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6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5897,'0'0'14523,"0"-1"-14531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1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1 6249,'9'0'14022,"-26"1"-13871,0 0-1,0 2 1,-26 7 0,28-6-133,0 1 0,0 1 1,-16 7-1,24-8-14,-1-1 1,1 1-1,-1 0 1,2 0-1,-1 1 0,-8 9 1,12-11-5,0-1-1,1 1 1,-1 0 0,1-1 0,0 1-1,0 0 1,0 0 0,1 0 0,-1 1 0,0 4-1,2-7-1,-1 0 1,1 0-1,0-1 0,0 1 0,0 0 0,0 0 0,0 0 0,1 0 0,-1-1 0,0 1 1,1 0-1,-1 0 0,1-1 0,0 1 0,0 0 0,-1-1 0,1 1 0,0-1 1,1 1-1,-1-1 0,0 1 0,0-1 0,0 0 0,1 1 0,-1-1 0,3 1 0,0 1-2,1-1 0,0 0 0,0 0 0,1 0 0,-1-1-1,0 1 1,1-1 0,-1-1 0,9 1 0,7 2-3,-10-2 5,40 9-4,-47-9 6,1 0 1,0 1-1,0 0 0,-1 0 0,0 0 0,1 1 0,-1 0 1,4 3-1,-6-5 1,-1 0 0,0 0 1,0 0-1,0 0 0,0 1 0,0-1 1,0 0-1,0 1 0,0-1 0,0 1 1,-1-1-1,1 1 0,-1-1 0,1 1 1,-1-1-1,1 1 0,-1 0 0,0-1 1,0 1-1,0-1 0,0 1 0,0 0 1,0-1-1,0 1 0,-1 0 0,1-1 1,0 1-1,-1-1 0,1 1 1,-1-1-1,0 1 0,0-1 0,1 1 1,-2 0-1,-2 4 7,0-1 1,-1 1-1,1-1 0,-1 0 1,0-1-1,-10 8 0,8-8 8,0 0-1,0 0 0,0 0 0,-1-1 0,1 0 0,-1 0 0,0-1 0,0 0 0,0 0 0,-10 0 0,14-2-15,-1 1 0,1-2 1,0 1-1,-1 0 0,1-1 0,0 0 0,-1 0 0,1 0 0,-4-2 0,5 1-28,0 1 1,1-1-1,-1 1 1,1-1-1,-1 0 1,1 0-1,0 0 0,0 0 1,0 0-1,0 0 1,0-1-1,0 1 1,1-1-1,-2-3 1,2 5-70,0-1 1,0 0 0,0 0 0,1 0-1,-1 0 1,1 0 0,-1 0-1,1 0 1,0-4 0,0 4 36,0 0 1,1 0-1,-1 1 1,1-1-1,0 0 1,0 0-1,0 0 1,2-2-1,-3 3 53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1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 1 6929,'-13'1'9027,"0"1"-6345,-5 2-2585,-96 19 601,93-19-555,-21 7-1,36-9-125,0 0 0,0 0 1,1 1-1,-1 0 0,0 0 1,1 0-1,0 1 0,-6 5 1,10-9-18,0 1 1,0 0 0,1 0 0,-1 0 0,0 0 0,1 0 0,-1 0 0,0 0-1,1 0 1,-1 0 0,1 0 0,0 0 0,-1 0 0,1 2 0,0-3-2,0 1 0,0 0 0,0 0 0,0-1 0,1 1 0,-1 0 0,0-1 1,0 1-1,1 0 0,-1-1 0,0 1 0,1 0 0,-1-1 0,1 1 0,-1-1 1,1 1-1,-1-1 0,1 1 0,-1-1 0,1 1 0,-1-1 0,1 0 0,1 1 1,2 1-9,1 0 1,-1 0-1,1 0 1,9 1-1,-2 1 1,14 2 2,0 3-1,48 21 1,-67-27 11,0 1 0,0 0-1,0 1 1,-1-1 0,0 1-1,0 0 1,11 12 0,-16-15 2,0-1 1,0 0 0,0 1 0,0-1 0,-1 1 0,1-1 0,0 1-1,-1-1 1,0 1 0,1 0 0,-1-1 0,0 1 0,1 0-1,-1-1 1,0 1 0,0 0 0,0-1 0,-1 3 0,0-1 21,0 0 0,0-1 0,0 1 0,0-1 0,0 1 0,-1-1 1,1 0-1,-1 0 0,0 0 0,-3 4 0,-1-1 61,0 0 0,0 0 0,0-1 0,-1 0 0,0 0 0,1 0 0,-1-1 0,-1 0 0,1-1 0,-11 3 0,4-2 31,0-1 0,0 0 0,-1-1 0,-22-1 0,26 0-46,-1-2 0,1 1 0,-11-4 0,18 4-144,0 0 1,0-1-1,0 1 1,0-1-1,1 0 1,-1 0-1,1 0 0,-1 0 1,1-1-1,0 1 1,-4-5-1,7 7 46,-1-1-1,1 0 0,-1 1 1,1-1-1,-1 0 0,1 1 1,0-1-1,-1 0 0,1 0 1,0 1-1,0-1 0,0 0 1,-1 0-1,1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2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 57 6241,'-4'-2'8326,"2"-1"-3938,1 2-4206,1 0 0,0 1 0,-1-1-1,1 0 1,-1 1 0,1-1 0,-1 1 0,1-1 0,-1 1 0,1-1 0,-2 0 0,-16-7 35,-7-2-115,12 4-74,6 2-13,0 0 0,-11-4 0,15 7-11,0 0 1,-1 1-1,1-1 0,0 1 0,0-1 1,0 1-1,0 0 0,-1 0 0,1 0 0,-5 2 1,3-1-3,0 1 1,0-1-1,0 1 1,1 1 0,-1-1-1,1 1 1,-1-1 0,1 1-1,0 0 1,0 1 0,0-1-1,1 1 1,-6 6-1,5-4 2,0 0 0,0 0 0,1 1 0,-1-1 0,2 1 0,-1-1 0,1 1 0,0 0 0,-2 10 0,3-10 2,1 0 1,-1 0-1,1 0 1,0 0-1,1 0 1,0-1-1,0 1 0,0 0 1,4 11-1,-3-13 2,0-1-1,0 1 0,1-1 1,-1 0-1,1 0 0,0 0 1,0 0-1,0 0 0,0-1 1,1 1-1,-1-1 0,1 0 1,0 0-1,6 3 0,-2-1 8,1-1-1,0 0 1,0 0-1,0-1 1,0 0-1,1-1 1,-1 0-1,1-1 1,-1 0-1,1 0 1,0-1-1,-1 0 1,15-2-1,-21 1-22,1 1 1,0-2-1,0 1 1,-1 0-1,1-1 1,-1 1-1,1-1 1,-1 0-1,0 0 0,0-1 1,0 1-1,0 0 1,0-1-1,0 0 1,-1 0-1,1 0 1,-1 0-1,0 0 0,0 0 1,0-1-1,0 1 1,-1-1-1,1 1 1,-1-1-1,0 0 1,1-7-1,1-9-35,-2 0-1,0 0 1,-5-35 0,4 52 40,0-2-3,0 0-9,-1 0 0,1-1 0,-1 1-1,0 1 1,0-1 0,-3-6 0,3 19-96,1-5 106,2 91 229,-1-69-12,9 43 0,-8-61-174,0 0 0,0 0 0,0 0 0,7 12 0,-7-17-87,-1 1 0,1-1 1,0 1-1,-1-1 1,1 1-1,1-1 0,-1 0 1,0 0-1,0 0 1,1 0-1,-1-1 0,1 1 1,5 2-1,11 1-229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2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47 9162,'-1'1'578,"1"0"0,-1 0 0,0-1 0,1 1-1,-1 0 1,1 0 0,-1 0 0,1 0 0,-1 0 0,1 0 0,0 0 0,-1 1 0,1 0-182,0-1 0,0 1 0,0 0 0,0-1 0,0 1 0,0-1 0,1 3 0,1 2-367,0 0 0,0-1 1,5 9-1,1 2 683,-1 3-538,-1 0-1,-1 0 0,-1 0 0,3 29 0,-7-47-154,1 0-12,-1-1 0,0 1 1,0 0-1,0-1 1,0 1-1,0-1 0,0 1 1,0-1-1,0 1 0,0 0 1,0-1-1,0 1 1,0-1-1,-1 1 0,1-1 1,0 1-1,0-1 1,0 1-1,-1 0 0,1-1 1,0 0-1,-1 1 0,1-1 1,0 1-1,-1 0 1,0-1-4,1 0 1,0 0-1,0 0 0,0 0 1,0 0-1,-1 0 1,1 0-1,0-1 1,0 1-1,0 0 0,0 0 1,0 0-1,-1 0 1,1 0-1,0 0 1,0 0-1,0 0 0,0 0 1,0-1-1,0 1 1,0 0-1,-1 0 1,1 0-1,0 0 1,0 0-1,0-1 0,0 1 1,0 0-1,0 0 1,0 0-1,0 0 1,0-1-1,-2-6 35,1 6-16,0-9 13,-1 1 0,1-1 0,0 1 0,1-11 0,0-1-34,0 5-134,0-1 0,4-29 0,-3 39 61,1 1 0,0-1-1,0 1 1,0-1 0,0 1-1,1 0 1,0 0 0,1 0-1,6-10 1,-8 14 65,-1 1-1,0-1 1,1 1 0,-1 0 0,1-1 0,-1 1-1,1 0 1,-1 0 0,1 0 0,0 0 0,0 0 0,0 1-1,-1-1 1,1 0 0,0 1 0,0 0 0,0-1-1,0 1 1,0 0 0,0 0 0,0 0 0,0 0-1,3 1 1,-3-1 22,0 1-1,1 0 0,-1 0 1,0 0-1,0 0 0,0 0 1,0 0-1,0 1 1,0-1-1,0 1 0,0-1 1,0 1-1,-1 0 0,1 0 1,-1 0-1,1 0 0,-1 0 1,0 0-1,1 2 1,3 7 20,-1-1 1,-1 1-1,0 0 1,0 0-1,-1 0 1,-1 0-1,0 0 1,0 1 0,-1-1-1,-1 0 1,-3 21-1,-1-9 28,2-11-13,-1 16 1,-2 10 89,6-37-142,0-1 0,0 1 0,0-1 0,0 0 0,0 1 0,0-1 0,0 1 0,0-1 0,1 0-1,-1 1 1,0-1 0,0 1 0,0-1 0,0 0 0,1 1 0,-1-1 0,0 0 0,0 1 0,1-1 0,-1 0-1,1 1 1,7 1-9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3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62 9122,'1'-1'727,"0"0"0,0-1 0,-1 1 0,1 0 0,0 0 0,-1-1 0,1 1 0,-1 0 0,1-1 0,-1 1 0,0 0 0,0-1 0,1 1 0,-1-1 0,0-1 0,-1 1-500,1 1 1,0-1 0,-1 1 0,1 0-1,-1-1 1,1 1 0,-1 0-1,1 0 1,-1-1 0,0 1-1,0 0 1,0 0 0,-1-2-1,0 1-208,-1 1 0,1-1-1,-1 0 1,1 0-1,-1 1 1,0 0-1,0-1 1,1 1-1,-1 0 1,0 0 0,0 0-1,0 1 1,-5-1-1,3 1-5,0 0 0,1 0 0,-1 1 0,1 0 0,-1 0 0,1 0 0,-1 0 0,1 1 0,0 0 0,-1 0 0,1 0 1,0 0-1,0 1 0,0-1 0,1 1 0,-1 0 0,1 0 0,-6 7 0,2-2-9,0 2-1,0-1 1,1 1 0,0 0 0,1 0 0,-6 16 0,8-19-1,1 0 0,0 0 0,0 0 1,1 0-1,0 0 0,0 0 0,1 8 0,0-12 0,0 0 0,0 0 0,1 0 0,-1-1 0,1 1-1,0 0 1,0 0 0,0 0 0,0 0 0,0-1 0,0 1 0,1-1 0,0 1-1,-1-1 1,1 1 0,0-1 0,0 0 0,0 0 0,5 4 0,-3-4-15,0 1 1,1-1 0,-1 0 0,0 0 0,1-1-1,-1 1 1,1-1 0,0 0 0,-1-1 0,1 1 0,0-1-1,-1 1 1,1-1 0,0-1 0,-1 1 0,1-1-1,0 0 1,-1 0 0,1 0 0,0 0 0,-1-1-1,0 0 1,1 0 0,-1 0 0,0 0 0,0-1 0,0 0-1,-1 0 1,1 0 0,0 0 0,-1 0 0,0-1-1,0 0 1,0 1 0,2-5 0,2-4-137,-1-1 0,-1 1 1,1-1-1,-2 1 0,0-1 0,-1-1 1,0 1-1,2-27 0,-5 38 144,0 0 0,0-1 0,-1 1-1,1-1 1,0 1 0,-1 0 0,-1-4 0,2 5 3,0 1 0,0 0 0,0 0 0,0-1 1,-1 1-1,1 0 0,0-1 0,0 1 0,0 0 0,-1 0 1,1-1-1,0 1 0,0 0 0,-1 0 0,1 0 0,0 0 1,-1-1-1,1 1 0,0 0 0,-1 0 0,1 0 0,-1 0 1,1 0-1,-1 0 0,0 0 0,1 0 0,-1 0 0,0 1 0,1-1 0,-1 0 0,1 0 0,-1 1 0,1-1 1,-1 0-1,1 1 0,-1-1 0,1 1 0,-1-1 0,0 1 0,-2 2 8,1 0-1,0 0 1,0 0-1,0 1 1,0-1 0,1 0-1,-1 1 1,1-1-1,0 1 1,0 0-1,0-1 1,0 1 0,1 0-1,-1-1 1,1 9-1,1 3 95,0 1-1,6 22 1,-6-32-72,0 2 5,1-1-1,0 1 0,0-1 0,1 0 1,3 8-1,-4-12-17,0 0-1,0 0 1,0 0 0,0 0 0,1 0-1,-1-1 1,1 1 0,0-1 0,-1 0-1,1 0 1,0 0 0,0 0 0,5 2-1,23 6 1554,5-1-770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3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13 8914,'-7'-6'5574,"6"5"-5183,-1 0-1,1 0 1,-1 1-1,1-1 1,-1 0-1,0 1 1,1 0 0,-1-1-1,0 1 1,0 0-1,-2 0 1,4 0-294,-1 0 0,1 0 0,-1 0 0,1 0 1,-1 0-1,1 0 0,-1 0 0,1 1 0,-1-1 1,1 0-1,0 0 0,-1 0 0,1 1 0,-1-1 1,1 0-1,-1 1 0,1-1 0,0 0 0,-1 1 0,1-1 1,0 0-1,-1 1 0,-4 12 601,4-10-484,-6 19 160,2 0 0,0 0 1,-2 42-1,6-31-244,1 0 0,5 34 0,-4-53-98,1-1 1,1 1-1,0-1 0,1 1 0,0-1 0,1 0 0,11 19 1,-13-27-27,0 0 1,1 0-1,-1 0 1,1 0-1,0-1 1,0 0-1,1 0 1,0 0-1,-1 0 1,1-1-1,0 1 1,1-1 0,-1-1-1,1 1 1,-1-1-1,1 0 1,0 0-1,-1 0 1,13 1-1,-10-3-209,0 0 0,0 0 0,-1 0 0,1-1-1,0 0 1,0 0 0,-1-1 0,1 0 0,-1-1 0,8-3 0,-9 3-273,0 0 1,0 0 0,0-1-1,0 1 1,-1-2 0,0 1-1,0 0 1,0-1 0,-1 0-1,1 0 1,-1 0 0,4-7-1,8-19-1120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3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5 5361,'-2'-1'664,"1"1"0,-1-1 1,0 0-1,0 1 0,1-1 0,-1 1 0,0 0 0,0 0 0,-2 0 1,3 0-395,0 0 0,0 0 1,0 0-1,0 0 0,0 0 0,0 0 1,0 1-1,1-1 0,-1 0 1,0 1-1,0-1 0,0 1 1,1-1-1,-1 1 0,0-1 1,0 1-1,1 0 0,-1-1 1,-1 2-1,0-1 2245,2-1-2457,0 0 0,0 0 0,-1 0 0,1 0 0,0 0 1,0 0-1,0 0 0,0 0 0,0 0 0,0 0 0,-1 0 0,1 0 1,0 0-1,0 0 0,0 0 0,0 0 0,0 0 0,0 0 0,0 0 1,-1 0-1,1 0 0,0 0 0,0 0 0,0 0 0,0 1 0,0-1 1,0 0-1,0 0 0,0 0 0,0 0 0,0 0 0,0 0 1,-1 0-1,1 0 0,0 1 0,0-1 0,0 0 0,0 0 0,0 0 1,0 0-1,0 0 0,0 0 0,0 1 0,-8 38 1741,2-9-1440,6-29-334,0 0 0,0 0 0,-1 0 0,1 0 1,0 0-1,0 0 0,0 0 0,0 0 0,0 0 0,0 0 0,0 0 1,0 0-1,1 0 0,-1 0 0,0 0 0,0-1 0,1 1 0,-1 0 1,1 0-1,-1 0 0,1 0 0,-1 0 0,1-1 0,-1 1 0,1 0 1,0-1-1,-1 1 0,2 1 0,6 5 75,-2 3-51,0-1-1,0 1 0,3 11 0,-3-8-13,10 17 0,-14-28-31,-1 0 0,0-1-1,1 1 1,-1 0 0,1-1 0,0 1 0,-1-1-1,1 1 1,0-1 0,0 0 0,0 0-1,0 0 1,0 0 0,0 0 0,0 0-1,0 0 1,1-1 0,-1 1 0,0-1-1,0 0 1,1 1 0,-1-1 0,0 0 0,0 0-1,1-1 1,-1 1 0,0 0 0,0-1-1,1 1 1,-1-1 0,0 0 0,0 0-1,3-2 1,4-1-61,-1-2 1,-1 1-1,1-1 0,-1 0 0,0 0 0,0-1 0,-1 0 1,0 0-1,0-1 0,-1 0 0,0 0 0,0 0 0,-1 0 1,0-1-1,0 0 0,-1 0 0,3-12 0,-5 16 50,-1 1 1,1-1-1,-1 0 0,0 1 0,0-1 0,-1-5 1,0 8 9,1 0 0,-1 0 0,1 0 0,-1 0 1,0 0-1,0 0 0,1 0 0,-2 0 0,1 0 0,0 0 1,0 1-1,0-1 0,-1 0 0,-2-2 0,4 4 1,-1 0 0,0-1-1,1 1 1,-1-1 0,0 1-1,0 0 1,1 0 0,-1-1-1,0 1 1,0 0 0,1 0-1,-1 0 1,0 0 0,0 0-1,1 0 1,-1 0 0,0 0-1,0 0 1,0 0 0,1 1-1,-1-1 1,0 0 0,0 0-1,1 1 1,-1-1 0,0 0-1,1 1 1,-1-1 0,0 1-1,1-1 1,-1 1 0,1-1-1,-1 2 1,-3 1 29,1 1-1,0-1 1,-5 9 0,8-12-33,-13 21 140,1 1 0,-14 35-1,-12 49 144,26-71-202,-75 218 315,85-247-376,-3 7 79,1 1-1,0-1 0,-3 27 1,7-39-27,0 1 1,0-1-1,0 0 1,0 0-1,-1 0 1,2 0-1,-1 0 1,0 0-1,0 0 1,0 0-1,0 0 1,1 0-1,-1 0 1,1 0-1,0 2 1,-1-4-39,1 1 0,0 0 1,0 0-1,-1 0 0,1-1 0,0 1 1,-1 0-1,1-1 0,0 1 0,-1 0 0,1-1 1,-1 1-1,1-1 0,0 1 0,-1-1 1,1 1-1,0-2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4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2 9682,'0'0'206,"0"0"0,0 1 1,0-1-1,0 0 0,0 0 0,0 1 0,0-1 1,0 0-1,1 0 0,-1 1 0,0-1 0,0 0 0,0 0 1,0 1-1,1-1 0,-1 0 0,0 0 0,0 0 1,0 0-1,1 1 0,-1-1 0,0 0 0,0 0 0,1 0 1,-1 0-1,0 0 0,0 0 0,1 0 0,-1 1 1,0-1-1,0 0 0,1 0 0,-1 0 0,0 0 1,1 0-1,-1 0 0,0 0 0,1-1-115,-1 1 0,0 0-1,0 0 1,0 0 0,0 0 0,0-1 0,0 1-1,0 0 1,0 0 0,0 0 0,0 0 0,0-1-1,0 1 1,0 0 0,0 0 0,0 0 0,0 0-1,0-1 1,0 1 0,0 0 0,0 0 0,0 0-1,0 0 1,0-1 0,0 1 0,0 0 0,0 0-1,0 0 1,0 0 0,0-1 0,0 1 0,-1 0-1,1 0 1,0 0 0,0 0 0,0 0 0,0 0-1,0-1 1,0 1 0,-1 0 0,1 0 0,0 0-1,0 0 1,0 0 0,0 0 0,-1 0 0,1 0-1,-10 2 41,1 1-1,-1 0 0,1 1 0,-16 8 1,18-9-64,-5 3 128,-16 11-1,24-14-156,0 0 1,0 0-1,0 1 0,0 0 1,-5 6-1,9-9-37,-1 0 0,0 0-1,0 0 1,0 0 0,1 0 0,-1 1 0,0-1-1,1 0 1,-1 0 0,1 1 0,-1-1 0,1 0-1,0 1 1,0-1 0,-1 0 0,1 1 0,0-1-1,0 0 1,0 1 0,1-1 0,-1 0 0,0 1-1,0-1 1,1 0 0,-1 1 0,1-1 0,-1 0-1,1 0 1,-1 1 0,1-1 0,0 0 0,0 0 0,0 0-1,-1 0 1,3 1 0,2 3-147,1-1 0,-1 0 0,1-1 0,0 0 0,11 5 1,-6-3-308,1 1 66,-2 1 0,18 13-1,4 3 328,-32-23 61,3 3 4,-7-1 251,1-1-23,-8 3 120,-15 7 0,17-7-142,0 0 1,1-1-1,-1 0 1,-12 3-1,6-4 168,0 0 0,-24-1 0,-4 1-23,34 0-507,8-2 127,1 0 0,0 0 0,0 0 0,0 0 0,-1 0 0,1 0 0,0 0 0,0 0 0,0 0 0,0 0 0,-1 0 0,1 0 0,0 0 0,0 0 0,0 0 0,0 1 0,0-1 0,-1 0 0,1 0 0,0 0 0,0 0 1,0 0-1,0 0 0,0 1 0,0-1 0,0 0 0,0 0 0,-1 0 0,1 0 0,0 1 0,0-1 0,0 0 0,0 0 0,0 0 0,0 1 0,7 5-360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5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130 137 10530,'-1'0'264,"-7"2"3736,-14 5-1,20-7-3716,0 1 0,1 0 0,-1-1 0,1 1 0,-1 0 0,1 0 0,-1 0 0,1 0 0,-1 0 0,1 0 0,0 1 0,0-1 0,0 0 0,0 1 0,-2 2 0,3-4-254,0 1 0,0-1 1,0 0-1,-1 1 0,1-1 0,0 1 0,0-1 1,0 0-1,0 1 0,0-1 0,0 1 0,0-1 1,0 1-1,0-1 0,0 0 0,0 1 0,0-1 1,1 1-1,-1-1 0,0 1 0,0-1 0,0 0 1,0 1-1,1-1 0,-1 0 0,0 1 0,0-1 1,1 0-1,-1 1 0,0-1 0,1 0 0,-1 0 1,0 1-1,1-1 0,-1 0 0,0 0 0,1 1 1,-1-1-1,1 0 0,-1 0 0,0 0 0,1 0 1,0 0-1,3 1 11,0 0 0,-1-1 0,1 0 0,4 1 0,-4-1 31,8 0-137,1-1 1,-1 0-1,0-1 0,0 0 0,0 0 0,0-2 0,-1 1 0,1-1 0,-1-1 0,0 0 0,15-9 0,-25 13 44,0 0-1,0 1 0,0-1 1,0 0-1,0 0 0,0 0 1,0 0-1,0 0 0,0 0 1,-1 0-1,1 0 0,0 0 1,0 0-1,-1 0 0,1 0 1,-1 0-1,1-1 0,-1 0 1,0 0 19,0 1 1,0-1-1,0 1 1,0 0-1,-1-1 1,1 1 0,-1-1-1,1 1 1,-1 0-1,1-1 1,-1 1 0,0 0-1,1 0 1,-1-1-1,0 1 1,-2-2-1,-7-7 20,0-1-1,-1 2 1,-1-1-1,1 2 1,-1-1-1,0 2 1,-24-11-1,32 15 4,-1 2-1,0-1 1,0 1 0,0-1-1,0 1 1,0 1-1,0-1 1,0 1-1,0 0 1,0 0-1,0 0 1,-8 2-1,9-1 15,0 1-1,1-1 1,-1 1-1,0-1 1,1 1-1,-1 0 1,1 0-1,0 1 1,-1-1-1,1 1 0,0 0 1,1 0-1,-1 0 1,0 0-1,1 0 1,-3 4-1,1-1 33,1 1 0,-1-1 0,1 1 0,0 0 0,1 0 0,0 0 0,0 1 0,0-1 0,0 10 0,2-12-37,0 0 0,0 0 0,0 0 1,1-1-1,-1 1 0,1 0 0,0-1 0,1 1 1,-1 0-1,1-1 0,0 0 0,0 1 1,1-1-1,-1 0 0,7 7 0,-2-3 4,0 0-1,1-1 0,-1-1 1,2 1-1,-1-1 0,1 0 1,0-1-1,0 0 0,1 0 1,12 4-1,-6-4-499,1-1 0,-1-1-1,1 0 1,-1-1 0,30 0 0,-38-2-70,54-1-5409,-21-3-1955,-37 3 6980,-7 1 2427,-4 2 6917,-2 8-5466,9-10-2891,0 0 0,0 0 0,0 1 0,-1-1 0,1 0-1,0 0 1,0 0 0,0 0 0,-1 0 0,1 1 0,0-1 0,-1 0 0,1 0 0,0 0 0,0 0 0,-1 0-1,1 0 1,0 0 0,0 0 0,-1 0 0,1 0 0,0 0 0,-1 0 0,1 0 0,0 0 0,0 0-1,-1 0 1,1 0 0,0-1 0,0 1 0,-1 0 0,1 0 0,0 0 0,0 0 0,-1 0 0,1-1 0,0 1-1,0 0 1,0 0 0,-1 0 0,1-1 0,0 1 0,0 0 0,0 0 0,0-1 0,0 1 0,-1 0 0,1 0-1,0-1 1,0 1 0,0-1 0,-17-40 855,13 33-784,-6-17 0,9 20-84,0-1 0,0 1-1,0 0 1,1-1 0,0 1-1,0 0 1,0-1 0,1 1-1,1-7 1,0 1 64,2 1 1,7-21-1,-9 26-88,1 1 1,-1-1-1,1 1 0,0 0 0,0 0 1,0 0-1,0 0 0,1 0 1,-1 0-1,1 1 0,0 0 0,0 0 1,9-5-1,-6 5-4,-1 1 0,1-1 0,0 1 0,0 0-1,0 1 1,0 0 0,0 0 0,0 0 0,12 1 0,10 2 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7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174 596 2505,'-3'1'1076,"0"-1"1,1 1-1,-1-1 1,0 0-1,1 0 1,-1 0-1,0 0 1,1 0-1,-1-1 1,0 1-1,1-1 1,-5-1 0,6 1-1038,1 1 1,-1-1-1,1 1 1,-1-1-1,1 1 1,0-1-1,-1 1 1,1-1-1,0 1 1,-1-1-1,1 0 1,0 1-1,0-1 1,-1 1-1,1-1 1,0 0-1,0 1 1,0-1-1,0 0 1,0 1-1,0-2 1,-1-3 107,0 2-110,0-1 1,0 1-1,0 0 1,0 0-1,-1 0 1,-2-3-1,-7-11 49,5 9-39,1 0 0,0 0 0,1 0 0,-6-14 0,7 16-17,-5-15 119,1 0 1,-8-33-1,14 43-84,-2 0-1,1 0 0,-2 0 0,1 0 0,-1 1 1,-11-20-1,13 27-32,1 0 0,-1 0 1,1-1-1,0 1 0,0-1 1,0 1-1,1-1 1,-1 1-1,1-7 0,0 5 109,0 4-120,0 0-1,0 0 1,0 0 0,0 0-1,0 1 1,1-1 0,-1 0-1,0 0 1,1 0 0,-1 0-1,1 1 1,-1-1 0,1 0 0,-1 1-1,1-1 1,-1 0 0,1 1-1,0-1 1,-1 0 0,1 1-1,0-1 1,-1 1 0,1-1 0,1 1-1,1-2 72,1 0 0,0 1 0,-1-1-1,6 0 1,93-29 916,3-1-513,135-21 94,346-32 1,-486 79-494,1 5-1,157 19 1,198 10 140,193-26 112,-270-20 454,-183 5-517,-138 10-255,281-12 80,-1 15-8,79 25 96,-352-19-168,1 3 1,-2 2 0,109 35-1,91 51 61,-220-80-77,3 1 42,1-1 1,74 14 0,12-8 406,-133-23-453,0 0 0,0 1-1,-1-1 1,1 0 0,0 1 0,0-1-1,0 1 1,-1-1 0,1 1 0,0-1-1,-1 1 1,1-1 0,0 1 0,-1 0-1,1 0 1,-1-1 0,1 1 0,-1 0 0,1 0-1,-1-1 1,0 1 0,1 0 0,-1 0-1,0 0 1,0 0 0,1 0 0,-1-1-1,0 1 1,0 0 0,0 2 0,-22 1 387,20-3-395,0-1-2,0 1 0,1 0 0,-1 0 0,0 0 0,1 0 0,-1 0 0,1 0 0,0 0 0,-1 0 0,1 0 1,0 1-1,-1-1 0,0 2 0,-4 4 0,2-3 1,0 0-1,1 0 1,-1 1-1,1-1 1,0 1 0,1-1-1,-1 1 1,1 0-1,0 0 1,-3 10-1,2 3 3,1-1-1,0 0 1,2 1-1,2 32 1,0-12 2,-8 158 65,6-189-22,-1-3-264,0 0 1,1 0-1,0 0 0,0-1 1,0 1-1,1 0 0,-1 0 1,1 0-1,0 0 1,2 5-1,9 11-779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0.8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8754,'0'-4'8090,"3"16"-7682,2 6-128,15 20-224,-10-30-40,3-4-552,2-4-681,-3-8 785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9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4 283 4905,'-1'-1'665,"1"-1"0,-1 1 0,1 0 0,-1-1 0,1 1 0,0-1 0,0 1 1,0-1-1,0-1 0,0 2-518,0 1 1,0 0-1,1-1 0,-1 1 1,0-1-1,0 1 1,1 0-1,-1-1 1,0 1-1,0 0 0,1-1 1,-1 1-1,0 0 1,1 0-1,-1-1 1,1 1-1,-1 0 0,0 0 1,1 0-1,-1-1 1,1 1-1,-1 0 1,0 0-1,1 0 0,-1 0 1,1 0-1,-1 0 1,1 0-1,-1 0 1,0 0-1,1 0 0,0 0 1,0 0-87,0 0 0,-1 0 0,1 0 1,0 0-1,0 0 0,0 0 0,0 0 0,-1 1 1,1-1-1,0 0 0,0 0 0,0 1 0,-1-1 1,1 1-1,0-1 0,0 1 0,-1-1 0,2 1 1,-1 1-5,0-1 1,0 1-1,-1 0 1,1-1-1,0 1 1,0 0 0,0 2-1,4 12 136,3 1-31,-3-9-58,-1 1-1,-1 0 0,1 0 1,-1 1-1,-1-1 1,0 1-1,1 11 1,0 48 581,3 43 129,-3-95-669,-1 0 1,2-1 0,0 1-1,10 23 1,-10-32-85,0 0 1,0 0 0,1 0-1,0 0 1,1-1-1,-1 0 1,1 0 0,1-1-1,-1 1 1,1-1-1,13 8 1,-8-7 62,0 0 0,1-1 0,0 0 1,0-1-1,1 0 0,23 4 0,14 0 404,0-2 0,53 0 0,104-9 314,124 5 22,-71 2-317,-132-7-324,98 1 92,-58 12-187,-24 0 24,373-15 414,-483 3-555,856-55 624,-149 12-174,-667 42-433,0 3 0,1 4-1,73 14 1,-88-8 5,77 3-1,158-5 31,-290-9-63,5 1 5,18-3 0,-27 2-2,1-1 0,-1 1 0,0-1 0,1 1-1,-1-1 1,0 0 0,1 0 0,-1 0-1,0 0 1,0-1 0,0 1 0,0 0 0,3-3-1,-2 0 3,1 1-1,0 0 0,0 0 0,1 1 0,-1-1 1,1 1-1,-1 0 0,1 0 0,0 1 0,-1-1 1,6 0-1,-4 1-2,0-1 0,0 0 1,0 0-1,0-1 0,0 0 1,9-5-1,19-21 26,-32 28-28,-1 0-1,0 0 1,0-1 0,0 1-1,0 0 1,0-1 0,0 1-1,-1-1 1,1 1 0,0-1-1,-1 1 1,1-1 0,-1 1-1,0-1 1,1-1-1,-1-4-1,0 1-1,-1-11 0,1 11 6,-1 0 1,1 1-1,1-10 1,23-109 45,-22 107-45,0 0 0,-2-1 0,1 1 0,-3-18 0,-13-69 26,7 61-22,-19-163 13,26 201-22,1-1-2,-1 0-1,0 1 1,-1-1-1,1 0 1,-1 1-1,-4-8 1,6 12 0,-1 0 1,1 0-1,-1 1 1,0-1-1,1 0 1,-1 1-1,0-1 1,1 0-1,-1 1 1,0-1-1,0 1 1,0-1-1,1 1 1,-1-1-1,0 1 1,0 0-1,0-1 1,0 1-1,0 0 1,0 0-1,0 0 1,0 0-1,0 0 1,0 0-1,0 0 1,0 0-1,1 0 0,-1 0 1,0 0-1,-1 1 1,-2 0-15,1 0 1,0 0-1,-1 1 1,1-1-1,0 1 1,-5 3-1,3-1-95,0 0-1,0 1 1,0-1-1,-6 7 1,11-10 141,-1 0 1,1-1 0,-1 1 0,1 0 0,-1-1 0,1 1 0,0 0 0,-1 0 0,1 0 0,0-1 0,-1 1-1,1 0 1,0 2 0,0-3-24,0 0 0,1 0 0,-1 1 0,0-1-1,0 0 1,1 0 0,-1 1 0,0-1 0,0 0 0,1 0-1,-1 0 1,0 0 0,1 0 0,-1 1 0,0-1 0,1 0-1,-1 0 1,0 0 0,1 0 0,-1 0 0,0 0 0,1 0-1,0 0 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1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34 1784,'-2'0'269,"0"0"0,0-1 0,1 0 0,-1 1 0,0-1 0,1 0 0,-1 0 0,1 0 0,-1 0 0,1 0 0,0 0 0,-1-1 0,1 1 0,0 0 0,0-1 0,0 1-1,-1-3 1,1-9-1834,1 12 1002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2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1 728,'-15'0'4837,"0"1"-3657,-14 1-1581,31-2-1377,10 0 1318,11-1 315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2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1 680,'0'0'176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11.57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235 82 2401,'0'-1'353,"0"1"1,0-1-1,1 0 1,-1 1-1,0-1 1,0 1 0,0-1-1,0 1 1,0-1-1,0 1 1,0-1 0,0 0-1,0 1 1,-2-4 4205,2 4-4383,0 0-1,0 0 0,0 0 0,0 0 1,0 0-1,-1 0 0,1 0 0,0 0 1,0 0-1,0 0 0,0 0 0,0 0 1,-2 1 2978,2-1-2979,-1 1-61,1 0 0,0 0-1,-1 1 1,1-1 0,0 0-1,0 0 1,-1 0 0,1 1-1,0-1 1,0 0 0,1 0-1,-1 3 1,1 8 254,-1-10-333,-1 11 329,1 1-1,-5 21 1,-7 31 459,-5 133 1,16-150-692,-3 53 199,2-73-207,-10 44 1,-8 44-2,15-83-107,-2 1 1,-2 0 1,-13 35 0,-1 0 9,21-61-30,0-1 0,1 1 1,0-1-1,0 1 0,1 14 1,4-5-24,-3-18 21,-1 1 0,0 0 0,0-1 0,0 1 0,0-1 0,1 1 0,-1 0 0,0-1 0,1 1 1,-1-1-1,0 1 0,1-1 0,-1 1 0,1-1 0,-1 1 0,1-1 0,-1 1 0,1-1 0,-1 0 0,1 1 0,-1-1 0,1 0 0,0 1 1,2-4-79,4-12 21,-1 1 0,0-1 1,-1 0-1,3-16 0,9-66 76,-12 62-27,9-75 20,-6 37 8,0-4 27,-4-131-1,3 14 171,-3 151-148,-3-14-17,-2 37-10,2-1 1,3-27-1,-1 40 54,-1 12 99,1 16 69,-2 103 198,-1-50-363,0-15 4,-11 71 0,6-89-40,-30 192 255,24-118-248,5-42-40,4-53-20,-14 165 62,1-36-10,12-121-42,-6 45-3,-18 165 32,20-179-21,-30 115 0,27-136-21,7-22 5,1 0-1,-1 21 0,0 7 6,-5 127 4,8-169-82,1-4 27,2-13 17,-2 8 22,35-181 16,-14 109 16,0 5-24,-5 8-7,-5 22 2,11-80 1,-13 43 16,2-28 7,0-174 0,-8 209-12,1-34-16,-1-9 1,-2-98 23,-8 97-21,6 85-10,6-50 1,1 26 7,0-63 0,-5 19-2,-2 96-6,-1-1 0,1 1 0,-3-10 0,3 16 7,0 0-1,0 0 1,0 0 0,0 0-1,0 0 1,0 0-1,0 0 1,0 0-1,0 0 1,0 0-1,0 0 1,0 0-1,0 0 1,0 0 0,0 0-1,0 0 1,0 0-1,0 0 1,0 0-1,0 0 1,0 0-1,-1 0 1,1 0-1,0 0 1,0 0 0,0 0-1,0 0 1,0 0-1,0 0 1,0 0-1,0 0 1,0 0-1,0 0 1,0 0 0,0 0-1,0 0 1,0 0-1,0 0 1,0 0-1,0 0 1,0 6-11,0 16 11,-2 122-21,-19 74 44,5-79 12,-25 217 60,4-104-46,37-247-46,-36 343 148,14-42-55,8-51-86,14-243-11,-1-8-4,1-1-1,-1 1 1,1 0-1,1-1 1,-1 1 0,0-1-1,1 1 1,-1-1-1,3 7 1,-3-10 5,0 0 0,0 0 0,0 0 0,0 0 0,0 0 0,0 0 0,0 0 0,0 0 0,0 0 0,0 0 0,0 0 0,0 0 0,0 0-1,0 0 1,1 1 0,-1-1 0,0 0 0,0 0 0,0 0 0,0 0 0,0 0 0,0 0 0,0 0 0,0 0 0,0 0 0,0 0 0,0 0 0,0 0 0,0 0 0,0 0 0,0 0 0,0 0 0,0 0 0,0 0 0,0 0 0,0 0 0,0 0 0,0 0 0,1 0 0,-1 0 0,0 0 0,0 0 0,0 0 0,0 0 0,0 0 0,0 0 0,0 0 0,0 0 0,0-1 0,0 1 0,0 0 0,0 0 0,0 0 0,0 0 0,0 0 0,2-4-30,0-8-1,9-60 8,16-83 20,18-75 10,-41 197-5,43-441 5,-38 343 1,4-185 25,-16 214-27,15-147 0,-7 209-9,1 5 0,-3-1 0,-1-63 0,-3 89 2,0 9-6,1 5-6,-1 134-32,-19 163 124,19-300-78,-41 317 164,3-35-62,10 97-26,15-175-74,10-40 12,3-54-506,1-105 375,-1 14-278,1-19 344,0 0 0,0 0-1,-1 1 1,1-1-1,0 0 1,-1 0 0,1 0-1,-1 0 1,1 1-1,-1-1 1,-1 1-1,1-3-242,-1-4 16,-2-10-42,2 1-1,-1-1 1,2 0-1,0 1 1,1-16-1,7-45-2248,-4 54 1409,-1-1 0,-1-26 0,-4 18-563,0-3 739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12.1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38 35 6321,'3'-8'2497,"-2"7"-2019,0-1 0,0 1 0,-1-1-1,1 1 1,0-1 0,-1 0 0,1 1-1,-1-1 1,0 0 0,1 1 0,-1-1-1,0 0 1,0 0 0,-1-1 0,1 3-437,0 0 0,0 0 0,0 0 1,1 0-1,-1 0 0,0 0 0,0 0 1,0 0-1,-1 1 0,1-1 0,0 0 0,0 0 1,0 0-1,0 0 0,0 0 0,0 0 1,0 0-1,0 1 0,0-1 0,0 0 0,0 0 1,0 0-1,0 0 0,0 0 0,0 0 1,0 0-1,0 0 0,-1 0 0,1 0 0,0 0 1,0 1-1,0-1 0,0 0 0,0 0 1,0 0-1,0 0 0,0 0 0,-1 0 0,1 0 1,0 0-1,0 0 0,0 0 0,0 0 1,0 0-1,0 0 0,0 0 0,-1 0 0,1 0 1,0 0-1,0 0 0,0 0 0,0 0 1,0 0-1,0-1 0,0 1 0,0 0 0,-1 0 1,1 0-1,0 0 0,0 0 0,0 0 1,0 0-1,0 0 0,0 0 0,0 0 0,0-1 1,-5 97 858,-2-23-454,-7 94 140,13-158-668,1-9 67,0 0-1,0 0 1,0 0 0,0 0 0,0 0 0,0 0 0,0 0 0,0 0 0,0 0-1,0 0 1,0 0 0,0 0 0,0 0 0,0 0 0,0 0 0,0 0-1,0 0 1,0 0 0,0 0 0,0 0 0,0 0 0,0 0 0,0 0 0,0 0-1,-1-16-496,0-25 347,2 0-1,3 0 1,10-57 0,-12 85 175,-2 11-1,1 0 0,-1-1 1,0 1-1,1 0 0,-1 0 0,1-1 0,1-2 0,-2 2 460,0 4-450,-1-1-1,1 0 0,0 0 1,0 0-1,0 0 0,0 0 0,0 0 1,-1 0-1,1 1 0,0-1 1,0 0-1,0 0 0,0 0 1,0 0-1,0 0 0,0 1 0,0-1 1,0 0-1,0 0 0,0 0 1,-1 0-1,1 1 0,0-1 1,0 0-1,0 0 0,0 0 0,0 0 1,0 1-1,1-1 0,-1 0 1,0 0-1,-3 66 314,1-23-207,-19 207 326,18-234-1084,3-15 459,0-1 1,0 1-1,0-1 1,0 1-1,0 0 1,-1-1-1,1 1 0,0-1 1,0 1-1,0-1 1,-1 1-1,1-1 1,0 1-1,-1-1 1,0 1-1,-4-11-1184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4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63 7434,'0'-3'1404,"0"-1"1,-1 1 0,1-1 0,1-5 0,4-21 1309,-4 26-2334,-1-2 1448,-2 7-998,-4 6-216,6-7-560,-4 7 94,0 0 0,0 0 1,1 0-1,0 0 1,-4 15-1,-4 39-94,6-34 6,-41 191 75,45-212-129,-3 10 20,1 0-1,1 0 0,1 0 1,1 24-1,0-38-47,0 0-1,0 0 1,0 0 0,1 0-1,-1 0 1,1 0 0,0 2 0,-1-4 12,1 0 1,-1 0 0,0 0-1,0 0 1,0 1 0,0-1 0,0 0-1,0 0 1,0 0 0,0 0 0,0 0-1,0 0 1,0 0 0,0 0-1,0 0 1,0 0 0,0 0 0,1 1-1,-1-1 1,0 0 0,0 0 0,0 0-1,0 0 1,0 0 0,0 0-1,0 0 1,0 0 0,1 0 0,-1 0-1,0 0 1,0 0 0,0 0 0,0 0-1,0 0 1,0 0 0,0 0-1,0 0 1,0 0 0,1 0 0,-1 0-1,0-1 1,4-7-378,2-11 1775,8-7-814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4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5 107 8554,'-2'-3'2410,"2"3"-2159,0-1-1,0 1 1,-1 0-1,1-1 0,0 1 1,0 0-1,0-1 1,0 1-1,-1 0 1,1-1-1,0 1 1,0-1-1,0 1 1,0 0-1,0-1 0,0 1 1,0-1-1,0 1 1,0 0-1,0-1 1,0 1-1,0-1 1,0 1-1,1-1 1,-1 1-1,0 0 0,0-1 1,0 1-1,0 0 1,1-1-1,0 0 1041,0 18 113,1-6-1281,0 5-5,0 3 110,6 21-1,-6-32-135,1 1 0,0-1 0,0 0 0,1 0 0,5 9 1,-6-12-45,1-1 0,-1 1 0,1-1 1,0 1-1,0-1 0,0 0 0,0-1 1,1 1-1,5 3 0,-9-7-37,0 1 0,0 0 0,1-1 0,-1 1 0,0-1 1,1 0-1,-1 1 0,0-1 0,1 0 0,-1 0 0,1 1 0,-1-1 0,1 0 0,-1-1 0,0 1 0,1 0 0,2-1 0,-2 0 2,0 0 0,0 0-1,0 0 1,0 0 0,0 0 0,-1-1 0,1 1 0,0-1-1,-1 1 1,3-3 0,2-4 18,-1 0 1,0 0-1,0-1 0,4-10 0,12-29 48,27-56-4,-36 85-63,-9 14 5,1 0 0,-1-1 0,0 1 0,-1-1 0,1 1 0,-1-1 0,0 0 0,1-9 0,-3 15-13,0 0-1,0 0 1,0 0-1,0 0 0,0 0 1,0 0-1,0 0 1,0 0-1,0 0 1,0 0-1,0-1 1,0 1-1,0 0 1,0 0-1,0 0 1,0 0-1,0 0 1,0 0-1,0 0 1,0 0-1,0 0 1,0 0-1,0 0 0,0 0 1,0 0-1,0 0 1,0 0-1,0 0 1,0 0-1,0-1 1,0 1-1,0 0 1,0 0-1,0 0 1,0 0-1,0 0 1,-1 0-1,1 0 1,0 0-1,0 0 1,0 0-1,0 0 0,0 0 1,0 0-1,0 0 1,0 0-1,0 0 1,0 0-1,0 0 1,0 0-1,0 0 1,0 0-1,0 0 1,0 0-1,-1 0 1,1 0-1,0 0 1,0 0-1,0 0 0,0 0 1,0 0-1,0 1 1,0-1-1,0 0 1,0 0-1,0 0 1,0 0-1,0 0 1,0 0-1,-4 4 105,1 1-54,0 0 1,0 1-1,0 0 1,1-1-1,0 1 1,-1 7-1,-8 40 152,10-43-161,-14 74 242,-20 161 641,34-231-873,1 1 1,1 17 0,-1-31-57,0-1 0,0 1 0,0 0 0,0 0 0,1-1 0,-1 1 0,0 0 0,0 0 0,0-1 0,1 1 0,-1 0 0,0-1 0,1 1 0,-1 0 0,1-1 0,-1 1 0,1-1 1,0 2-1,2-4 341,0-7 394,-1-10-222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5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47 9466,'5'-2'1720,"1"0"0,-1 0 0,0 0 0,0-1 0,0 0 0,5-3 0,-10 5-1670,1 1-1,-1 0 1,0 0-1,0 0 1,0 0-1,1-1 1,-1 1 0,0 0-1,0 0 1,0 0-1,0-1 1,0 1 0,0 0-1,1 0 1,-1 0-1,0-1 1,0 1 0,0 0-1,0 0 1,0-1-1,0 1 1,0 0 0,0 0-1,0-1 1,0 1-1,0 0 1,0 0-1,0-1 1,0 1 0,0 0-1,0 0 1,-1 0-1,1-1 1,0 1 0,0 0-1,0 0 1,0 0-1,0-1 1,0 1 0,-1 0-1,1 0 1,0 0-1,0-1 1,0 1-1,0 0 1,-1 0 0,1 0-1,0 0 1,0 0-1,-1 0 1,1 0 0,0-1-1,-15-5 843,14 6-798,-7-3 104,-1 1 1,1 0-1,0 1 1,-1 0-1,1 0 1,-12 1-1,6 1-107,1 0-1,-1 1 1,-15 5-1,18-4-76,1 1 0,0 0-1,1 0 1,-1 1 0,1 0 0,0 1 0,0 0-1,0 1 1,1 0 0,0 0 0,-11 13-1,17-18-12,0 0 0,1 1 1,-1-1-1,1 0 0,-1 1 0,1 0 0,0-1 0,0 1 0,0 0 0,0-1 0,0 1 0,1 0 0,-1 3 0,1-4-1,0 0 0,0 0 0,1 0 0,-1 0 1,1 0-1,-1 0 0,1 0 0,0 0 0,0 0 0,-1 0 0,2-1 1,-1 1-1,0 0 0,0 0 0,0-1 0,1 1 0,-1-1 0,1 1 1,2 1-1,9 6-2,1 0 1,0 0 0,18 7-1,14 7-10,-32-14 1,-1 0 0,0 1 1,23 22-1,-31-28 5,-1 1 0,1 0 1,-1 0-1,-1 0 0,1 1 1,-1-1-1,0 1 0,0 0 1,0 0-1,-1 0 0,0 0 1,2 11-1,-4-12 6,0 0 0,0-1 0,0 1 0,0 0 0,-1-1 0,0 1 0,0-1 0,0 1 0,-1-1 0,0 1 0,1-1 0,-1 0 0,-1 0 0,1 0 0,-1 0 0,1 0-1,-1 0 1,0-1 0,-1 1 0,-6 5 0,4-4 6,-1 0-1,0 0 1,0-1-1,0 0 1,0 0-1,-1-1 1,1 0-1,-1 0 1,0-1-1,0 0 1,-10 1-1,10-2 6,-1 0 0,0-1 0,0-1-1,1 1 1,-1-1 0,0-1-1,-14-3 1,17 2-28,-1 1 0,1-1 0,-1 0 0,1 0 0,0-1-1,0 0 1,1 0 0,-1 0 0,1-1 0,-6-5 0,9 7-29,-1 0 0,1 0 0,0 0 0,-1 0 0,2-1 0,-3-3 0,3 4 20,0 1-1,1-1 0,-1 0 1,1 1-1,0-1 0,0-5 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5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11 371 10282,'-6'7'7516,"1"-6"-1843,5-1-5599,0 0 0,0 0 0,0 0 0,0 0 0,0 0-1,0 0 1,0 0 0,0 0 0,0 0 0,0 0 0,0 0 0,0 0-1,0 0 1,2-3 700,19-16-244,-2 0 0,24-31 1,-23 22-355,0 0 1,27-55-1,19-66-110,-74 178-24,-1 4 26,1 0 1,-3 41-1,-1 71 136,9-98-90,1-21-61,-3 98 197,5-113 473,0-11-715,0 0 0,0 0 0,0 0 0,0 0 0,0 1 1,0-1-1,0 0 0,0 0 0,0 0 0,0 0 0,0 0 1,0 0-1,1 0 0,-1 0 0,0 0 0,0 0 1,0 1-1,0-1 0,0 0 0,0 0 0,0 0 0,0 0 1,0 0-1,0 0 0,0 0 0,1 0 0,-1 0 1,0 0-1,0 0 0,0 0 0,0 0 0,0 0 0,0 0 1,0 0-1,0 0 0,0 0 0,1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1.4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 12979,'-10'4'4449,"6"-1"-4249,5-1-400,11-3-969,2-3-1279,2 7 1600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5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11322,'-2'0'4545,"-4"1"-3096,3 0-609,3 4-2144,-2-2 968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1.8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0 14347,'-18'14'4801,"11"-7"-5281,39-23-4529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2.2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 20532,'-13'6'456,"7"-1"-183,-4 1 47,12 1-808,15-8-769,3 0-895,5 3 1432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2.7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1 11618,'-15'3'4049,"-19"16"-4745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3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 10314,'-7'9'3393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3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8970,'-7'10'3537,"1"-5"-3129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3.9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0 12163,'-6'11'3864,"32"-11"-8297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4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4 10202,'-10'-3'3985,"9"7"-3257,6 4-1152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4.9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10802,'0'4'8298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8.5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80 5873,'27'-40'4545,"-25"31"-4001,2 0-280,4 1-592,-1-1-464,4 4 504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9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 9354,'-25'19'3345,"22"-11"-2977,4-4-1088,20-10-1657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8C5-A8B2-4462-8965-787B05CB0363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2291E-D216-42F5-9F39-79DC95FFB7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10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63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692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34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2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A0732-61F0-47C8-8F3C-67B5C0538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B09E0D-561A-4938-ABB5-B20FE1C6A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A692D-C7CB-4F91-9640-A815EFF3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D806F-9E40-42D5-98D7-0424FD6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5E2F1-A958-42B7-BECC-FAF9F057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17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5482A-6419-4471-9265-80036FCA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655340-E59F-47AD-B656-6BE31855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1F1B8-6394-4D30-A83D-A941F29C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DDE1A-FB01-4493-9F92-AAD59D0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E4BC6-8F62-4388-88BE-02646FC4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92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0F0B9C-6C61-48D4-B58F-1EDD113CC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A2AFE5-180D-4DD8-858E-0D6E2F46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1C7B1-6EFD-40B0-83F4-3842499C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8E2E6-88F5-429A-A533-673C67C6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729EF-4872-41EE-8E2F-824DA807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1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6C2EF-D9A1-4490-9482-549315D8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4D235-4B62-4B75-AA58-F2C28303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64916-FB7E-4337-BD64-3C190308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E654B-5795-439F-A620-3A983715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50051-ADFA-4CB3-85AF-11020639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9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F91AC-39C2-4380-A3C7-E0A21B79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B97056-C670-49A6-8FDB-5C20673E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52459-A4D8-4810-B9EB-FA760E4E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7895C-0944-46D6-99C3-6CC3378B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798AB-47D8-4B22-B2DB-3F866A0B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98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0332-802C-4C99-AC93-F051EBDA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19D1C-0E39-4890-8DF6-D78C598D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FD0FF2-2AC9-45C7-9001-CB31E3AC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CD594-C992-49ED-891D-69427AF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E4C68B-B360-4E31-8188-491701EA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8A2CE-3C58-4841-80EA-F356A763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7297E-E600-45A8-AFFF-966C3890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8F955-1EAB-4C5F-B918-EA19104A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1CFD1E-DABB-4D14-8E8C-F729AE89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332E15-089A-44AE-B76D-982B8907B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B30D86-9005-4E76-80CB-2FABED411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193DF5-9C14-418D-90B6-CAB9CE3A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6168DB-8256-4355-BA4A-BF5DAC5D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C45775-B88B-4222-8E93-79FC74E5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1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5632-2769-48F2-B06C-FB90AC81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019963-6AAB-4864-B866-FFD4FD9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0C5BB4-2E7B-4DB6-9941-5A0C5269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5DAE03-7147-4ED3-88AF-DFD1925F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7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8B7B9-9B3B-4E5E-A7B8-1FC52224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C0A046-575A-4098-867D-D6B7B62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0E9D11-F33E-454F-B4D6-9189DEDF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29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AFCC8-C1B7-47D5-B128-674D68A5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BC154-B718-4818-B616-2DA6626D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D607A4-68D1-41A8-BA07-67AC131F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B6EE4F-4F19-410B-B047-121DD61F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499AD-839C-4680-B55B-8024FF2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74D2AA-04AE-4862-8CA1-9812456F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9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7C7B8-0FDA-4069-A106-7C965A60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AD489C-B9BF-48EF-8164-87B21B1E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B8A976-5545-40E3-8EAA-668EEAF5D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B5A58-D298-415D-BC81-818ADEB3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2B823A-7A5A-4394-BBA0-F8BCDF5C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6A44E2-1287-42E6-BDAC-825DFE0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5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BAE537-741C-40B7-AB85-F2036F65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57533-5F48-4DC8-ADE9-41E64567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BF571-E6DB-4906-9DCF-EC613D95B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ACCF-A4CC-4856-AD19-1CCD9532F6D1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92499-A009-47E1-B040-DA32B486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92263-FA63-416F-823A-564283AD8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jpe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.xml"/><Relationship Id="rId769" Type="http://schemas.openxmlformats.org/officeDocument/2006/relationships/customXml" Target="../ink/ink160.xml"/><Relationship Id="rId671" Type="http://schemas.openxmlformats.org/officeDocument/2006/relationships/image" Target="../media/image221.png"/><Relationship Id="rId976" Type="http://schemas.openxmlformats.org/officeDocument/2006/relationships/customXml" Target="../ink/ink337.xml"/><Relationship Id="rId21" Type="http://schemas.openxmlformats.org/officeDocument/2006/relationships/customXml" Target="../ink/ink6.xml"/><Relationship Id="rId324" Type="http://schemas.openxmlformats.org/officeDocument/2006/relationships/image" Target="../media/image48.png"/><Relationship Id="rId531" Type="http://schemas.openxmlformats.org/officeDocument/2006/relationships/image" Target="../media/image151.png"/><Relationship Id="rId629" Type="http://schemas.openxmlformats.org/officeDocument/2006/relationships/image" Target="../media/image200.png"/><Relationship Id="rId1161" Type="http://schemas.openxmlformats.org/officeDocument/2006/relationships/image" Target="../media/image355.png"/><Relationship Id="rId1259" Type="http://schemas.openxmlformats.org/officeDocument/2006/relationships/image" Target="../media/image404.png"/><Relationship Id="rId170" Type="http://schemas.openxmlformats.org/officeDocument/2006/relationships/image" Target="../media/image713.png"/><Relationship Id="rId836" Type="http://schemas.openxmlformats.org/officeDocument/2006/relationships/customXml" Target="../ink/ink227.xml"/><Relationship Id="rId1021" Type="http://schemas.openxmlformats.org/officeDocument/2006/relationships/customXml" Target="../ink/ink360.xml"/><Relationship Id="rId1119" Type="http://schemas.openxmlformats.org/officeDocument/2006/relationships/customXml" Target="../ink/ink409.xml"/><Relationship Id="rId268" Type="http://schemas.openxmlformats.org/officeDocument/2006/relationships/image" Target="../media/image20.png"/><Relationship Id="rId475" Type="http://schemas.openxmlformats.org/officeDocument/2006/relationships/image" Target="../media/image123.png"/><Relationship Id="rId903" Type="http://schemas.openxmlformats.org/officeDocument/2006/relationships/customXml" Target="../ink/ink293.xml"/><Relationship Id="rId32" Type="http://schemas.openxmlformats.org/officeDocument/2006/relationships/image" Target="../media/image644.png"/><Relationship Id="rId128" Type="http://schemas.openxmlformats.org/officeDocument/2006/relationships/image" Target="../media/image692.png"/><Relationship Id="rId987" Type="http://schemas.openxmlformats.org/officeDocument/2006/relationships/image" Target="../media/image269.png"/><Relationship Id="rId1172" Type="http://schemas.openxmlformats.org/officeDocument/2006/relationships/customXml" Target="../ink/ink436.xml"/><Relationship Id="rId181" Type="http://schemas.openxmlformats.org/officeDocument/2006/relationships/customXml" Target="../ink/ink84.xml"/><Relationship Id="rId402" Type="http://schemas.openxmlformats.org/officeDocument/2006/relationships/image" Target="../media/image87.png"/><Relationship Id="rId847" Type="http://schemas.openxmlformats.org/officeDocument/2006/relationships/customXml" Target="../ink/ink238.xml"/><Relationship Id="rId1032" Type="http://schemas.openxmlformats.org/officeDocument/2006/relationships/image" Target="../media/image291.png"/><Relationship Id="rId707" Type="http://schemas.openxmlformats.org/officeDocument/2006/relationships/customXml" Target="../ink/ink98.xml"/><Relationship Id="rId914" Type="http://schemas.openxmlformats.org/officeDocument/2006/relationships/customXml" Target="../ink/ink304.xml"/><Relationship Id="rId693" Type="http://schemas.openxmlformats.org/officeDocument/2006/relationships/image" Target="../media/image232.png"/><Relationship Id="rId43" Type="http://schemas.openxmlformats.org/officeDocument/2006/relationships/customXml" Target="../ink/ink17.xml"/><Relationship Id="rId139" Type="http://schemas.openxmlformats.org/officeDocument/2006/relationships/customXml" Target="../ink/ink63.xml"/><Relationship Id="rId346" Type="http://schemas.openxmlformats.org/officeDocument/2006/relationships/image" Target="../media/image59.png"/><Relationship Id="rId760" Type="http://schemas.openxmlformats.org/officeDocument/2006/relationships/customXml" Target="../ink/ink151.xml"/><Relationship Id="rId553" Type="http://schemas.openxmlformats.org/officeDocument/2006/relationships/image" Target="../media/image162.png"/><Relationship Id="rId998" Type="http://schemas.openxmlformats.org/officeDocument/2006/relationships/image" Target="../media/image274.png"/><Relationship Id="rId1183" Type="http://schemas.openxmlformats.org/officeDocument/2006/relationships/image" Target="../media/image366.png"/><Relationship Id="rId858" Type="http://schemas.openxmlformats.org/officeDocument/2006/relationships/customXml" Target="../ink/ink249.xml"/><Relationship Id="rId1043" Type="http://schemas.openxmlformats.org/officeDocument/2006/relationships/customXml" Target="../ink/ink371.xml"/><Relationship Id="rId718" Type="http://schemas.openxmlformats.org/officeDocument/2006/relationships/customXml" Target="../ink/ink109.xml"/><Relationship Id="rId497" Type="http://schemas.openxmlformats.org/officeDocument/2006/relationships/image" Target="../media/image134.png"/><Relationship Id="rId925" Type="http://schemas.openxmlformats.org/officeDocument/2006/relationships/image" Target="../media/image237.png"/><Relationship Id="rId1250" Type="http://schemas.openxmlformats.org/officeDocument/2006/relationships/customXml" Target="../ink/ink475.xml"/><Relationship Id="rId1110" Type="http://schemas.openxmlformats.org/officeDocument/2006/relationships/image" Target="../media/image330.png"/><Relationship Id="rId1194" Type="http://schemas.openxmlformats.org/officeDocument/2006/relationships/customXml" Target="../ink/ink447.xml"/><Relationship Id="rId1208" Type="http://schemas.openxmlformats.org/officeDocument/2006/relationships/customXml" Target="../ink/ink454.xml"/><Relationship Id="rId54" Type="http://schemas.openxmlformats.org/officeDocument/2006/relationships/image" Target="../media/image655.png"/><Relationship Id="rId771" Type="http://schemas.openxmlformats.org/officeDocument/2006/relationships/customXml" Target="../ink/ink162.xml"/><Relationship Id="rId869" Type="http://schemas.openxmlformats.org/officeDocument/2006/relationships/customXml" Target="../ink/ink260.xml"/><Relationship Id="rId729" Type="http://schemas.openxmlformats.org/officeDocument/2006/relationships/customXml" Target="../ink/ink120.xml"/><Relationship Id="rId424" Type="http://schemas.openxmlformats.org/officeDocument/2006/relationships/image" Target="../media/image98.png"/><Relationship Id="rId631" Type="http://schemas.openxmlformats.org/officeDocument/2006/relationships/image" Target="../media/image201.png"/><Relationship Id="rId1054" Type="http://schemas.openxmlformats.org/officeDocument/2006/relationships/image" Target="../media/image302.png"/><Relationship Id="rId1261" Type="http://schemas.openxmlformats.org/officeDocument/2006/relationships/image" Target="../media/image405.png"/><Relationship Id="rId270" Type="http://schemas.openxmlformats.org/officeDocument/2006/relationships/image" Target="../media/image21.png"/><Relationship Id="rId936" Type="http://schemas.openxmlformats.org/officeDocument/2006/relationships/customXml" Target="../ink/ink317.xml"/><Relationship Id="rId1121" Type="http://schemas.openxmlformats.org/officeDocument/2006/relationships/customXml" Target="../ink/ink410.xml"/><Relationship Id="rId1219" Type="http://schemas.openxmlformats.org/officeDocument/2006/relationships/image" Target="../media/image384.png"/><Relationship Id="rId65" Type="http://schemas.openxmlformats.org/officeDocument/2006/relationships/customXml" Target="../ink/ink28.xml"/><Relationship Id="rId130" Type="http://schemas.openxmlformats.org/officeDocument/2006/relationships/image" Target="../media/image693.png"/><Relationship Id="rId368" Type="http://schemas.openxmlformats.org/officeDocument/2006/relationships/image" Target="../media/image70.png"/><Relationship Id="rId782" Type="http://schemas.openxmlformats.org/officeDocument/2006/relationships/customXml" Target="../ink/ink173.xml"/><Relationship Id="rId575" Type="http://schemas.openxmlformats.org/officeDocument/2006/relationships/image" Target="../media/image173.png"/><Relationship Id="rId1065" Type="http://schemas.openxmlformats.org/officeDocument/2006/relationships/customXml" Target="../ink/ink382.xml"/><Relationship Id="rId1272" Type="http://schemas.openxmlformats.org/officeDocument/2006/relationships/customXml" Target="../ink/ink486.xml"/><Relationship Id="rId947" Type="http://schemas.openxmlformats.org/officeDocument/2006/relationships/image" Target="../media/image249.png"/><Relationship Id="rId1132" Type="http://schemas.openxmlformats.org/officeDocument/2006/relationships/image" Target="../media/image341.png"/><Relationship Id="rId76" Type="http://schemas.openxmlformats.org/officeDocument/2006/relationships/image" Target="../media/image666.png"/><Relationship Id="rId141" Type="http://schemas.openxmlformats.org/officeDocument/2006/relationships/customXml" Target="../ink/ink64.xml"/><Relationship Id="rId793" Type="http://schemas.openxmlformats.org/officeDocument/2006/relationships/customXml" Target="../ink/ink184.xml"/><Relationship Id="rId807" Type="http://schemas.openxmlformats.org/officeDocument/2006/relationships/customXml" Target="../ink/ink198.xml"/><Relationship Id="rId7" Type="http://schemas.openxmlformats.org/officeDocument/2006/relationships/image" Target="../media/image7.png"/><Relationship Id="rId653" Type="http://schemas.openxmlformats.org/officeDocument/2006/relationships/image" Target="../media/image212.png"/><Relationship Id="rId1076" Type="http://schemas.openxmlformats.org/officeDocument/2006/relationships/image" Target="../media/image313.png"/><Relationship Id="rId1283" Type="http://schemas.openxmlformats.org/officeDocument/2006/relationships/image" Target="../media/image416.png"/><Relationship Id="rId292" Type="http://schemas.openxmlformats.org/officeDocument/2006/relationships/image" Target="../media/image32.png"/><Relationship Id="rId306" Type="http://schemas.openxmlformats.org/officeDocument/2006/relationships/image" Target="../media/image39.png"/><Relationship Id="rId860" Type="http://schemas.openxmlformats.org/officeDocument/2006/relationships/customXml" Target="../ink/ink251.xml"/><Relationship Id="rId958" Type="http://schemas.openxmlformats.org/officeDocument/2006/relationships/customXml" Target="../ink/ink328.xml"/><Relationship Id="rId1143" Type="http://schemas.openxmlformats.org/officeDocument/2006/relationships/image" Target="../media/image346.png"/><Relationship Id="rId87" Type="http://schemas.openxmlformats.org/officeDocument/2006/relationships/customXml" Target="../ink/ink39.xml"/><Relationship Id="rId720" Type="http://schemas.openxmlformats.org/officeDocument/2006/relationships/customXml" Target="../ink/ink111.xml"/><Relationship Id="rId513" Type="http://schemas.openxmlformats.org/officeDocument/2006/relationships/image" Target="../media/image142.png"/><Relationship Id="rId818" Type="http://schemas.openxmlformats.org/officeDocument/2006/relationships/customXml" Target="../ink/ink209.xml"/><Relationship Id="rId597" Type="http://schemas.openxmlformats.org/officeDocument/2006/relationships/image" Target="../media/image184.png"/><Relationship Id="rId152" Type="http://schemas.openxmlformats.org/officeDocument/2006/relationships/image" Target="../media/image704.png"/><Relationship Id="rId457" Type="http://schemas.openxmlformats.org/officeDocument/2006/relationships/image" Target="../media/image114.png"/><Relationship Id="rId1003" Type="http://schemas.openxmlformats.org/officeDocument/2006/relationships/customXml" Target="../ink/ink351.xml"/><Relationship Id="rId1087" Type="http://schemas.openxmlformats.org/officeDocument/2006/relationships/customXml" Target="../ink/ink393.xml"/><Relationship Id="rId1210" Type="http://schemas.openxmlformats.org/officeDocument/2006/relationships/customXml" Target="../ink/ink455.xml"/><Relationship Id="rId871" Type="http://schemas.openxmlformats.org/officeDocument/2006/relationships/customXml" Target="../ink/ink262.xml"/><Relationship Id="rId969" Type="http://schemas.openxmlformats.org/officeDocument/2006/relationships/image" Target="../media/image260.png"/><Relationship Id="rId14" Type="http://schemas.openxmlformats.org/officeDocument/2006/relationships/image" Target="../media/image635.png"/><Relationship Id="rId731" Type="http://schemas.openxmlformats.org/officeDocument/2006/relationships/customXml" Target="../ink/ink122.xml"/><Relationship Id="rId1154" Type="http://schemas.openxmlformats.org/officeDocument/2006/relationships/customXml" Target="../ink/ink427.xml"/><Relationship Id="rId98" Type="http://schemas.openxmlformats.org/officeDocument/2006/relationships/image" Target="../media/image677.png"/><Relationship Id="rId163" Type="http://schemas.openxmlformats.org/officeDocument/2006/relationships/customXml" Target="../ink/ink75.xml"/><Relationship Id="rId370" Type="http://schemas.openxmlformats.org/officeDocument/2006/relationships/image" Target="../media/image71.png"/><Relationship Id="rId829" Type="http://schemas.openxmlformats.org/officeDocument/2006/relationships/customXml" Target="../ink/ink220.xml"/><Relationship Id="rId1014" Type="http://schemas.openxmlformats.org/officeDocument/2006/relationships/image" Target="../media/image282.png"/><Relationship Id="rId1221" Type="http://schemas.openxmlformats.org/officeDocument/2006/relationships/image" Target="../media/image385.png"/><Relationship Id="rId882" Type="http://schemas.openxmlformats.org/officeDocument/2006/relationships/customXml" Target="../ink/ink273.xml"/><Relationship Id="rId675" Type="http://schemas.openxmlformats.org/officeDocument/2006/relationships/image" Target="../media/image223.png"/><Relationship Id="rId1098" Type="http://schemas.openxmlformats.org/officeDocument/2006/relationships/image" Target="../media/image324.png"/><Relationship Id="rId25" Type="http://schemas.openxmlformats.org/officeDocument/2006/relationships/customXml" Target="../ink/ink8.xml"/><Relationship Id="rId328" Type="http://schemas.openxmlformats.org/officeDocument/2006/relationships/image" Target="../media/image50.png"/><Relationship Id="rId742" Type="http://schemas.openxmlformats.org/officeDocument/2006/relationships/customXml" Target="../ink/ink133.xml"/><Relationship Id="rId535" Type="http://schemas.openxmlformats.org/officeDocument/2006/relationships/image" Target="../media/image153.png"/><Relationship Id="rId1165" Type="http://schemas.openxmlformats.org/officeDocument/2006/relationships/image" Target="../media/image357.png"/><Relationship Id="rId174" Type="http://schemas.openxmlformats.org/officeDocument/2006/relationships/image" Target="../media/image715.png"/><Relationship Id="rId1025" Type="http://schemas.openxmlformats.org/officeDocument/2006/relationships/customXml" Target="../ink/ink362.xml"/><Relationship Id="rId1232" Type="http://schemas.openxmlformats.org/officeDocument/2006/relationships/customXml" Target="../ink/ink466.xml"/><Relationship Id="rId479" Type="http://schemas.openxmlformats.org/officeDocument/2006/relationships/image" Target="../media/image125.png"/><Relationship Id="rId893" Type="http://schemas.openxmlformats.org/officeDocument/2006/relationships/customXml" Target="../ink/ink284.xml"/><Relationship Id="rId907" Type="http://schemas.openxmlformats.org/officeDocument/2006/relationships/customXml" Target="../ink/ink297.xml"/><Relationship Id="rId36" Type="http://schemas.openxmlformats.org/officeDocument/2006/relationships/image" Target="../media/image646.png"/><Relationship Id="rId753" Type="http://schemas.openxmlformats.org/officeDocument/2006/relationships/customXml" Target="../ink/ink144.xml"/><Relationship Id="rId1176" Type="http://schemas.openxmlformats.org/officeDocument/2006/relationships/customXml" Target="../ink/ink438.xml"/><Relationship Id="rId101" Type="http://schemas.openxmlformats.org/officeDocument/2006/relationships/customXml" Target="../ink/ink46.xml"/><Relationship Id="rId406" Type="http://schemas.openxmlformats.org/officeDocument/2006/relationships/image" Target="../media/image89.png"/><Relationship Id="rId960" Type="http://schemas.openxmlformats.org/officeDocument/2006/relationships/customXml" Target="../ink/ink329.xml"/><Relationship Id="rId1036" Type="http://schemas.openxmlformats.org/officeDocument/2006/relationships/image" Target="../media/image293.png"/><Relationship Id="rId1243" Type="http://schemas.openxmlformats.org/officeDocument/2006/relationships/image" Target="../media/image396.png"/><Relationship Id="rId697" Type="http://schemas.openxmlformats.org/officeDocument/2006/relationships/customXml" Target="../ink/ink88.xml"/><Relationship Id="rId392" Type="http://schemas.openxmlformats.org/officeDocument/2006/relationships/image" Target="../media/image82.png"/><Relationship Id="rId820" Type="http://schemas.openxmlformats.org/officeDocument/2006/relationships/customXml" Target="../ink/ink211.xml"/><Relationship Id="rId613" Type="http://schemas.openxmlformats.org/officeDocument/2006/relationships/image" Target="../media/image192.png"/><Relationship Id="rId918" Type="http://schemas.openxmlformats.org/officeDocument/2006/relationships/customXml" Target="../ink/ink308.xml"/><Relationship Id="rId1103" Type="http://schemas.openxmlformats.org/officeDocument/2006/relationships/customXml" Target="../ink/ink401.xml"/><Relationship Id="rId1187" Type="http://schemas.openxmlformats.org/officeDocument/2006/relationships/image" Target="../media/image368.png"/><Relationship Id="rId47" Type="http://schemas.openxmlformats.org/officeDocument/2006/relationships/customXml" Target="../ink/ink19.xml"/><Relationship Id="rId112" Type="http://schemas.openxmlformats.org/officeDocument/2006/relationships/image" Target="../media/image684.png"/><Relationship Id="rId764" Type="http://schemas.openxmlformats.org/officeDocument/2006/relationships/customXml" Target="../ink/ink155.xml"/><Relationship Id="rId557" Type="http://schemas.openxmlformats.org/officeDocument/2006/relationships/image" Target="../media/image164.png"/><Relationship Id="rId971" Type="http://schemas.openxmlformats.org/officeDocument/2006/relationships/image" Target="../media/image261.png"/><Relationship Id="rId831" Type="http://schemas.openxmlformats.org/officeDocument/2006/relationships/customXml" Target="../ink/ink222.xml"/><Relationship Id="rId1047" Type="http://schemas.openxmlformats.org/officeDocument/2006/relationships/customXml" Target="../ink/ink373.xml"/><Relationship Id="rId1254" Type="http://schemas.openxmlformats.org/officeDocument/2006/relationships/customXml" Target="../ink/ink477.xml"/><Relationship Id="rId929" Type="http://schemas.openxmlformats.org/officeDocument/2006/relationships/image" Target="../media/image239.png"/><Relationship Id="rId1114" Type="http://schemas.openxmlformats.org/officeDocument/2006/relationships/image" Target="../media/image332.png"/><Relationship Id="rId58" Type="http://schemas.openxmlformats.org/officeDocument/2006/relationships/image" Target="../media/image657.png"/><Relationship Id="rId330" Type="http://schemas.openxmlformats.org/officeDocument/2006/relationships/image" Target="../media/image51.png"/><Relationship Id="rId775" Type="http://schemas.openxmlformats.org/officeDocument/2006/relationships/customXml" Target="../ink/ink166.xml"/><Relationship Id="rId982" Type="http://schemas.openxmlformats.org/officeDocument/2006/relationships/customXml" Target="../ink/ink340.xml"/><Relationship Id="rId1198" Type="http://schemas.openxmlformats.org/officeDocument/2006/relationships/customXml" Target="../ink/ink449.xml"/><Relationship Id="rId428" Type="http://schemas.openxmlformats.org/officeDocument/2006/relationships/image" Target="../media/image100.png"/><Relationship Id="rId842" Type="http://schemas.openxmlformats.org/officeDocument/2006/relationships/customXml" Target="../ink/ink233.xml"/><Relationship Id="rId635" Type="http://schemas.openxmlformats.org/officeDocument/2006/relationships/image" Target="../media/image203.png"/><Relationship Id="rId1058" Type="http://schemas.openxmlformats.org/officeDocument/2006/relationships/image" Target="../media/image304.png"/><Relationship Id="rId1265" Type="http://schemas.openxmlformats.org/officeDocument/2006/relationships/image" Target="../media/image407.png"/><Relationship Id="rId702" Type="http://schemas.openxmlformats.org/officeDocument/2006/relationships/customXml" Target="../ink/ink93.xml"/><Relationship Id="rId274" Type="http://schemas.openxmlformats.org/officeDocument/2006/relationships/image" Target="../media/image23.png"/><Relationship Id="rId481" Type="http://schemas.openxmlformats.org/officeDocument/2006/relationships/image" Target="../media/image126.png"/><Relationship Id="rId1125" Type="http://schemas.openxmlformats.org/officeDocument/2006/relationships/customXml" Target="../ink/ink412.xml"/><Relationship Id="rId69" Type="http://schemas.openxmlformats.org/officeDocument/2006/relationships/customXml" Target="../ink/ink30.xml"/><Relationship Id="rId134" Type="http://schemas.openxmlformats.org/officeDocument/2006/relationships/image" Target="../media/image695.png"/><Relationship Id="rId786" Type="http://schemas.openxmlformats.org/officeDocument/2006/relationships/customXml" Target="../ink/ink177.xml"/><Relationship Id="rId579" Type="http://schemas.openxmlformats.org/officeDocument/2006/relationships/image" Target="../media/image175.png"/><Relationship Id="rId993" Type="http://schemas.openxmlformats.org/officeDocument/2006/relationships/image" Target="../media/image272.png"/><Relationship Id="rId1069" Type="http://schemas.openxmlformats.org/officeDocument/2006/relationships/customXml" Target="../ink/ink384.xml"/><Relationship Id="rId1276" Type="http://schemas.openxmlformats.org/officeDocument/2006/relationships/customXml" Target="../ink/ink488.xml"/><Relationship Id="rId853" Type="http://schemas.openxmlformats.org/officeDocument/2006/relationships/customXml" Target="../ink/ink244.xml"/><Relationship Id="rId1136" Type="http://schemas.openxmlformats.org/officeDocument/2006/relationships/customXml" Target="../ink/ink418.xml"/><Relationship Id="rId713" Type="http://schemas.openxmlformats.org/officeDocument/2006/relationships/customXml" Target="../ink/ink104.xml"/><Relationship Id="rId797" Type="http://schemas.openxmlformats.org/officeDocument/2006/relationships/customXml" Target="../ink/ink188.xml"/><Relationship Id="rId920" Type="http://schemas.openxmlformats.org/officeDocument/2006/relationships/customXml" Target="../ink/ink309.xml"/><Relationship Id="rId145" Type="http://schemas.openxmlformats.org/officeDocument/2006/relationships/customXml" Target="../ink/ink66.xml"/><Relationship Id="rId352" Type="http://schemas.openxmlformats.org/officeDocument/2006/relationships/image" Target="../media/image62.png"/><Relationship Id="rId1203" Type="http://schemas.openxmlformats.org/officeDocument/2006/relationships/image" Target="../media/image376.png"/><Relationship Id="rId1287" Type="http://schemas.openxmlformats.org/officeDocument/2006/relationships/image" Target="../media/image418.png"/><Relationship Id="rId864" Type="http://schemas.openxmlformats.org/officeDocument/2006/relationships/customXml" Target="../ink/ink255.xml"/><Relationship Id="rId657" Type="http://schemas.openxmlformats.org/officeDocument/2006/relationships/image" Target="../media/image214.png"/><Relationship Id="rId296" Type="http://schemas.openxmlformats.org/officeDocument/2006/relationships/image" Target="../media/image34.png"/><Relationship Id="rId724" Type="http://schemas.openxmlformats.org/officeDocument/2006/relationships/customXml" Target="../ink/ink115.xml"/><Relationship Id="rId517" Type="http://schemas.openxmlformats.org/officeDocument/2006/relationships/image" Target="../media/image144.png"/><Relationship Id="rId931" Type="http://schemas.openxmlformats.org/officeDocument/2006/relationships/image" Target="../media/image240.png"/><Relationship Id="rId1147" Type="http://schemas.openxmlformats.org/officeDocument/2006/relationships/image" Target="../media/image348.png"/><Relationship Id="rId60" Type="http://schemas.openxmlformats.org/officeDocument/2006/relationships/image" Target="../media/image658.png"/><Relationship Id="rId156" Type="http://schemas.openxmlformats.org/officeDocument/2006/relationships/image" Target="../media/image706.png"/><Relationship Id="rId1007" Type="http://schemas.openxmlformats.org/officeDocument/2006/relationships/customXml" Target="../ink/ink353.xml"/><Relationship Id="rId1214" Type="http://schemas.openxmlformats.org/officeDocument/2006/relationships/customXml" Target="../ink/ink457.xml"/><Relationship Id="rId430" Type="http://schemas.openxmlformats.org/officeDocument/2006/relationships/image" Target="../media/image101.png"/><Relationship Id="rId875" Type="http://schemas.openxmlformats.org/officeDocument/2006/relationships/customXml" Target="../ink/ink266.xml"/><Relationship Id="rId1060" Type="http://schemas.openxmlformats.org/officeDocument/2006/relationships/image" Target="../media/image305.png"/><Relationship Id="rId18" Type="http://schemas.openxmlformats.org/officeDocument/2006/relationships/image" Target="../media/image637.png"/><Relationship Id="rId735" Type="http://schemas.openxmlformats.org/officeDocument/2006/relationships/customXml" Target="../ink/ink126.xml"/><Relationship Id="rId942" Type="http://schemas.openxmlformats.org/officeDocument/2006/relationships/customXml" Target="../ink/ink320.xml"/><Relationship Id="rId1158" Type="http://schemas.openxmlformats.org/officeDocument/2006/relationships/customXml" Target="../ink/ink429.xml"/><Relationship Id="rId167" Type="http://schemas.openxmlformats.org/officeDocument/2006/relationships/customXml" Target="../ink/ink77.xml"/><Relationship Id="rId374" Type="http://schemas.openxmlformats.org/officeDocument/2006/relationships/image" Target="../media/image73.png"/><Relationship Id="rId581" Type="http://schemas.openxmlformats.org/officeDocument/2006/relationships/image" Target="../media/image176.png"/><Relationship Id="rId1018" Type="http://schemas.openxmlformats.org/officeDocument/2006/relationships/image" Target="../media/image284.png"/><Relationship Id="rId1225" Type="http://schemas.openxmlformats.org/officeDocument/2006/relationships/image" Target="../media/image387.png"/><Relationship Id="rId71" Type="http://schemas.openxmlformats.org/officeDocument/2006/relationships/customXml" Target="../ink/ink31.xml"/><Relationship Id="rId802" Type="http://schemas.openxmlformats.org/officeDocument/2006/relationships/customXml" Target="../ink/ink193.xml"/><Relationship Id="rId886" Type="http://schemas.openxmlformats.org/officeDocument/2006/relationships/customXml" Target="../ink/ink277.xml"/><Relationship Id="rId679" Type="http://schemas.openxmlformats.org/officeDocument/2006/relationships/image" Target="../media/image225.png"/><Relationship Id="rId2" Type="http://schemas.openxmlformats.org/officeDocument/2006/relationships/image" Target="../media/image13.png"/><Relationship Id="rId29" Type="http://schemas.openxmlformats.org/officeDocument/2006/relationships/customXml" Target="../ink/ink10.xml"/><Relationship Id="rId746" Type="http://schemas.openxmlformats.org/officeDocument/2006/relationships/customXml" Target="../ink/ink137.xml"/><Relationship Id="rId539" Type="http://schemas.openxmlformats.org/officeDocument/2006/relationships/image" Target="../media/image155.png"/><Relationship Id="rId1071" Type="http://schemas.openxmlformats.org/officeDocument/2006/relationships/customXml" Target="../ink/ink385.xml"/><Relationship Id="rId1169" Type="http://schemas.openxmlformats.org/officeDocument/2006/relationships/image" Target="../media/image359.png"/><Relationship Id="rId178" Type="http://schemas.openxmlformats.org/officeDocument/2006/relationships/image" Target="../media/image717.png"/><Relationship Id="rId953" Type="http://schemas.openxmlformats.org/officeDocument/2006/relationships/image" Target="../media/image252.png"/><Relationship Id="rId1029" Type="http://schemas.openxmlformats.org/officeDocument/2006/relationships/customXml" Target="../ink/ink364.xml"/><Relationship Id="rId1236" Type="http://schemas.openxmlformats.org/officeDocument/2006/relationships/customXml" Target="../ink/ink468.xml"/><Relationship Id="rId82" Type="http://schemas.openxmlformats.org/officeDocument/2006/relationships/image" Target="../media/image669.png"/><Relationship Id="rId813" Type="http://schemas.openxmlformats.org/officeDocument/2006/relationships/customXml" Target="../ink/ink204.xml"/><Relationship Id="rId897" Type="http://schemas.openxmlformats.org/officeDocument/2006/relationships/customXml" Target="../ink/ink288.xml"/><Relationship Id="rId1082" Type="http://schemas.openxmlformats.org/officeDocument/2006/relationships/image" Target="../media/image316.png"/><Relationship Id="rId105" Type="http://schemas.openxmlformats.org/officeDocument/2006/relationships/customXml" Target="../ink/ink48.xml"/><Relationship Id="rId312" Type="http://schemas.openxmlformats.org/officeDocument/2006/relationships/image" Target="../media/image42.png"/><Relationship Id="rId757" Type="http://schemas.openxmlformats.org/officeDocument/2006/relationships/customXml" Target="../ink/ink148.xml"/><Relationship Id="rId964" Type="http://schemas.openxmlformats.org/officeDocument/2006/relationships/customXml" Target="../ink/ink331.xml"/><Relationship Id="rId93" Type="http://schemas.openxmlformats.org/officeDocument/2006/relationships/customXml" Target="../ink/ink42.xml"/><Relationship Id="rId396" Type="http://schemas.openxmlformats.org/officeDocument/2006/relationships/image" Target="../media/image84.png"/><Relationship Id="rId824" Type="http://schemas.openxmlformats.org/officeDocument/2006/relationships/customXml" Target="../ink/ink215.xml"/><Relationship Id="rId617" Type="http://schemas.openxmlformats.org/officeDocument/2006/relationships/image" Target="../media/image194.png"/><Relationship Id="rId1247" Type="http://schemas.openxmlformats.org/officeDocument/2006/relationships/image" Target="../media/image398.png"/><Relationship Id="rId256" Type="http://schemas.openxmlformats.org/officeDocument/2006/relationships/image" Target="../media/image14.png"/><Relationship Id="rId463" Type="http://schemas.openxmlformats.org/officeDocument/2006/relationships/image" Target="../media/image117.png"/><Relationship Id="rId1093" Type="http://schemas.openxmlformats.org/officeDocument/2006/relationships/customXml" Target="../ink/ink396.xml"/><Relationship Id="rId1107" Type="http://schemas.openxmlformats.org/officeDocument/2006/relationships/customXml" Target="../ink/ink403.xml"/><Relationship Id="rId116" Type="http://schemas.openxmlformats.org/officeDocument/2006/relationships/image" Target="../media/image686.png"/><Relationship Id="rId768" Type="http://schemas.openxmlformats.org/officeDocument/2006/relationships/customXml" Target="../ink/ink159.xml"/><Relationship Id="rId975" Type="http://schemas.openxmlformats.org/officeDocument/2006/relationships/image" Target="../media/image263.png"/><Relationship Id="rId1160" Type="http://schemas.openxmlformats.org/officeDocument/2006/relationships/customXml" Target="../ink/ink430.xml"/><Relationship Id="rId20" Type="http://schemas.openxmlformats.org/officeDocument/2006/relationships/image" Target="../media/image638.png"/><Relationship Id="rId835" Type="http://schemas.openxmlformats.org/officeDocument/2006/relationships/customXml" Target="../ink/ink226.xml"/><Relationship Id="rId1258" Type="http://schemas.openxmlformats.org/officeDocument/2006/relationships/customXml" Target="../ink/ink479.xml"/><Relationship Id="rId1020" Type="http://schemas.openxmlformats.org/officeDocument/2006/relationships/image" Target="../media/image285.png"/><Relationship Id="rId1118" Type="http://schemas.openxmlformats.org/officeDocument/2006/relationships/image" Target="../media/image334.png"/><Relationship Id="rId127" Type="http://schemas.openxmlformats.org/officeDocument/2006/relationships/customXml" Target="../ink/ink57.xml"/><Relationship Id="rId779" Type="http://schemas.openxmlformats.org/officeDocument/2006/relationships/customXml" Target="../ink/ink170.xml"/><Relationship Id="rId681" Type="http://schemas.openxmlformats.org/officeDocument/2006/relationships/image" Target="../media/image226.png"/><Relationship Id="rId902" Type="http://schemas.openxmlformats.org/officeDocument/2006/relationships/customXml" Target="../ink/ink292.xml"/><Relationship Id="rId986" Type="http://schemas.openxmlformats.org/officeDocument/2006/relationships/customXml" Target="../ink/ink342.xml"/><Relationship Id="rId31" Type="http://schemas.openxmlformats.org/officeDocument/2006/relationships/customXml" Target="../ink/ink11.xml"/><Relationship Id="rId334" Type="http://schemas.openxmlformats.org/officeDocument/2006/relationships/image" Target="../media/image53.png"/><Relationship Id="rId541" Type="http://schemas.openxmlformats.org/officeDocument/2006/relationships/image" Target="../media/image156.png"/><Relationship Id="rId639" Type="http://schemas.openxmlformats.org/officeDocument/2006/relationships/image" Target="../media/image205.png"/><Relationship Id="rId1171" Type="http://schemas.openxmlformats.org/officeDocument/2006/relationships/image" Target="../media/image360.png"/><Relationship Id="rId1269" Type="http://schemas.openxmlformats.org/officeDocument/2006/relationships/image" Target="../media/image409.png"/><Relationship Id="rId180" Type="http://schemas.openxmlformats.org/officeDocument/2006/relationships/image" Target="../media/image718.png"/><Relationship Id="rId278" Type="http://schemas.openxmlformats.org/officeDocument/2006/relationships/image" Target="../media/image25.png"/><Relationship Id="rId846" Type="http://schemas.openxmlformats.org/officeDocument/2006/relationships/customXml" Target="../ink/ink237.xml"/><Relationship Id="rId1031" Type="http://schemas.openxmlformats.org/officeDocument/2006/relationships/customXml" Target="../ink/ink365.xml"/><Relationship Id="rId1129" Type="http://schemas.openxmlformats.org/officeDocument/2006/relationships/customXml" Target="../ink/ink414.xml"/><Relationship Id="rId706" Type="http://schemas.openxmlformats.org/officeDocument/2006/relationships/customXml" Target="../ink/ink97.xml"/><Relationship Id="rId485" Type="http://schemas.openxmlformats.org/officeDocument/2006/relationships/image" Target="../media/image128.png"/><Relationship Id="rId913" Type="http://schemas.openxmlformats.org/officeDocument/2006/relationships/customXml" Target="../ink/ink303.xml"/><Relationship Id="rId42" Type="http://schemas.openxmlformats.org/officeDocument/2006/relationships/image" Target="../media/image649.png"/><Relationship Id="rId138" Type="http://schemas.openxmlformats.org/officeDocument/2006/relationships/image" Target="../media/image697.png"/><Relationship Id="rId997" Type="http://schemas.openxmlformats.org/officeDocument/2006/relationships/customXml" Target="../ink/ink348.xml"/><Relationship Id="rId1182" Type="http://schemas.openxmlformats.org/officeDocument/2006/relationships/customXml" Target="../ink/ink441.xml"/><Relationship Id="rId412" Type="http://schemas.openxmlformats.org/officeDocument/2006/relationships/image" Target="../media/image92.png"/><Relationship Id="rId857" Type="http://schemas.openxmlformats.org/officeDocument/2006/relationships/customXml" Target="../ink/ink248.xml"/><Relationship Id="rId1042" Type="http://schemas.openxmlformats.org/officeDocument/2006/relationships/image" Target="../media/image296.png"/><Relationship Id="rId717" Type="http://schemas.openxmlformats.org/officeDocument/2006/relationships/customXml" Target="../ink/ink108.xml"/><Relationship Id="rId924" Type="http://schemas.openxmlformats.org/officeDocument/2006/relationships/customXml" Target="../ink/ink311.xml"/><Relationship Id="rId53" Type="http://schemas.openxmlformats.org/officeDocument/2006/relationships/customXml" Target="../ink/ink22.xml"/><Relationship Id="rId149" Type="http://schemas.openxmlformats.org/officeDocument/2006/relationships/customXml" Target="../ink/ink68.xml"/><Relationship Id="rId356" Type="http://schemas.openxmlformats.org/officeDocument/2006/relationships/image" Target="../media/image64.png"/><Relationship Id="rId770" Type="http://schemas.openxmlformats.org/officeDocument/2006/relationships/customXml" Target="../ink/ink161.xml"/><Relationship Id="rId563" Type="http://schemas.openxmlformats.org/officeDocument/2006/relationships/image" Target="../media/image167.png"/><Relationship Id="rId1193" Type="http://schemas.openxmlformats.org/officeDocument/2006/relationships/image" Target="../media/image371.png"/><Relationship Id="rId1207" Type="http://schemas.openxmlformats.org/officeDocument/2006/relationships/image" Target="../media/image378.png"/><Relationship Id="rId868" Type="http://schemas.openxmlformats.org/officeDocument/2006/relationships/customXml" Target="../ink/ink259.xml"/><Relationship Id="rId1053" Type="http://schemas.openxmlformats.org/officeDocument/2006/relationships/customXml" Target="../ink/ink376.xml"/><Relationship Id="rId1260" Type="http://schemas.openxmlformats.org/officeDocument/2006/relationships/customXml" Target="../ink/ink480.xml"/><Relationship Id="rId728" Type="http://schemas.openxmlformats.org/officeDocument/2006/relationships/customXml" Target="../ink/ink119.xml"/><Relationship Id="rId935" Type="http://schemas.openxmlformats.org/officeDocument/2006/relationships/image" Target="../media/image242.png"/><Relationship Id="rId64" Type="http://schemas.openxmlformats.org/officeDocument/2006/relationships/image" Target="../media/image660.png"/><Relationship Id="rId1120" Type="http://schemas.openxmlformats.org/officeDocument/2006/relationships/image" Target="../media/image335.png"/><Relationship Id="rId1218" Type="http://schemas.openxmlformats.org/officeDocument/2006/relationships/customXml" Target="../ink/ink459.xml"/><Relationship Id="rId781" Type="http://schemas.openxmlformats.org/officeDocument/2006/relationships/customXml" Target="../ink/ink172.xml"/><Relationship Id="rId879" Type="http://schemas.openxmlformats.org/officeDocument/2006/relationships/customXml" Target="../ink/ink270.xml"/><Relationship Id="rId739" Type="http://schemas.openxmlformats.org/officeDocument/2006/relationships/customXml" Target="../ink/ink130.xml"/><Relationship Id="rId434" Type="http://schemas.openxmlformats.org/officeDocument/2006/relationships/image" Target="../media/image103.png"/><Relationship Id="rId641" Type="http://schemas.openxmlformats.org/officeDocument/2006/relationships/image" Target="../media/image206.png"/><Relationship Id="rId1064" Type="http://schemas.openxmlformats.org/officeDocument/2006/relationships/image" Target="../media/image307.png"/><Relationship Id="rId1271" Type="http://schemas.openxmlformats.org/officeDocument/2006/relationships/image" Target="../media/image410.png"/><Relationship Id="rId280" Type="http://schemas.openxmlformats.org/officeDocument/2006/relationships/image" Target="../media/image26.png"/><Relationship Id="rId501" Type="http://schemas.openxmlformats.org/officeDocument/2006/relationships/image" Target="../media/image136.png"/><Relationship Id="rId946" Type="http://schemas.openxmlformats.org/officeDocument/2006/relationships/customXml" Target="../ink/ink322.xml"/><Relationship Id="rId1131" Type="http://schemas.openxmlformats.org/officeDocument/2006/relationships/customXml" Target="../ink/ink415.xml"/><Relationship Id="rId1229" Type="http://schemas.openxmlformats.org/officeDocument/2006/relationships/image" Target="../media/image389.png"/><Relationship Id="rId75" Type="http://schemas.openxmlformats.org/officeDocument/2006/relationships/customXml" Target="../ink/ink33.xml"/><Relationship Id="rId140" Type="http://schemas.openxmlformats.org/officeDocument/2006/relationships/image" Target="../media/image698.png"/><Relationship Id="rId378" Type="http://schemas.openxmlformats.org/officeDocument/2006/relationships/image" Target="../media/image75.png"/><Relationship Id="rId792" Type="http://schemas.openxmlformats.org/officeDocument/2006/relationships/customXml" Target="../ink/ink183.xml"/><Relationship Id="rId806" Type="http://schemas.openxmlformats.org/officeDocument/2006/relationships/customXml" Target="../ink/ink197.xml"/><Relationship Id="rId585" Type="http://schemas.openxmlformats.org/officeDocument/2006/relationships/image" Target="../media/image178.png"/><Relationship Id="rId6" Type="http://schemas.openxmlformats.org/officeDocument/2006/relationships/image" Target="../media/image5.png"/><Relationship Id="rId445" Type="http://schemas.openxmlformats.org/officeDocument/2006/relationships/image" Target="../media/image108.png"/><Relationship Id="rId1075" Type="http://schemas.openxmlformats.org/officeDocument/2006/relationships/customXml" Target="../ink/ink387.xml"/><Relationship Id="rId1282" Type="http://schemas.openxmlformats.org/officeDocument/2006/relationships/customXml" Target="../ink/ink491.xml"/><Relationship Id="rId957" Type="http://schemas.openxmlformats.org/officeDocument/2006/relationships/image" Target="../media/image254.png"/><Relationship Id="rId1142" Type="http://schemas.openxmlformats.org/officeDocument/2006/relationships/customXml" Target="../ink/ink421.xml"/><Relationship Id="rId86" Type="http://schemas.openxmlformats.org/officeDocument/2006/relationships/image" Target="../media/image671.png"/><Relationship Id="rId151" Type="http://schemas.openxmlformats.org/officeDocument/2006/relationships/customXml" Target="../ink/ink69.xml"/><Relationship Id="rId817" Type="http://schemas.openxmlformats.org/officeDocument/2006/relationships/customXml" Target="../ink/ink208.xml"/><Relationship Id="rId1002" Type="http://schemas.openxmlformats.org/officeDocument/2006/relationships/image" Target="../media/image276.png"/><Relationship Id="rId870" Type="http://schemas.openxmlformats.org/officeDocument/2006/relationships/customXml" Target="../ink/ink261.xml"/><Relationship Id="rId663" Type="http://schemas.openxmlformats.org/officeDocument/2006/relationships/image" Target="../media/image217.png"/><Relationship Id="rId1086" Type="http://schemas.openxmlformats.org/officeDocument/2006/relationships/image" Target="../media/image318.png"/><Relationship Id="rId13" Type="http://schemas.openxmlformats.org/officeDocument/2006/relationships/customXml" Target="../ink/ink2.xml"/><Relationship Id="rId109" Type="http://schemas.openxmlformats.org/officeDocument/2006/relationships/customXml" Target="../ink/ink50.xml"/><Relationship Id="rId316" Type="http://schemas.openxmlformats.org/officeDocument/2006/relationships/image" Target="../media/image44.png"/><Relationship Id="rId523" Type="http://schemas.openxmlformats.org/officeDocument/2006/relationships/image" Target="../media/image147.png"/><Relationship Id="rId968" Type="http://schemas.openxmlformats.org/officeDocument/2006/relationships/customXml" Target="../ink/ink333.xml"/><Relationship Id="rId1153" Type="http://schemas.openxmlformats.org/officeDocument/2006/relationships/image" Target="../media/image351.png"/><Relationship Id="rId97" Type="http://schemas.openxmlformats.org/officeDocument/2006/relationships/customXml" Target="../ink/ink44.xml"/><Relationship Id="rId730" Type="http://schemas.openxmlformats.org/officeDocument/2006/relationships/customXml" Target="../ink/ink121.xml"/><Relationship Id="rId828" Type="http://schemas.openxmlformats.org/officeDocument/2006/relationships/customXml" Target="../ink/ink219.xml"/><Relationship Id="rId1013" Type="http://schemas.openxmlformats.org/officeDocument/2006/relationships/customXml" Target="../ink/ink356.xml"/><Relationship Id="rId162" Type="http://schemas.openxmlformats.org/officeDocument/2006/relationships/image" Target="../media/image709.png"/><Relationship Id="rId467" Type="http://schemas.openxmlformats.org/officeDocument/2006/relationships/image" Target="../media/image119.png"/><Relationship Id="rId1097" Type="http://schemas.openxmlformats.org/officeDocument/2006/relationships/customXml" Target="../ink/ink398.xml"/><Relationship Id="rId1220" Type="http://schemas.openxmlformats.org/officeDocument/2006/relationships/customXml" Target="../ink/ink460.xml"/><Relationship Id="rId881" Type="http://schemas.openxmlformats.org/officeDocument/2006/relationships/customXml" Target="../ink/ink272.xml"/><Relationship Id="rId979" Type="http://schemas.openxmlformats.org/officeDocument/2006/relationships/image" Target="../media/image265.png"/><Relationship Id="rId24" Type="http://schemas.openxmlformats.org/officeDocument/2006/relationships/image" Target="../media/image640.png"/><Relationship Id="rId741" Type="http://schemas.openxmlformats.org/officeDocument/2006/relationships/customXml" Target="../ink/ink132.xml"/><Relationship Id="rId839" Type="http://schemas.openxmlformats.org/officeDocument/2006/relationships/customXml" Target="../ink/ink230.xml"/><Relationship Id="rId1164" Type="http://schemas.openxmlformats.org/officeDocument/2006/relationships/customXml" Target="../ink/ink432.xml"/><Relationship Id="rId173" Type="http://schemas.openxmlformats.org/officeDocument/2006/relationships/customXml" Target="../ink/ink80.xml"/><Relationship Id="rId380" Type="http://schemas.openxmlformats.org/officeDocument/2006/relationships/image" Target="../media/image76.png"/><Relationship Id="rId601" Type="http://schemas.openxmlformats.org/officeDocument/2006/relationships/image" Target="../media/image186.png"/><Relationship Id="rId1024" Type="http://schemas.openxmlformats.org/officeDocument/2006/relationships/image" Target="../media/image287.png"/><Relationship Id="rId1231" Type="http://schemas.openxmlformats.org/officeDocument/2006/relationships/image" Target="../media/image390.png"/><Relationship Id="rId892" Type="http://schemas.openxmlformats.org/officeDocument/2006/relationships/customXml" Target="../ink/ink283.xml"/><Relationship Id="rId685" Type="http://schemas.openxmlformats.org/officeDocument/2006/relationships/image" Target="../media/image228.png"/><Relationship Id="rId906" Type="http://schemas.openxmlformats.org/officeDocument/2006/relationships/customXml" Target="../ink/ink296.xml"/><Relationship Id="rId35" Type="http://schemas.openxmlformats.org/officeDocument/2006/relationships/customXml" Target="../ink/ink13.xml"/><Relationship Id="rId100" Type="http://schemas.openxmlformats.org/officeDocument/2006/relationships/image" Target="../media/image678.png"/><Relationship Id="rId338" Type="http://schemas.openxmlformats.org/officeDocument/2006/relationships/image" Target="../media/image55.png"/><Relationship Id="rId752" Type="http://schemas.openxmlformats.org/officeDocument/2006/relationships/customXml" Target="../ink/ink143.xml"/><Relationship Id="rId545" Type="http://schemas.openxmlformats.org/officeDocument/2006/relationships/image" Target="../media/image158.png"/><Relationship Id="rId1175" Type="http://schemas.openxmlformats.org/officeDocument/2006/relationships/image" Target="../media/image362.png"/><Relationship Id="rId1035" Type="http://schemas.openxmlformats.org/officeDocument/2006/relationships/customXml" Target="../ink/ink367.xml"/><Relationship Id="rId1242" Type="http://schemas.openxmlformats.org/officeDocument/2006/relationships/customXml" Target="../ink/ink471.xml"/><Relationship Id="rId696" Type="http://schemas.openxmlformats.org/officeDocument/2006/relationships/customXml" Target="../ink/ink87.xml"/><Relationship Id="rId489" Type="http://schemas.openxmlformats.org/officeDocument/2006/relationships/image" Target="../media/image130.png"/><Relationship Id="rId917" Type="http://schemas.openxmlformats.org/officeDocument/2006/relationships/customXml" Target="../ink/ink307.xml"/><Relationship Id="rId1102" Type="http://schemas.openxmlformats.org/officeDocument/2006/relationships/image" Target="../media/image326.png"/><Relationship Id="rId46" Type="http://schemas.openxmlformats.org/officeDocument/2006/relationships/image" Target="../media/image651.png"/><Relationship Id="rId763" Type="http://schemas.openxmlformats.org/officeDocument/2006/relationships/customXml" Target="../ink/ink154.xml"/><Relationship Id="rId1186" Type="http://schemas.openxmlformats.org/officeDocument/2006/relationships/customXml" Target="../ink/ink443.xml"/><Relationship Id="rId111" Type="http://schemas.openxmlformats.org/officeDocument/2006/relationships/customXml" Target="../ink/ink51.xml"/><Relationship Id="rId416" Type="http://schemas.openxmlformats.org/officeDocument/2006/relationships/image" Target="../media/image94.png"/><Relationship Id="rId970" Type="http://schemas.openxmlformats.org/officeDocument/2006/relationships/customXml" Target="../ink/ink334.xml"/><Relationship Id="rId1046" Type="http://schemas.openxmlformats.org/officeDocument/2006/relationships/image" Target="../media/image298.png"/><Relationship Id="rId1253" Type="http://schemas.openxmlformats.org/officeDocument/2006/relationships/image" Target="../media/image401.png"/><Relationship Id="rId830" Type="http://schemas.openxmlformats.org/officeDocument/2006/relationships/customXml" Target="../ink/ink221.xml"/><Relationship Id="rId623" Type="http://schemas.openxmlformats.org/officeDocument/2006/relationships/image" Target="../media/image197.png"/><Relationship Id="rId928" Type="http://schemas.openxmlformats.org/officeDocument/2006/relationships/customXml" Target="../ink/ink313.xml"/><Relationship Id="rId57" Type="http://schemas.openxmlformats.org/officeDocument/2006/relationships/customXml" Target="../ink/ink24.xml"/><Relationship Id="rId262" Type="http://schemas.openxmlformats.org/officeDocument/2006/relationships/image" Target="../media/image17.png"/><Relationship Id="rId567" Type="http://schemas.openxmlformats.org/officeDocument/2006/relationships/image" Target="../media/image169.png"/><Relationship Id="rId1113" Type="http://schemas.openxmlformats.org/officeDocument/2006/relationships/customXml" Target="../ink/ink406.xml"/><Relationship Id="rId1197" Type="http://schemas.openxmlformats.org/officeDocument/2006/relationships/image" Target="../media/image373.png"/><Relationship Id="rId774" Type="http://schemas.openxmlformats.org/officeDocument/2006/relationships/customXml" Target="../ink/ink165.xml"/><Relationship Id="rId981" Type="http://schemas.openxmlformats.org/officeDocument/2006/relationships/image" Target="../media/image266.png"/><Relationship Id="rId1057" Type="http://schemas.openxmlformats.org/officeDocument/2006/relationships/customXml" Target="../ink/ink378.xml"/><Relationship Id="rId841" Type="http://schemas.openxmlformats.org/officeDocument/2006/relationships/customXml" Target="../ink/ink232.xml"/><Relationship Id="rId1264" Type="http://schemas.openxmlformats.org/officeDocument/2006/relationships/customXml" Target="../ink/ink482.xml"/><Relationship Id="rId701" Type="http://schemas.openxmlformats.org/officeDocument/2006/relationships/customXml" Target="../ink/ink92.xml"/><Relationship Id="rId939" Type="http://schemas.openxmlformats.org/officeDocument/2006/relationships/image" Target="../media/image244.png"/><Relationship Id="rId1124" Type="http://schemas.openxmlformats.org/officeDocument/2006/relationships/image" Target="../media/image337.png"/><Relationship Id="rId68" Type="http://schemas.openxmlformats.org/officeDocument/2006/relationships/image" Target="../media/image662.png"/><Relationship Id="rId133" Type="http://schemas.openxmlformats.org/officeDocument/2006/relationships/customXml" Target="../ink/ink60.xml"/><Relationship Id="rId340" Type="http://schemas.openxmlformats.org/officeDocument/2006/relationships/image" Target="../media/image56.png"/><Relationship Id="rId785" Type="http://schemas.openxmlformats.org/officeDocument/2006/relationships/customXml" Target="../ink/ink176.xml"/><Relationship Id="rId992" Type="http://schemas.openxmlformats.org/officeDocument/2006/relationships/customXml" Target="../ink/ink345.xml"/><Relationship Id="rId438" Type="http://schemas.openxmlformats.org/officeDocument/2006/relationships/image" Target="../media/image105.png"/><Relationship Id="rId852" Type="http://schemas.openxmlformats.org/officeDocument/2006/relationships/customXml" Target="../ink/ink243.xml"/><Relationship Id="rId645" Type="http://schemas.openxmlformats.org/officeDocument/2006/relationships/image" Target="../media/image208.png"/><Relationship Id="rId1068" Type="http://schemas.openxmlformats.org/officeDocument/2006/relationships/image" Target="../media/image309.png"/><Relationship Id="rId1275" Type="http://schemas.openxmlformats.org/officeDocument/2006/relationships/image" Target="../media/image412.png"/><Relationship Id="rId284" Type="http://schemas.openxmlformats.org/officeDocument/2006/relationships/image" Target="../media/image28.png"/><Relationship Id="rId712" Type="http://schemas.openxmlformats.org/officeDocument/2006/relationships/customXml" Target="../ink/ink103.xml"/><Relationship Id="rId491" Type="http://schemas.openxmlformats.org/officeDocument/2006/relationships/image" Target="../media/image131.png"/><Relationship Id="rId505" Type="http://schemas.openxmlformats.org/officeDocument/2006/relationships/image" Target="../media/image138.png"/><Relationship Id="rId1135" Type="http://schemas.openxmlformats.org/officeDocument/2006/relationships/image" Target="../media/image342.png"/><Relationship Id="rId79" Type="http://schemas.openxmlformats.org/officeDocument/2006/relationships/customXml" Target="../ink/ink35.xml"/><Relationship Id="rId144" Type="http://schemas.openxmlformats.org/officeDocument/2006/relationships/image" Target="../media/image700.png"/><Relationship Id="rId796" Type="http://schemas.openxmlformats.org/officeDocument/2006/relationships/customXml" Target="../ink/ink187.xml"/><Relationship Id="rId589" Type="http://schemas.openxmlformats.org/officeDocument/2006/relationships/image" Target="../media/image180.png"/><Relationship Id="rId1202" Type="http://schemas.openxmlformats.org/officeDocument/2006/relationships/customXml" Target="../ink/ink451.xml"/><Relationship Id="rId863" Type="http://schemas.openxmlformats.org/officeDocument/2006/relationships/customXml" Target="../ink/ink254.xml"/><Relationship Id="rId449" Type="http://schemas.openxmlformats.org/officeDocument/2006/relationships/image" Target="../media/image110.png"/><Relationship Id="rId1079" Type="http://schemas.openxmlformats.org/officeDocument/2006/relationships/customXml" Target="../ink/ink389.xml"/><Relationship Id="rId1286" Type="http://schemas.openxmlformats.org/officeDocument/2006/relationships/customXml" Target="../ink/ink493.xml"/><Relationship Id="rId1146" Type="http://schemas.openxmlformats.org/officeDocument/2006/relationships/customXml" Target="../ink/ink423.xml"/><Relationship Id="rId723" Type="http://schemas.openxmlformats.org/officeDocument/2006/relationships/customXml" Target="../ink/ink114.xml"/><Relationship Id="rId930" Type="http://schemas.openxmlformats.org/officeDocument/2006/relationships/customXml" Target="../ink/ink314.xml"/><Relationship Id="rId1006" Type="http://schemas.openxmlformats.org/officeDocument/2006/relationships/image" Target="../media/image278.png"/><Relationship Id="rId155" Type="http://schemas.openxmlformats.org/officeDocument/2006/relationships/customXml" Target="../ink/ink71.xml"/><Relationship Id="rId362" Type="http://schemas.openxmlformats.org/officeDocument/2006/relationships/image" Target="../media/image67.png"/><Relationship Id="rId1213" Type="http://schemas.openxmlformats.org/officeDocument/2006/relationships/image" Target="../media/image381.png"/><Relationship Id="rId874" Type="http://schemas.openxmlformats.org/officeDocument/2006/relationships/customXml" Target="../ink/ink265.xml"/><Relationship Id="rId667" Type="http://schemas.openxmlformats.org/officeDocument/2006/relationships/image" Target="../media/image219.png"/><Relationship Id="rId17" Type="http://schemas.openxmlformats.org/officeDocument/2006/relationships/customXml" Target="../ink/ink4.xml"/><Relationship Id="rId734" Type="http://schemas.openxmlformats.org/officeDocument/2006/relationships/customXml" Target="../ink/ink125.xml"/><Relationship Id="rId527" Type="http://schemas.openxmlformats.org/officeDocument/2006/relationships/image" Target="../media/image149.png"/><Relationship Id="rId941" Type="http://schemas.openxmlformats.org/officeDocument/2006/relationships/image" Target="../media/image245.png"/><Relationship Id="rId1157" Type="http://schemas.openxmlformats.org/officeDocument/2006/relationships/image" Target="../media/image353.png"/><Relationship Id="rId70" Type="http://schemas.openxmlformats.org/officeDocument/2006/relationships/image" Target="../media/image663.png"/><Relationship Id="rId166" Type="http://schemas.openxmlformats.org/officeDocument/2006/relationships/image" Target="../media/image711.png"/><Relationship Id="rId801" Type="http://schemas.openxmlformats.org/officeDocument/2006/relationships/customXml" Target="../ink/ink192.xml"/><Relationship Id="rId1017" Type="http://schemas.openxmlformats.org/officeDocument/2006/relationships/customXml" Target="../ink/ink358.xml"/><Relationship Id="rId1224" Type="http://schemas.openxmlformats.org/officeDocument/2006/relationships/customXml" Target="../ink/ink462.xml"/><Relationship Id="rId1" Type="http://schemas.openxmlformats.org/officeDocument/2006/relationships/slideLayout" Target="../slideLayouts/slideLayout2.xml"/><Relationship Id="rId440" Type="http://schemas.openxmlformats.org/officeDocument/2006/relationships/image" Target="../media/image106.png"/><Relationship Id="rId885" Type="http://schemas.openxmlformats.org/officeDocument/2006/relationships/customXml" Target="../ink/ink276.xml"/><Relationship Id="rId1070" Type="http://schemas.openxmlformats.org/officeDocument/2006/relationships/image" Target="../media/image310.png"/><Relationship Id="rId28" Type="http://schemas.openxmlformats.org/officeDocument/2006/relationships/image" Target="../media/image642.png"/><Relationship Id="rId300" Type="http://schemas.openxmlformats.org/officeDocument/2006/relationships/image" Target="../media/image36.png"/><Relationship Id="rId745" Type="http://schemas.openxmlformats.org/officeDocument/2006/relationships/customXml" Target="../ink/ink136.xml"/><Relationship Id="rId952" Type="http://schemas.openxmlformats.org/officeDocument/2006/relationships/customXml" Target="../ink/ink325.xml"/><Relationship Id="rId1168" Type="http://schemas.openxmlformats.org/officeDocument/2006/relationships/customXml" Target="../ink/ink434.xml"/><Relationship Id="rId81" Type="http://schemas.openxmlformats.org/officeDocument/2006/relationships/customXml" Target="../ink/ink36.xml"/><Relationship Id="rId177" Type="http://schemas.openxmlformats.org/officeDocument/2006/relationships/customXml" Target="../ink/ink82.xml"/><Relationship Id="rId384" Type="http://schemas.openxmlformats.org/officeDocument/2006/relationships/image" Target="../media/image78.png"/><Relationship Id="rId812" Type="http://schemas.openxmlformats.org/officeDocument/2006/relationships/customXml" Target="../ink/ink203.xml"/><Relationship Id="rId591" Type="http://schemas.openxmlformats.org/officeDocument/2006/relationships/image" Target="../media/image181.png"/><Relationship Id="rId605" Type="http://schemas.openxmlformats.org/officeDocument/2006/relationships/image" Target="../media/image188.png"/><Relationship Id="rId1028" Type="http://schemas.openxmlformats.org/officeDocument/2006/relationships/image" Target="../media/image289.png"/><Relationship Id="rId1235" Type="http://schemas.openxmlformats.org/officeDocument/2006/relationships/image" Target="../media/image392.png"/><Relationship Id="rId896" Type="http://schemas.openxmlformats.org/officeDocument/2006/relationships/customXml" Target="../ink/ink287.xml"/><Relationship Id="rId689" Type="http://schemas.openxmlformats.org/officeDocument/2006/relationships/image" Target="../media/image230.png"/><Relationship Id="rId1081" Type="http://schemas.openxmlformats.org/officeDocument/2006/relationships/customXml" Target="../ink/ink390.xml"/><Relationship Id="rId39" Type="http://schemas.openxmlformats.org/officeDocument/2006/relationships/customXml" Target="../ink/ink15.xml"/><Relationship Id="rId756" Type="http://schemas.openxmlformats.org/officeDocument/2006/relationships/customXml" Target="../ink/ink147.xml"/><Relationship Id="rId549" Type="http://schemas.openxmlformats.org/officeDocument/2006/relationships/image" Target="../media/image160.png"/><Relationship Id="rId451" Type="http://schemas.openxmlformats.org/officeDocument/2006/relationships/image" Target="../media/image111.png"/><Relationship Id="rId1179" Type="http://schemas.openxmlformats.org/officeDocument/2006/relationships/image" Target="../media/image364.png"/><Relationship Id="rId104" Type="http://schemas.openxmlformats.org/officeDocument/2006/relationships/image" Target="../media/image680.png"/><Relationship Id="rId963" Type="http://schemas.openxmlformats.org/officeDocument/2006/relationships/image" Target="../media/image257.png"/><Relationship Id="rId1039" Type="http://schemas.openxmlformats.org/officeDocument/2006/relationships/customXml" Target="../ink/ink369.xml"/><Relationship Id="rId1246" Type="http://schemas.openxmlformats.org/officeDocument/2006/relationships/customXml" Target="../ink/ink473.xml"/><Relationship Id="rId92" Type="http://schemas.openxmlformats.org/officeDocument/2006/relationships/image" Target="../media/image674.png"/><Relationship Id="rId823" Type="http://schemas.openxmlformats.org/officeDocument/2006/relationships/customXml" Target="../ink/ink214.xml"/><Relationship Id="rId255" Type="http://schemas.openxmlformats.org/officeDocument/2006/relationships/customXml" Target="../ink/ink86.xml"/><Relationship Id="rId1092" Type="http://schemas.openxmlformats.org/officeDocument/2006/relationships/image" Target="../media/image321.png"/><Relationship Id="rId1106" Type="http://schemas.openxmlformats.org/officeDocument/2006/relationships/image" Target="../media/image328.png"/><Relationship Id="rId115" Type="http://schemas.openxmlformats.org/officeDocument/2006/relationships/customXml" Target="../ink/ink53.xml"/><Relationship Id="rId322" Type="http://schemas.openxmlformats.org/officeDocument/2006/relationships/image" Target="../media/image47.png"/><Relationship Id="rId767" Type="http://schemas.openxmlformats.org/officeDocument/2006/relationships/customXml" Target="../ink/ink158.xml"/><Relationship Id="rId974" Type="http://schemas.openxmlformats.org/officeDocument/2006/relationships/customXml" Target="../ink/ink336.xml"/><Relationship Id="rId834" Type="http://schemas.openxmlformats.org/officeDocument/2006/relationships/customXml" Target="../ink/ink225.xml"/><Relationship Id="rId627" Type="http://schemas.openxmlformats.org/officeDocument/2006/relationships/image" Target="../media/image199.png"/><Relationship Id="rId1257" Type="http://schemas.openxmlformats.org/officeDocument/2006/relationships/image" Target="../media/image403.png"/><Relationship Id="rId266" Type="http://schemas.openxmlformats.org/officeDocument/2006/relationships/image" Target="../media/image19.png"/><Relationship Id="rId473" Type="http://schemas.openxmlformats.org/officeDocument/2006/relationships/image" Target="../media/image122.png"/><Relationship Id="rId901" Type="http://schemas.openxmlformats.org/officeDocument/2006/relationships/image" Target="../media/image247.png"/><Relationship Id="rId1117" Type="http://schemas.openxmlformats.org/officeDocument/2006/relationships/customXml" Target="../ink/ink408.xml"/><Relationship Id="rId30" Type="http://schemas.openxmlformats.org/officeDocument/2006/relationships/image" Target="../media/image643.png"/><Relationship Id="rId126" Type="http://schemas.openxmlformats.org/officeDocument/2006/relationships/image" Target="../media/image691.png"/><Relationship Id="rId778" Type="http://schemas.openxmlformats.org/officeDocument/2006/relationships/customXml" Target="../ink/ink169.xml"/><Relationship Id="rId985" Type="http://schemas.openxmlformats.org/officeDocument/2006/relationships/image" Target="../media/image268.png"/><Relationship Id="rId1170" Type="http://schemas.openxmlformats.org/officeDocument/2006/relationships/customXml" Target="../ink/ink435.xml"/><Relationship Id="rId72" Type="http://schemas.openxmlformats.org/officeDocument/2006/relationships/image" Target="../media/image664.png"/><Relationship Id="rId803" Type="http://schemas.openxmlformats.org/officeDocument/2006/relationships/customXml" Target="../ink/ink194.xml"/><Relationship Id="rId845" Type="http://schemas.openxmlformats.org/officeDocument/2006/relationships/customXml" Target="../ink/ink236.xml"/><Relationship Id="rId1030" Type="http://schemas.openxmlformats.org/officeDocument/2006/relationships/image" Target="../media/image290.png"/><Relationship Id="rId1226" Type="http://schemas.openxmlformats.org/officeDocument/2006/relationships/customXml" Target="../ink/ink463.xml"/><Relationship Id="rId1268" Type="http://schemas.openxmlformats.org/officeDocument/2006/relationships/customXml" Target="../ink/ink484.xml"/><Relationship Id="rId3" Type="http://schemas.openxmlformats.org/officeDocument/2006/relationships/image" Target="../media/image14.jpg"/><Relationship Id="rId705" Type="http://schemas.openxmlformats.org/officeDocument/2006/relationships/customXml" Target="../ink/ink96.xml"/><Relationship Id="rId400" Type="http://schemas.openxmlformats.org/officeDocument/2006/relationships/image" Target="../media/image86.png"/><Relationship Id="rId442" Type="http://schemas.openxmlformats.org/officeDocument/2006/relationships/image" Target="../media/image107.png"/><Relationship Id="rId887" Type="http://schemas.openxmlformats.org/officeDocument/2006/relationships/customXml" Target="../ink/ink278.xml"/><Relationship Id="rId1072" Type="http://schemas.openxmlformats.org/officeDocument/2006/relationships/image" Target="../media/image311.png"/><Relationship Id="rId1128" Type="http://schemas.openxmlformats.org/officeDocument/2006/relationships/image" Target="../media/image339.png"/><Relationship Id="rId137" Type="http://schemas.openxmlformats.org/officeDocument/2006/relationships/customXml" Target="../ink/ink62.xml"/><Relationship Id="rId302" Type="http://schemas.openxmlformats.org/officeDocument/2006/relationships/image" Target="../media/image37.png"/><Relationship Id="rId344" Type="http://schemas.openxmlformats.org/officeDocument/2006/relationships/image" Target="../media/image58.png"/><Relationship Id="rId747" Type="http://schemas.openxmlformats.org/officeDocument/2006/relationships/customXml" Target="../ink/ink138.xml"/><Relationship Id="rId789" Type="http://schemas.openxmlformats.org/officeDocument/2006/relationships/customXml" Target="../ink/ink180.xml"/><Relationship Id="rId912" Type="http://schemas.openxmlformats.org/officeDocument/2006/relationships/customXml" Target="../ink/ink302.xml"/><Relationship Id="rId691" Type="http://schemas.openxmlformats.org/officeDocument/2006/relationships/image" Target="../media/image231.png"/><Relationship Id="rId954" Type="http://schemas.openxmlformats.org/officeDocument/2006/relationships/customXml" Target="../ink/ink326.xml"/><Relationship Id="rId996" Type="http://schemas.openxmlformats.org/officeDocument/2006/relationships/image" Target="../media/image273.png"/><Relationship Id="rId41" Type="http://schemas.openxmlformats.org/officeDocument/2006/relationships/customXml" Target="../ink/ink16.xml"/><Relationship Id="rId83" Type="http://schemas.openxmlformats.org/officeDocument/2006/relationships/customXml" Target="../ink/ink37.xml"/><Relationship Id="rId179" Type="http://schemas.openxmlformats.org/officeDocument/2006/relationships/customXml" Target="../ink/ink83.xml"/><Relationship Id="rId386" Type="http://schemas.openxmlformats.org/officeDocument/2006/relationships/image" Target="../media/image79.png"/><Relationship Id="rId814" Type="http://schemas.openxmlformats.org/officeDocument/2006/relationships/customXml" Target="../ink/ink205.xml"/><Relationship Id="rId551" Type="http://schemas.openxmlformats.org/officeDocument/2006/relationships/image" Target="../media/image161.png"/><Relationship Id="rId593" Type="http://schemas.openxmlformats.org/officeDocument/2006/relationships/image" Target="../media/image182.png"/><Relationship Id="rId856" Type="http://schemas.openxmlformats.org/officeDocument/2006/relationships/customXml" Target="../ink/ink247.xml"/><Relationship Id="rId607" Type="http://schemas.openxmlformats.org/officeDocument/2006/relationships/image" Target="../media/image189.png"/><Relationship Id="rId649" Type="http://schemas.openxmlformats.org/officeDocument/2006/relationships/image" Target="../media/image210.png"/><Relationship Id="rId1181" Type="http://schemas.openxmlformats.org/officeDocument/2006/relationships/image" Target="../media/image365.png"/><Relationship Id="rId1237" Type="http://schemas.openxmlformats.org/officeDocument/2006/relationships/image" Target="../media/image393.png"/><Relationship Id="rId1279" Type="http://schemas.openxmlformats.org/officeDocument/2006/relationships/image" Target="../media/image414.png"/><Relationship Id="rId288" Type="http://schemas.openxmlformats.org/officeDocument/2006/relationships/image" Target="../media/image30.png"/><Relationship Id="rId509" Type="http://schemas.openxmlformats.org/officeDocument/2006/relationships/image" Target="../media/image140.png"/><Relationship Id="rId898" Type="http://schemas.openxmlformats.org/officeDocument/2006/relationships/customXml" Target="../ink/ink289.xml"/><Relationship Id="rId453" Type="http://schemas.openxmlformats.org/officeDocument/2006/relationships/image" Target="../media/image112.png"/><Relationship Id="rId1041" Type="http://schemas.openxmlformats.org/officeDocument/2006/relationships/customXml" Target="../ink/ink370.xml"/><Relationship Id="rId1083" Type="http://schemas.openxmlformats.org/officeDocument/2006/relationships/customXml" Target="../ink/ink391.xml"/><Relationship Id="rId1139" Type="http://schemas.openxmlformats.org/officeDocument/2006/relationships/image" Target="../media/image344.png"/><Relationship Id="rId106" Type="http://schemas.openxmlformats.org/officeDocument/2006/relationships/image" Target="../media/image681.png"/><Relationship Id="rId716" Type="http://schemas.openxmlformats.org/officeDocument/2006/relationships/customXml" Target="../ink/ink107.xml"/><Relationship Id="rId758" Type="http://schemas.openxmlformats.org/officeDocument/2006/relationships/customXml" Target="../ink/ink149.xml"/><Relationship Id="rId495" Type="http://schemas.openxmlformats.org/officeDocument/2006/relationships/image" Target="../media/image133.png"/><Relationship Id="rId923" Type="http://schemas.openxmlformats.org/officeDocument/2006/relationships/image" Target="../media/image236.png"/><Relationship Id="rId965" Type="http://schemas.openxmlformats.org/officeDocument/2006/relationships/image" Target="../media/image258.png"/><Relationship Id="rId1150" Type="http://schemas.openxmlformats.org/officeDocument/2006/relationships/customXml" Target="../ink/ink425.xml"/><Relationship Id="rId52" Type="http://schemas.openxmlformats.org/officeDocument/2006/relationships/image" Target="../media/image654.png"/><Relationship Id="rId94" Type="http://schemas.openxmlformats.org/officeDocument/2006/relationships/image" Target="../media/image675.png"/><Relationship Id="rId148" Type="http://schemas.openxmlformats.org/officeDocument/2006/relationships/image" Target="../media/image702.png"/><Relationship Id="rId825" Type="http://schemas.openxmlformats.org/officeDocument/2006/relationships/customXml" Target="../ink/ink216.xml"/><Relationship Id="rId1192" Type="http://schemas.openxmlformats.org/officeDocument/2006/relationships/customXml" Target="../ink/ink446.xml"/><Relationship Id="rId1206" Type="http://schemas.openxmlformats.org/officeDocument/2006/relationships/customXml" Target="../ink/ink453.xml"/><Relationship Id="rId1248" Type="http://schemas.openxmlformats.org/officeDocument/2006/relationships/customXml" Target="../ink/ink474.xml"/><Relationship Id="rId422" Type="http://schemas.openxmlformats.org/officeDocument/2006/relationships/image" Target="../media/image97.png"/><Relationship Id="rId867" Type="http://schemas.openxmlformats.org/officeDocument/2006/relationships/customXml" Target="../ink/ink258.xml"/><Relationship Id="rId1010" Type="http://schemas.openxmlformats.org/officeDocument/2006/relationships/image" Target="../media/image280.png"/><Relationship Id="rId1052" Type="http://schemas.openxmlformats.org/officeDocument/2006/relationships/image" Target="../media/image301.png"/><Relationship Id="rId1094" Type="http://schemas.openxmlformats.org/officeDocument/2006/relationships/image" Target="../media/image322.png"/><Relationship Id="rId1108" Type="http://schemas.openxmlformats.org/officeDocument/2006/relationships/image" Target="../media/image329.png"/><Relationship Id="rId727" Type="http://schemas.openxmlformats.org/officeDocument/2006/relationships/customXml" Target="../ink/ink118.xml"/><Relationship Id="rId934" Type="http://schemas.openxmlformats.org/officeDocument/2006/relationships/customXml" Target="../ink/ink316.xml"/><Relationship Id="rId63" Type="http://schemas.openxmlformats.org/officeDocument/2006/relationships/customXml" Target="../ink/ink27.xml"/><Relationship Id="rId159" Type="http://schemas.openxmlformats.org/officeDocument/2006/relationships/customXml" Target="../ink/ink73.xml"/><Relationship Id="rId366" Type="http://schemas.openxmlformats.org/officeDocument/2006/relationships/image" Target="../media/image69.png"/><Relationship Id="rId780" Type="http://schemas.openxmlformats.org/officeDocument/2006/relationships/customXml" Target="../ink/ink171.xml"/><Relationship Id="rId573" Type="http://schemas.openxmlformats.org/officeDocument/2006/relationships/image" Target="../media/image172.png"/><Relationship Id="rId1217" Type="http://schemas.openxmlformats.org/officeDocument/2006/relationships/image" Target="../media/image383.png"/><Relationship Id="rId878" Type="http://schemas.openxmlformats.org/officeDocument/2006/relationships/customXml" Target="../ink/ink269.xml"/><Relationship Id="rId1063" Type="http://schemas.openxmlformats.org/officeDocument/2006/relationships/customXml" Target="../ink/ink381.xml"/><Relationship Id="rId1270" Type="http://schemas.openxmlformats.org/officeDocument/2006/relationships/customXml" Target="../ink/ink485.xml"/><Relationship Id="rId738" Type="http://schemas.openxmlformats.org/officeDocument/2006/relationships/customXml" Target="../ink/ink129.xml"/><Relationship Id="rId945" Type="http://schemas.openxmlformats.org/officeDocument/2006/relationships/image" Target="../media/image248.png"/><Relationship Id="rId74" Type="http://schemas.openxmlformats.org/officeDocument/2006/relationships/image" Target="../media/image665.png"/><Relationship Id="rId805" Type="http://schemas.openxmlformats.org/officeDocument/2006/relationships/customXml" Target="../ink/ink196.xml"/><Relationship Id="rId1130" Type="http://schemas.openxmlformats.org/officeDocument/2006/relationships/image" Target="../media/image340.png"/><Relationship Id="rId1228" Type="http://schemas.openxmlformats.org/officeDocument/2006/relationships/customXml" Target="../ink/ink464.xml"/><Relationship Id="rId5" Type="http://schemas.openxmlformats.org/officeDocument/2006/relationships/image" Target="../media/image6.png"/><Relationship Id="rId791" Type="http://schemas.openxmlformats.org/officeDocument/2006/relationships/customXml" Target="../ink/ink182.xml"/><Relationship Id="rId889" Type="http://schemas.openxmlformats.org/officeDocument/2006/relationships/customXml" Target="../ink/ink280.xml"/><Relationship Id="rId1074" Type="http://schemas.openxmlformats.org/officeDocument/2006/relationships/image" Target="../media/image312.png"/><Relationship Id="rId749" Type="http://schemas.openxmlformats.org/officeDocument/2006/relationships/customXml" Target="../ink/ink140.xml"/><Relationship Id="rId651" Type="http://schemas.openxmlformats.org/officeDocument/2006/relationships/image" Target="../media/image211.png"/><Relationship Id="rId1281" Type="http://schemas.openxmlformats.org/officeDocument/2006/relationships/image" Target="../media/image415.png"/><Relationship Id="rId290" Type="http://schemas.openxmlformats.org/officeDocument/2006/relationships/image" Target="../media/image31.png"/><Relationship Id="rId304" Type="http://schemas.openxmlformats.org/officeDocument/2006/relationships/image" Target="../media/image38.png"/><Relationship Id="rId388" Type="http://schemas.openxmlformats.org/officeDocument/2006/relationships/image" Target="../media/image80.png"/><Relationship Id="rId511" Type="http://schemas.openxmlformats.org/officeDocument/2006/relationships/image" Target="../media/image141.png"/><Relationship Id="rId609" Type="http://schemas.openxmlformats.org/officeDocument/2006/relationships/image" Target="../media/image190.png"/><Relationship Id="rId956" Type="http://schemas.openxmlformats.org/officeDocument/2006/relationships/customXml" Target="../ink/ink327.xml"/><Relationship Id="rId1141" Type="http://schemas.openxmlformats.org/officeDocument/2006/relationships/image" Target="../media/image345.png"/><Relationship Id="rId1239" Type="http://schemas.openxmlformats.org/officeDocument/2006/relationships/image" Target="../media/image394.png"/><Relationship Id="rId85" Type="http://schemas.openxmlformats.org/officeDocument/2006/relationships/customXml" Target="../ink/ink38.xml"/><Relationship Id="rId150" Type="http://schemas.openxmlformats.org/officeDocument/2006/relationships/image" Target="../media/image703.png"/><Relationship Id="rId816" Type="http://schemas.openxmlformats.org/officeDocument/2006/relationships/customXml" Target="../ink/ink207.xml"/><Relationship Id="rId595" Type="http://schemas.openxmlformats.org/officeDocument/2006/relationships/image" Target="../media/image183.png"/><Relationship Id="rId1001" Type="http://schemas.openxmlformats.org/officeDocument/2006/relationships/customXml" Target="../ink/ink350.xml"/><Relationship Id="rId455" Type="http://schemas.openxmlformats.org/officeDocument/2006/relationships/image" Target="../media/image113.png"/><Relationship Id="rId1085" Type="http://schemas.openxmlformats.org/officeDocument/2006/relationships/customXml" Target="../ink/ink392.xml"/><Relationship Id="rId12" Type="http://schemas.openxmlformats.org/officeDocument/2006/relationships/image" Target="../media/image634.png"/><Relationship Id="rId108" Type="http://schemas.openxmlformats.org/officeDocument/2006/relationships/image" Target="../media/image682.png"/><Relationship Id="rId967" Type="http://schemas.openxmlformats.org/officeDocument/2006/relationships/image" Target="../media/image259.png"/><Relationship Id="rId1152" Type="http://schemas.openxmlformats.org/officeDocument/2006/relationships/customXml" Target="../ink/ink426.xml"/><Relationship Id="rId96" Type="http://schemas.openxmlformats.org/officeDocument/2006/relationships/image" Target="../media/image676.png"/><Relationship Id="rId161" Type="http://schemas.openxmlformats.org/officeDocument/2006/relationships/customXml" Target="../ink/ink74.xml"/><Relationship Id="rId827" Type="http://schemas.openxmlformats.org/officeDocument/2006/relationships/customXml" Target="../ink/ink218.xml"/><Relationship Id="rId1012" Type="http://schemas.openxmlformats.org/officeDocument/2006/relationships/image" Target="../media/image281.png"/><Relationship Id="rId880" Type="http://schemas.openxmlformats.org/officeDocument/2006/relationships/customXml" Target="../ink/ink271.xml"/><Relationship Id="rId673" Type="http://schemas.openxmlformats.org/officeDocument/2006/relationships/image" Target="../media/image222.png"/><Relationship Id="rId1096" Type="http://schemas.openxmlformats.org/officeDocument/2006/relationships/image" Target="../media/image323.png"/><Relationship Id="rId23" Type="http://schemas.openxmlformats.org/officeDocument/2006/relationships/customXml" Target="../ink/ink7.xml"/><Relationship Id="rId119" Type="http://schemas.openxmlformats.org/officeDocument/2006/relationships/customXml" Target="../ink/ink55.xml"/><Relationship Id="rId326" Type="http://schemas.openxmlformats.org/officeDocument/2006/relationships/image" Target="../media/image49.png"/><Relationship Id="rId533" Type="http://schemas.openxmlformats.org/officeDocument/2006/relationships/image" Target="../media/image152.png"/><Relationship Id="rId978" Type="http://schemas.openxmlformats.org/officeDocument/2006/relationships/customXml" Target="../ink/ink338.xml"/><Relationship Id="rId1163" Type="http://schemas.openxmlformats.org/officeDocument/2006/relationships/image" Target="../media/image356.png"/><Relationship Id="rId740" Type="http://schemas.openxmlformats.org/officeDocument/2006/relationships/customXml" Target="../ink/ink131.xml"/><Relationship Id="rId838" Type="http://schemas.openxmlformats.org/officeDocument/2006/relationships/customXml" Target="../ink/ink229.xml"/><Relationship Id="rId1023" Type="http://schemas.openxmlformats.org/officeDocument/2006/relationships/customXml" Target="../ink/ink361.xml"/><Relationship Id="rId172" Type="http://schemas.openxmlformats.org/officeDocument/2006/relationships/image" Target="../media/image714.png"/><Relationship Id="rId477" Type="http://schemas.openxmlformats.org/officeDocument/2006/relationships/image" Target="../media/image124.png"/><Relationship Id="rId1230" Type="http://schemas.openxmlformats.org/officeDocument/2006/relationships/customXml" Target="../ink/ink465.xml"/><Relationship Id="rId891" Type="http://schemas.openxmlformats.org/officeDocument/2006/relationships/customXml" Target="../ink/ink282.xml"/><Relationship Id="rId905" Type="http://schemas.openxmlformats.org/officeDocument/2006/relationships/customXml" Target="../ink/ink295.xml"/><Relationship Id="rId989" Type="http://schemas.openxmlformats.org/officeDocument/2006/relationships/image" Target="../media/image270.png"/><Relationship Id="rId34" Type="http://schemas.openxmlformats.org/officeDocument/2006/relationships/image" Target="../media/image645.png"/><Relationship Id="rId751" Type="http://schemas.openxmlformats.org/officeDocument/2006/relationships/customXml" Target="../ink/ink142.xml"/><Relationship Id="rId849" Type="http://schemas.openxmlformats.org/officeDocument/2006/relationships/customXml" Target="../ink/ink240.xml"/><Relationship Id="rId1174" Type="http://schemas.openxmlformats.org/officeDocument/2006/relationships/customXml" Target="../ink/ink437.xml"/><Relationship Id="rId183" Type="http://schemas.openxmlformats.org/officeDocument/2006/relationships/customXml" Target="../ink/ink85.xml"/><Relationship Id="rId390" Type="http://schemas.openxmlformats.org/officeDocument/2006/relationships/image" Target="../media/image81.png"/><Relationship Id="rId404" Type="http://schemas.openxmlformats.org/officeDocument/2006/relationships/image" Target="../media/image88.png"/><Relationship Id="rId611" Type="http://schemas.openxmlformats.org/officeDocument/2006/relationships/image" Target="../media/image191.png"/><Relationship Id="rId1034" Type="http://schemas.openxmlformats.org/officeDocument/2006/relationships/image" Target="../media/image292.png"/><Relationship Id="rId1241" Type="http://schemas.openxmlformats.org/officeDocument/2006/relationships/image" Target="../media/image395.png"/><Relationship Id="rId695" Type="http://schemas.openxmlformats.org/officeDocument/2006/relationships/image" Target="../media/image233.png"/><Relationship Id="rId709" Type="http://schemas.openxmlformats.org/officeDocument/2006/relationships/customXml" Target="../ink/ink100.xml"/><Relationship Id="rId916" Type="http://schemas.openxmlformats.org/officeDocument/2006/relationships/customXml" Target="../ink/ink306.xml"/><Relationship Id="rId1101" Type="http://schemas.openxmlformats.org/officeDocument/2006/relationships/customXml" Target="../ink/ink400.xml"/><Relationship Id="rId45" Type="http://schemas.openxmlformats.org/officeDocument/2006/relationships/customXml" Target="../ink/ink18.xml"/><Relationship Id="rId110" Type="http://schemas.openxmlformats.org/officeDocument/2006/relationships/image" Target="../media/image683.png"/><Relationship Id="rId348" Type="http://schemas.openxmlformats.org/officeDocument/2006/relationships/image" Target="../media/image60.png"/><Relationship Id="rId762" Type="http://schemas.openxmlformats.org/officeDocument/2006/relationships/customXml" Target="../ink/ink153.xml"/><Relationship Id="rId555" Type="http://schemas.openxmlformats.org/officeDocument/2006/relationships/image" Target="../media/image163.png"/><Relationship Id="rId1185" Type="http://schemas.openxmlformats.org/officeDocument/2006/relationships/image" Target="../media/image367.png"/><Relationship Id="rId1045" Type="http://schemas.openxmlformats.org/officeDocument/2006/relationships/customXml" Target="../ink/ink372.xml"/><Relationship Id="rId1252" Type="http://schemas.openxmlformats.org/officeDocument/2006/relationships/customXml" Target="../ink/ink476.xml"/><Relationship Id="rId499" Type="http://schemas.openxmlformats.org/officeDocument/2006/relationships/image" Target="../media/image135.png"/><Relationship Id="rId927" Type="http://schemas.openxmlformats.org/officeDocument/2006/relationships/image" Target="../media/image238.png"/><Relationship Id="rId1112" Type="http://schemas.openxmlformats.org/officeDocument/2006/relationships/image" Target="../media/image331.png"/><Relationship Id="rId56" Type="http://schemas.openxmlformats.org/officeDocument/2006/relationships/image" Target="../media/image656.png"/><Relationship Id="rId773" Type="http://schemas.openxmlformats.org/officeDocument/2006/relationships/customXml" Target="../ink/ink164.xml"/><Relationship Id="rId1196" Type="http://schemas.openxmlformats.org/officeDocument/2006/relationships/customXml" Target="../ink/ink448.xml"/><Relationship Id="rId121" Type="http://schemas.openxmlformats.org/officeDocument/2006/relationships/customXml" Target="../ink/ink56.xml"/><Relationship Id="rId426" Type="http://schemas.openxmlformats.org/officeDocument/2006/relationships/image" Target="../media/image99.png"/><Relationship Id="rId633" Type="http://schemas.openxmlformats.org/officeDocument/2006/relationships/image" Target="../media/image202.png"/><Relationship Id="rId980" Type="http://schemas.openxmlformats.org/officeDocument/2006/relationships/customXml" Target="../ink/ink339.xml"/><Relationship Id="rId1056" Type="http://schemas.openxmlformats.org/officeDocument/2006/relationships/image" Target="../media/image303.png"/><Relationship Id="rId1263" Type="http://schemas.openxmlformats.org/officeDocument/2006/relationships/image" Target="../media/image406.png"/><Relationship Id="rId840" Type="http://schemas.openxmlformats.org/officeDocument/2006/relationships/customXml" Target="../ink/ink231.xml"/><Relationship Id="rId938" Type="http://schemas.openxmlformats.org/officeDocument/2006/relationships/customXml" Target="../ink/ink318.xml"/><Relationship Id="rId67" Type="http://schemas.openxmlformats.org/officeDocument/2006/relationships/customXml" Target="../ink/ink29.xml"/><Relationship Id="rId700" Type="http://schemas.openxmlformats.org/officeDocument/2006/relationships/customXml" Target="../ink/ink91.xml"/><Relationship Id="rId272" Type="http://schemas.openxmlformats.org/officeDocument/2006/relationships/image" Target="../media/image22.png"/><Relationship Id="rId577" Type="http://schemas.openxmlformats.org/officeDocument/2006/relationships/image" Target="../media/image174.png"/><Relationship Id="rId1123" Type="http://schemas.openxmlformats.org/officeDocument/2006/relationships/customXml" Target="../ink/ink411.xml"/><Relationship Id="rId132" Type="http://schemas.openxmlformats.org/officeDocument/2006/relationships/image" Target="../media/image694.png"/><Relationship Id="rId784" Type="http://schemas.openxmlformats.org/officeDocument/2006/relationships/customXml" Target="../ink/ink175.xml"/><Relationship Id="rId991" Type="http://schemas.openxmlformats.org/officeDocument/2006/relationships/image" Target="../media/image271.png"/><Relationship Id="rId1067" Type="http://schemas.openxmlformats.org/officeDocument/2006/relationships/customXml" Target="../ink/ink383.xml"/><Relationship Id="rId851" Type="http://schemas.openxmlformats.org/officeDocument/2006/relationships/customXml" Target="../ink/ink242.xml"/><Relationship Id="rId1274" Type="http://schemas.openxmlformats.org/officeDocument/2006/relationships/customXml" Target="../ink/ink487.xml"/><Relationship Id="rId711" Type="http://schemas.openxmlformats.org/officeDocument/2006/relationships/customXml" Target="../ink/ink102.xml"/><Relationship Id="rId949" Type="http://schemas.openxmlformats.org/officeDocument/2006/relationships/image" Target="../media/image250.png"/><Relationship Id="rId1134" Type="http://schemas.openxmlformats.org/officeDocument/2006/relationships/customXml" Target="../ink/ink417.xml"/><Relationship Id="rId78" Type="http://schemas.openxmlformats.org/officeDocument/2006/relationships/image" Target="../media/image667.png"/><Relationship Id="rId143" Type="http://schemas.openxmlformats.org/officeDocument/2006/relationships/customXml" Target="../ink/ink65.xml"/><Relationship Id="rId350" Type="http://schemas.openxmlformats.org/officeDocument/2006/relationships/image" Target="../media/image61.png"/><Relationship Id="rId795" Type="http://schemas.openxmlformats.org/officeDocument/2006/relationships/customXml" Target="../ink/ink186.xml"/><Relationship Id="rId809" Type="http://schemas.openxmlformats.org/officeDocument/2006/relationships/customXml" Target="../ink/ink200.xml"/><Relationship Id="rId1201" Type="http://schemas.openxmlformats.org/officeDocument/2006/relationships/image" Target="../media/image375.png"/><Relationship Id="rId862" Type="http://schemas.openxmlformats.org/officeDocument/2006/relationships/customXml" Target="../ink/ink253.xml"/><Relationship Id="rId655" Type="http://schemas.openxmlformats.org/officeDocument/2006/relationships/image" Target="../media/image213.png"/><Relationship Id="rId1078" Type="http://schemas.openxmlformats.org/officeDocument/2006/relationships/image" Target="../media/image314.png"/><Relationship Id="rId1285" Type="http://schemas.openxmlformats.org/officeDocument/2006/relationships/image" Target="../media/image417.png"/><Relationship Id="rId294" Type="http://schemas.openxmlformats.org/officeDocument/2006/relationships/image" Target="../media/image33.png"/><Relationship Id="rId722" Type="http://schemas.openxmlformats.org/officeDocument/2006/relationships/customXml" Target="../ink/ink113.xml"/><Relationship Id="rId308" Type="http://schemas.openxmlformats.org/officeDocument/2006/relationships/image" Target="../media/image40.png"/><Relationship Id="rId515" Type="http://schemas.openxmlformats.org/officeDocument/2006/relationships/image" Target="../media/image143.png"/><Relationship Id="rId1145" Type="http://schemas.openxmlformats.org/officeDocument/2006/relationships/image" Target="../media/image347.png"/><Relationship Id="rId89" Type="http://schemas.openxmlformats.org/officeDocument/2006/relationships/customXml" Target="../ink/ink40.xml"/><Relationship Id="rId154" Type="http://schemas.openxmlformats.org/officeDocument/2006/relationships/image" Target="../media/image705.png"/><Relationship Id="rId599" Type="http://schemas.openxmlformats.org/officeDocument/2006/relationships/image" Target="../media/image185.png"/><Relationship Id="rId1005" Type="http://schemas.openxmlformats.org/officeDocument/2006/relationships/customXml" Target="../ink/ink352.xml"/><Relationship Id="rId1212" Type="http://schemas.openxmlformats.org/officeDocument/2006/relationships/customXml" Target="../ink/ink456.xml"/><Relationship Id="rId873" Type="http://schemas.openxmlformats.org/officeDocument/2006/relationships/customXml" Target="../ink/ink264.xml"/><Relationship Id="rId459" Type="http://schemas.openxmlformats.org/officeDocument/2006/relationships/image" Target="../media/image115.png"/><Relationship Id="rId1089" Type="http://schemas.openxmlformats.org/officeDocument/2006/relationships/customXml" Target="../ink/ink394.xml"/><Relationship Id="rId16" Type="http://schemas.openxmlformats.org/officeDocument/2006/relationships/image" Target="../media/image636.png"/><Relationship Id="rId1156" Type="http://schemas.openxmlformats.org/officeDocument/2006/relationships/customXml" Target="../ink/ink428.xml"/><Relationship Id="rId733" Type="http://schemas.openxmlformats.org/officeDocument/2006/relationships/customXml" Target="../ink/ink124.xml"/><Relationship Id="rId940" Type="http://schemas.openxmlformats.org/officeDocument/2006/relationships/customXml" Target="../ink/ink319.xml"/><Relationship Id="rId1016" Type="http://schemas.openxmlformats.org/officeDocument/2006/relationships/image" Target="../media/image283.png"/><Relationship Id="rId165" Type="http://schemas.openxmlformats.org/officeDocument/2006/relationships/customXml" Target="../ink/ink76.xml"/><Relationship Id="rId372" Type="http://schemas.openxmlformats.org/officeDocument/2006/relationships/image" Target="../media/image72.png"/><Relationship Id="rId800" Type="http://schemas.openxmlformats.org/officeDocument/2006/relationships/customXml" Target="../ink/ink191.xml"/><Relationship Id="rId677" Type="http://schemas.openxmlformats.org/officeDocument/2006/relationships/image" Target="../media/image224.png"/><Relationship Id="rId1223" Type="http://schemas.openxmlformats.org/officeDocument/2006/relationships/image" Target="../media/image386.png"/><Relationship Id="rId884" Type="http://schemas.openxmlformats.org/officeDocument/2006/relationships/customXml" Target="../ink/ink275.xml"/><Relationship Id="rId27" Type="http://schemas.openxmlformats.org/officeDocument/2006/relationships/customXml" Target="../ink/ink9.xml"/><Relationship Id="rId744" Type="http://schemas.openxmlformats.org/officeDocument/2006/relationships/customXml" Target="../ink/ink135.xml"/><Relationship Id="rId537" Type="http://schemas.openxmlformats.org/officeDocument/2006/relationships/image" Target="../media/image154.png"/><Relationship Id="rId951" Type="http://schemas.openxmlformats.org/officeDocument/2006/relationships/image" Target="../media/image251.png"/><Relationship Id="rId1167" Type="http://schemas.openxmlformats.org/officeDocument/2006/relationships/image" Target="../media/image358.png"/><Relationship Id="rId80" Type="http://schemas.openxmlformats.org/officeDocument/2006/relationships/image" Target="../media/image668.png"/><Relationship Id="rId176" Type="http://schemas.openxmlformats.org/officeDocument/2006/relationships/image" Target="../media/image716.png"/><Relationship Id="rId811" Type="http://schemas.openxmlformats.org/officeDocument/2006/relationships/customXml" Target="../ink/ink202.xml"/><Relationship Id="rId1027" Type="http://schemas.openxmlformats.org/officeDocument/2006/relationships/customXml" Target="../ink/ink363.xml"/><Relationship Id="rId1234" Type="http://schemas.openxmlformats.org/officeDocument/2006/relationships/customXml" Target="../ink/ink467.xml"/><Relationship Id="rId895" Type="http://schemas.openxmlformats.org/officeDocument/2006/relationships/customXml" Target="../ink/ink286.xml"/><Relationship Id="rId909" Type="http://schemas.openxmlformats.org/officeDocument/2006/relationships/customXml" Target="../ink/ink299.xml"/><Relationship Id="rId1080" Type="http://schemas.openxmlformats.org/officeDocument/2006/relationships/image" Target="../media/image315.png"/><Relationship Id="rId38" Type="http://schemas.openxmlformats.org/officeDocument/2006/relationships/image" Target="../media/image647.png"/><Relationship Id="rId103" Type="http://schemas.openxmlformats.org/officeDocument/2006/relationships/customXml" Target="../ink/ink47.xml"/><Relationship Id="rId310" Type="http://schemas.openxmlformats.org/officeDocument/2006/relationships/image" Target="../media/image41.png"/><Relationship Id="rId755" Type="http://schemas.openxmlformats.org/officeDocument/2006/relationships/customXml" Target="../ink/ink146.xml"/><Relationship Id="rId962" Type="http://schemas.openxmlformats.org/officeDocument/2006/relationships/customXml" Target="../ink/ink330.xml"/><Relationship Id="rId1178" Type="http://schemas.openxmlformats.org/officeDocument/2006/relationships/customXml" Target="../ink/ink439.xml"/><Relationship Id="rId91" Type="http://schemas.openxmlformats.org/officeDocument/2006/relationships/customXml" Target="../ink/ink41.xml"/><Relationship Id="rId394" Type="http://schemas.openxmlformats.org/officeDocument/2006/relationships/image" Target="../media/image83.png"/><Relationship Id="rId408" Type="http://schemas.openxmlformats.org/officeDocument/2006/relationships/image" Target="../media/image90.png"/><Relationship Id="rId822" Type="http://schemas.openxmlformats.org/officeDocument/2006/relationships/customXml" Target="../ink/ink213.xml"/><Relationship Id="rId615" Type="http://schemas.openxmlformats.org/officeDocument/2006/relationships/image" Target="../media/image193.png"/><Relationship Id="rId1038" Type="http://schemas.openxmlformats.org/officeDocument/2006/relationships/image" Target="../media/image294.png"/><Relationship Id="rId1245" Type="http://schemas.openxmlformats.org/officeDocument/2006/relationships/image" Target="../media/image397.png"/><Relationship Id="rId254" Type="http://schemas.openxmlformats.org/officeDocument/2006/relationships/image" Target="../media/image689.png"/><Relationship Id="rId699" Type="http://schemas.openxmlformats.org/officeDocument/2006/relationships/customXml" Target="../ink/ink90.xml"/><Relationship Id="rId1091" Type="http://schemas.openxmlformats.org/officeDocument/2006/relationships/customXml" Target="../ink/ink395.xml"/><Relationship Id="rId1105" Type="http://schemas.openxmlformats.org/officeDocument/2006/relationships/customXml" Target="../ink/ink402.xml"/><Relationship Id="rId49" Type="http://schemas.openxmlformats.org/officeDocument/2006/relationships/customXml" Target="../ink/ink20.xml"/><Relationship Id="rId114" Type="http://schemas.openxmlformats.org/officeDocument/2006/relationships/image" Target="../media/image685.png"/><Relationship Id="rId766" Type="http://schemas.openxmlformats.org/officeDocument/2006/relationships/customXml" Target="../ink/ink157.xml"/><Relationship Id="rId559" Type="http://schemas.openxmlformats.org/officeDocument/2006/relationships/image" Target="../media/image165.png"/><Relationship Id="rId461" Type="http://schemas.openxmlformats.org/officeDocument/2006/relationships/image" Target="../media/image116.png"/><Relationship Id="rId1189" Type="http://schemas.openxmlformats.org/officeDocument/2006/relationships/image" Target="../media/image369.png"/><Relationship Id="rId973" Type="http://schemas.openxmlformats.org/officeDocument/2006/relationships/image" Target="../media/image262.png"/><Relationship Id="rId1049" Type="http://schemas.openxmlformats.org/officeDocument/2006/relationships/customXml" Target="../ink/ink374.xml"/><Relationship Id="rId1256" Type="http://schemas.openxmlformats.org/officeDocument/2006/relationships/customXml" Target="../ink/ink478.xml"/><Relationship Id="rId833" Type="http://schemas.openxmlformats.org/officeDocument/2006/relationships/customXml" Target="../ink/ink224.xml"/><Relationship Id="rId1116" Type="http://schemas.openxmlformats.org/officeDocument/2006/relationships/image" Target="../media/image333.png"/><Relationship Id="rId900" Type="http://schemas.openxmlformats.org/officeDocument/2006/relationships/customXml" Target="../ink/ink291.xml"/><Relationship Id="rId332" Type="http://schemas.openxmlformats.org/officeDocument/2006/relationships/image" Target="../media/image52.png"/><Relationship Id="rId777" Type="http://schemas.openxmlformats.org/officeDocument/2006/relationships/customXml" Target="../ink/ink168.xml"/><Relationship Id="rId984" Type="http://schemas.openxmlformats.org/officeDocument/2006/relationships/customXml" Target="../ink/ink341.xml"/><Relationship Id="rId844" Type="http://schemas.openxmlformats.org/officeDocument/2006/relationships/customXml" Target="../ink/ink235.xml"/><Relationship Id="rId637" Type="http://schemas.openxmlformats.org/officeDocument/2006/relationships/image" Target="../media/image204.png"/><Relationship Id="rId1267" Type="http://schemas.openxmlformats.org/officeDocument/2006/relationships/image" Target="../media/image408.png"/><Relationship Id="rId704" Type="http://schemas.openxmlformats.org/officeDocument/2006/relationships/customXml" Target="../ink/ink95.xml"/><Relationship Id="rId276" Type="http://schemas.openxmlformats.org/officeDocument/2006/relationships/image" Target="../media/image24.png"/><Relationship Id="rId483" Type="http://schemas.openxmlformats.org/officeDocument/2006/relationships/image" Target="../media/image127.png"/><Relationship Id="rId911" Type="http://schemas.openxmlformats.org/officeDocument/2006/relationships/customXml" Target="../ink/ink301.xml"/><Relationship Id="rId1127" Type="http://schemas.openxmlformats.org/officeDocument/2006/relationships/customXml" Target="../ink/ink413.xml"/><Relationship Id="rId40" Type="http://schemas.openxmlformats.org/officeDocument/2006/relationships/image" Target="../media/image648.png"/><Relationship Id="rId136" Type="http://schemas.openxmlformats.org/officeDocument/2006/relationships/image" Target="../media/image696.png"/><Relationship Id="rId788" Type="http://schemas.openxmlformats.org/officeDocument/2006/relationships/customXml" Target="../ink/ink179.xml"/><Relationship Id="rId995" Type="http://schemas.openxmlformats.org/officeDocument/2006/relationships/customXml" Target="../ink/ink347.xml"/><Relationship Id="rId1180" Type="http://schemas.openxmlformats.org/officeDocument/2006/relationships/customXml" Target="../ink/ink440.xml"/><Relationship Id="rId855" Type="http://schemas.openxmlformats.org/officeDocument/2006/relationships/customXml" Target="../ink/ink246.xml"/><Relationship Id="rId1040" Type="http://schemas.openxmlformats.org/officeDocument/2006/relationships/image" Target="../media/image295.png"/><Relationship Id="rId1278" Type="http://schemas.openxmlformats.org/officeDocument/2006/relationships/customXml" Target="../ink/ink489.xml"/><Relationship Id="rId715" Type="http://schemas.openxmlformats.org/officeDocument/2006/relationships/customXml" Target="../ink/ink106.xml"/><Relationship Id="rId410" Type="http://schemas.openxmlformats.org/officeDocument/2006/relationships/image" Target="../media/image91.png"/><Relationship Id="rId922" Type="http://schemas.openxmlformats.org/officeDocument/2006/relationships/customXml" Target="../ink/ink310.xml"/><Relationship Id="rId1138" Type="http://schemas.openxmlformats.org/officeDocument/2006/relationships/customXml" Target="../ink/ink419.xml"/><Relationship Id="rId147" Type="http://schemas.openxmlformats.org/officeDocument/2006/relationships/customXml" Target="../ink/ink67.xml"/><Relationship Id="rId354" Type="http://schemas.openxmlformats.org/officeDocument/2006/relationships/image" Target="../media/image63.png"/><Relationship Id="rId799" Type="http://schemas.openxmlformats.org/officeDocument/2006/relationships/customXml" Target="../ink/ink190.xml"/><Relationship Id="rId1191" Type="http://schemas.openxmlformats.org/officeDocument/2006/relationships/image" Target="../media/image370.png"/><Relationship Id="rId1205" Type="http://schemas.openxmlformats.org/officeDocument/2006/relationships/image" Target="../media/image377.png"/><Relationship Id="rId51" Type="http://schemas.openxmlformats.org/officeDocument/2006/relationships/customXml" Target="../ink/ink21.xml"/><Relationship Id="rId561" Type="http://schemas.openxmlformats.org/officeDocument/2006/relationships/image" Target="../media/image166.png"/><Relationship Id="rId866" Type="http://schemas.openxmlformats.org/officeDocument/2006/relationships/customXml" Target="../ink/ink257.xml"/><Relationship Id="rId659" Type="http://schemas.openxmlformats.org/officeDocument/2006/relationships/image" Target="../media/image215.png"/><Relationship Id="rId298" Type="http://schemas.openxmlformats.org/officeDocument/2006/relationships/image" Target="../media/image35.png"/><Relationship Id="rId519" Type="http://schemas.openxmlformats.org/officeDocument/2006/relationships/image" Target="../media/image145.png"/><Relationship Id="rId1051" Type="http://schemas.openxmlformats.org/officeDocument/2006/relationships/customXml" Target="../ink/ink375.xml"/><Relationship Id="rId1149" Type="http://schemas.openxmlformats.org/officeDocument/2006/relationships/image" Target="../media/image349.png"/><Relationship Id="rId158" Type="http://schemas.openxmlformats.org/officeDocument/2006/relationships/image" Target="../media/image707.png"/><Relationship Id="rId726" Type="http://schemas.openxmlformats.org/officeDocument/2006/relationships/customXml" Target="../ink/ink117.xml"/><Relationship Id="rId933" Type="http://schemas.openxmlformats.org/officeDocument/2006/relationships/image" Target="../media/image241.png"/><Relationship Id="rId1009" Type="http://schemas.openxmlformats.org/officeDocument/2006/relationships/customXml" Target="../ink/ink354.xml"/><Relationship Id="rId62" Type="http://schemas.openxmlformats.org/officeDocument/2006/relationships/image" Target="../media/image659.png"/><Relationship Id="rId1216" Type="http://schemas.openxmlformats.org/officeDocument/2006/relationships/customXml" Target="../ink/ink458.xml"/><Relationship Id="rId432" Type="http://schemas.openxmlformats.org/officeDocument/2006/relationships/image" Target="../media/image102.png"/><Relationship Id="rId877" Type="http://schemas.openxmlformats.org/officeDocument/2006/relationships/customXml" Target="../ink/ink268.xml"/><Relationship Id="rId1062" Type="http://schemas.openxmlformats.org/officeDocument/2006/relationships/image" Target="../media/image306.png"/><Relationship Id="rId737" Type="http://schemas.openxmlformats.org/officeDocument/2006/relationships/customXml" Target="../ink/ink128.xml"/><Relationship Id="rId944" Type="http://schemas.openxmlformats.org/officeDocument/2006/relationships/customXml" Target="../ink/ink321.xml"/><Relationship Id="rId73" Type="http://schemas.openxmlformats.org/officeDocument/2006/relationships/customXml" Target="../ink/ink32.xml"/><Relationship Id="rId169" Type="http://schemas.openxmlformats.org/officeDocument/2006/relationships/customXml" Target="../ink/ink78.xml"/><Relationship Id="rId376" Type="http://schemas.openxmlformats.org/officeDocument/2006/relationships/image" Target="../media/image74.png"/><Relationship Id="rId790" Type="http://schemas.openxmlformats.org/officeDocument/2006/relationships/customXml" Target="../ink/ink181.xml"/><Relationship Id="rId804" Type="http://schemas.openxmlformats.org/officeDocument/2006/relationships/customXml" Target="../ink/ink195.xml"/><Relationship Id="rId583" Type="http://schemas.openxmlformats.org/officeDocument/2006/relationships/image" Target="../media/image177.png"/><Relationship Id="rId1227" Type="http://schemas.openxmlformats.org/officeDocument/2006/relationships/image" Target="../media/image388.png"/><Relationship Id="rId4" Type="http://schemas.openxmlformats.org/officeDocument/2006/relationships/image" Target="../media/image15.png"/><Relationship Id="rId888" Type="http://schemas.openxmlformats.org/officeDocument/2006/relationships/customXml" Target="../ink/ink279.xml"/><Relationship Id="rId1073" Type="http://schemas.openxmlformats.org/officeDocument/2006/relationships/customXml" Target="../ink/ink386.xml"/><Relationship Id="rId1280" Type="http://schemas.openxmlformats.org/officeDocument/2006/relationships/customXml" Target="../ink/ink490.xml"/><Relationship Id="rId748" Type="http://schemas.openxmlformats.org/officeDocument/2006/relationships/customXml" Target="../ink/ink139.xml"/><Relationship Id="rId955" Type="http://schemas.openxmlformats.org/officeDocument/2006/relationships/image" Target="../media/image253.png"/><Relationship Id="rId1140" Type="http://schemas.openxmlformats.org/officeDocument/2006/relationships/customXml" Target="../ink/ink420.xml"/><Relationship Id="rId84" Type="http://schemas.openxmlformats.org/officeDocument/2006/relationships/image" Target="../media/image670.png"/><Relationship Id="rId815" Type="http://schemas.openxmlformats.org/officeDocument/2006/relationships/customXml" Target="../ink/ink206.xml"/><Relationship Id="rId1238" Type="http://schemas.openxmlformats.org/officeDocument/2006/relationships/customXml" Target="../ink/ink469.xml"/><Relationship Id="rId899" Type="http://schemas.openxmlformats.org/officeDocument/2006/relationships/customXml" Target="../ink/ink290.xml"/><Relationship Id="rId1000" Type="http://schemas.openxmlformats.org/officeDocument/2006/relationships/image" Target="../media/image275.png"/><Relationship Id="rId1084" Type="http://schemas.openxmlformats.org/officeDocument/2006/relationships/image" Target="../media/image317.png"/><Relationship Id="rId107" Type="http://schemas.openxmlformats.org/officeDocument/2006/relationships/customXml" Target="../ink/ink49.xml"/><Relationship Id="rId759" Type="http://schemas.openxmlformats.org/officeDocument/2006/relationships/customXml" Target="../ink/ink150.xml"/><Relationship Id="rId661" Type="http://schemas.openxmlformats.org/officeDocument/2006/relationships/image" Target="../media/image216.png"/><Relationship Id="rId966" Type="http://schemas.openxmlformats.org/officeDocument/2006/relationships/customXml" Target="../ink/ink332.xml"/><Relationship Id="rId314" Type="http://schemas.openxmlformats.org/officeDocument/2006/relationships/image" Target="../media/image43.png"/><Relationship Id="rId398" Type="http://schemas.openxmlformats.org/officeDocument/2006/relationships/image" Target="../media/image85.png"/><Relationship Id="rId521" Type="http://schemas.openxmlformats.org/officeDocument/2006/relationships/image" Target="../media/image146.png"/><Relationship Id="rId619" Type="http://schemas.openxmlformats.org/officeDocument/2006/relationships/image" Target="../media/image195.png"/><Relationship Id="rId1151" Type="http://schemas.openxmlformats.org/officeDocument/2006/relationships/image" Target="../media/image350.png"/><Relationship Id="rId1249" Type="http://schemas.openxmlformats.org/officeDocument/2006/relationships/image" Target="../media/image399.png"/><Relationship Id="rId95" Type="http://schemas.openxmlformats.org/officeDocument/2006/relationships/customXml" Target="../ink/ink43.xml"/><Relationship Id="rId160" Type="http://schemas.openxmlformats.org/officeDocument/2006/relationships/image" Target="../media/image708.png"/><Relationship Id="rId826" Type="http://schemas.openxmlformats.org/officeDocument/2006/relationships/customXml" Target="../ink/ink217.xml"/><Relationship Id="rId1011" Type="http://schemas.openxmlformats.org/officeDocument/2006/relationships/customXml" Target="../ink/ink355.xml"/><Relationship Id="rId1109" Type="http://schemas.openxmlformats.org/officeDocument/2006/relationships/customXml" Target="../ink/ink404.xml"/><Relationship Id="rId258" Type="http://schemas.openxmlformats.org/officeDocument/2006/relationships/image" Target="../media/image1510.png"/><Relationship Id="rId465" Type="http://schemas.openxmlformats.org/officeDocument/2006/relationships/image" Target="../media/image118.png"/><Relationship Id="rId1095" Type="http://schemas.openxmlformats.org/officeDocument/2006/relationships/customXml" Target="../ink/ink397.xml"/><Relationship Id="rId22" Type="http://schemas.openxmlformats.org/officeDocument/2006/relationships/image" Target="../media/image639.png"/><Relationship Id="rId118" Type="http://schemas.openxmlformats.org/officeDocument/2006/relationships/image" Target="../media/image687.png"/><Relationship Id="rId977" Type="http://schemas.openxmlformats.org/officeDocument/2006/relationships/image" Target="../media/image264.png"/><Relationship Id="rId1162" Type="http://schemas.openxmlformats.org/officeDocument/2006/relationships/customXml" Target="../ink/ink431.xml"/><Relationship Id="rId171" Type="http://schemas.openxmlformats.org/officeDocument/2006/relationships/customXml" Target="../ink/ink79.xml"/><Relationship Id="rId837" Type="http://schemas.openxmlformats.org/officeDocument/2006/relationships/customXml" Target="../ink/ink228.xml"/><Relationship Id="rId1022" Type="http://schemas.openxmlformats.org/officeDocument/2006/relationships/image" Target="../media/image286.png"/><Relationship Id="rId890" Type="http://schemas.openxmlformats.org/officeDocument/2006/relationships/customXml" Target="../ink/ink281.xml"/><Relationship Id="rId683" Type="http://schemas.openxmlformats.org/officeDocument/2006/relationships/image" Target="../media/image227.png"/><Relationship Id="rId904" Type="http://schemas.openxmlformats.org/officeDocument/2006/relationships/customXml" Target="../ink/ink294.xml"/><Relationship Id="rId33" Type="http://schemas.openxmlformats.org/officeDocument/2006/relationships/customXml" Target="../ink/ink12.xml"/><Relationship Id="rId129" Type="http://schemas.openxmlformats.org/officeDocument/2006/relationships/customXml" Target="../ink/ink58.xml"/><Relationship Id="rId336" Type="http://schemas.openxmlformats.org/officeDocument/2006/relationships/image" Target="../media/image54.png"/><Relationship Id="rId543" Type="http://schemas.openxmlformats.org/officeDocument/2006/relationships/image" Target="../media/image157.png"/><Relationship Id="rId988" Type="http://schemas.openxmlformats.org/officeDocument/2006/relationships/customXml" Target="../ink/ink343.xml"/><Relationship Id="rId1173" Type="http://schemas.openxmlformats.org/officeDocument/2006/relationships/image" Target="../media/image361.png"/><Relationship Id="rId182" Type="http://schemas.openxmlformats.org/officeDocument/2006/relationships/image" Target="../media/image719.png"/><Relationship Id="rId750" Type="http://schemas.openxmlformats.org/officeDocument/2006/relationships/customXml" Target="../ink/ink141.xml"/><Relationship Id="rId848" Type="http://schemas.openxmlformats.org/officeDocument/2006/relationships/customXml" Target="../ink/ink239.xml"/><Relationship Id="rId1033" Type="http://schemas.openxmlformats.org/officeDocument/2006/relationships/customXml" Target="../ink/ink366.xml"/><Relationship Id="rId708" Type="http://schemas.openxmlformats.org/officeDocument/2006/relationships/customXml" Target="../ink/ink99.xml"/><Relationship Id="rId487" Type="http://schemas.openxmlformats.org/officeDocument/2006/relationships/image" Target="../media/image129.png"/><Relationship Id="rId915" Type="http://schemas.openxmlformats.org/officeDocument/2006/relationships/customXml" Target="../ink/ink305.xml"/><Relationship Id="rId1240" Type="http://schemas.openxmlformats.org/officeDocument/2006/relationships/customXml" Target="../ink/ink470.xml"/><Relationship Id="rId999" Type="http://schemas.openxmlformats.org/officeDocument/2006/relationships/customXml" Target="../ink/ink349.xml"/><Relationship Id="rId1100" Type="http://schemas.openxmlformats.org/officeDocument/2006/relationships/image" Target="../media/image325.png"/><Relationship Id="rId1184" Type="http://schemas.openxmlformats.org/officeDocument/2006/relationships/customXml" Target="../ink/ink442.xml"/><Relationship Id="rId44" Type="http://schemas.openxmlformats.org/officeDocument/2006/relationships/image" Target="../media/image650.png"/><Relationship Id="rId761" Type="http://schemas.openxmlformats.org/officeDocument/2006/relationships/customXml" Target="../ink/ink152.xml"/><Relationship Id="rId859" Type="http://schemas.openxmlformats.org/officeDocument/2006/relationships/customXml" Target="../ink/ink250.xml"/><Relationship Id="rId414" Type="http://schemas.openxmlformats.org/officeDocument/2006/relationships/image" Target="../media/image93.png"/><Relationship Id="rId621" Type="http://schemas.openxmlformats.org/officeDocument/2006/relationships/image" Target="../media/image196.png"/><Relationship Id="rId1044" Type="http://schemas.openxmlformats.org/officeDocument/2006/relationships/image" Target="../media/image297.png"/><Relationship Id="rId1251" Type="http://schemas.openxmlformats.org/officeDocument/2006/relationships/image" Target="../media/image400.png"/><Relationship Id="rId260" Type="http://schemas.openxmlformats.org/officeDocument/2006/relationships/image" Target="../media/image16.png"/><Relationship Id="rId719" Type="http://schemas.openxmlformats.org/officeDocument/2006/relationships/customXml" Target="../ink/ink110.xml"/><Relationship Id="rId926" Type="http://schemas.openxmlformats.org/officeDocument/2006/relationships/customXml" Target="../ink/ink312.xml"/><Relationship Id="rId1111" Type="http://schemas.openxmlformats.org/officeDocument/2006/relationships/customXml" Target="../ink/ink405.xml"/><Relationship Id="rId55" Type="http://schemas.openxmlformats.org/officeDocument/2006/relationships/customXml" Target="../ink/ink23.xml"/><Relationship Id="rId120" Type="http://schemas.openxmlformats.org/officeDocument/2006/relationships/image" Target="../media/image688.png"/><Relationship Id="rId358" Type="http://schemas.openxmlformats.org/officeDocument/2006/relationships/image" Target="../media/image65.png"/><Relationship Id="rId772" Type="http://schemas.openxmlformats.org/officeDocument/2006/relationships/customXml" Target="../ink/ink163.xml"/><Relationship Id="rId565" Type="http://schemas.openxmlformats.org/officeDocument/2006/relationships/image" Target="../media/image168.png"/><Relationship Id="rId1195" Type="http://schemas.openxmlformats.org/officeDocument/2006/relationships/image" Target="../media/image372.png"/><Relationship Id="rId1209" Type="http://schemas.openxmlformats.org/officeDocument/2006/relationships/image" Target="../media/image379.png"/><Relationship Id="rId1055" Type="http://schemas.openxmlformats.org/officeDocument/2006/relationships/customXml" Target="../ink/ink377.xml"/><Relationship Id="rId1262" Type="http://schemas.openxmlformats.org/officeDocument/2006/relationships/customXml" Target="../ink/ink481.xml"/><Relationship Id="rId937" Type="http://schemas.openxmlformats.org/officeDocument/2006/relationships/image" Target="../media/image243.png"/><Relationship Id="rId1122" Type="http://schemas.openxmlformats.org/officeDocument/2006/relationships/image" Target="../media/image336.png"/><Relationship Id="rId66" Type="http://schemas.openxmlformats.org/officeDocument/2006/relationships/image" Target="../media/image661.png"/><Relationship Id="rId131" Type="http://schemas.openxmlformats.org/officeDocument/2006/relationships/customXml" Target="../ink/ink59.xml"/><Relationship Id="rId783" Type="http://schemas.openxmlformats.org/officeDocument/2006/relationships/customXml" Target="../ink/ink174.xml"/><Relationship Id="rId990" Type="http://schemas.openxmlformats.org/officeDocument/2006/relationships/customXml" Target="../ink/ink344.xml"/><Relationship Id="rId436" Type="http://schemas.openxmlformats.org/officeDocument/2006/relationships/image" Target="../media/image104.png"/><Relationship Id="rId643" Type="http://schemas.openxmlformats.org/officeDocument/2006/relationships/image" Target="../media/image207.png"/><Relationship Id="rId1066" Type="http://schemas.openxmlformats.org/officeDocument/2006/relationships/image" Target="../media/image308.png"/><Relationship Id="rId1273" Type="http://schemas.openxmlformats.org/officeDocument/2006/relationships/image" Target="../media/image411.png"/><Relationship Id="rId850" Type="http://schemas.openxmlformats.org/officeDocument/2006/relationships/customXml" Target="../ink/ink241.xml"/><Relationship Id="rId948" Type="http://schemas.openxmlformats.org/officeDocument/2006/relationships/customXml" Target="../ink/ink323.xml"/><Relationship Id="rId1133" Type="http://schemas.openxmlformats.org/officeDocument/2006/relationships/customXml" Target="../ink/ink416.xml"/><Relationship Id="rId77" Type="http://schemas.openxmlformats.org/officeDocument/2006/relationships/customXml" Target="../ink/ink34.xml"/><Relationship Id="rId282" Type="http://schemas.openxmlformats.org/officeDocument/2006/relationships/image" Target="../media/image27.png"/><Relationship Id="rId710" Type="http://schemas.openxmlformats.org/officeDocument/2006/relationships/customXml" Target="../ink/ink101.xml"/><Relationship Id="rId503" Type="http://schemas.openxmlformats.org/officeDocument/2006/relationships/image" Target="../media/image137.png"/><Relationship Id="rId808" Type="http://schemas.openxmlformats.org/officeDocument/2006/relationships/customXml" Target="../ink/ink199.xml"/><Relationship Id="rId587" Type="http://schemas.openxmlformats.org/officeDocument/2006/relationships/image" Target="../media/image179.png"/><Relationship Id="rId8" Type="http://schemas.openxmlformats.org/officeDocument/2006/relationships/customXml" Target="../ink/ink1.xml"/><Relationship Id="rId142" Type="http://schemas.openxmlformats.org/officeDocument/2006/relationships/image" Target="../media/image699.png"/><Relationship Id="rId794" Type="http://schemas.openxmlformats.org/officeDocument/2006/relationships/customXml" Target="../ink/ink185.xml"/><Relationship Id="rId447" Type="http://schemas.openxmlformats.org/officeDocument/2006/relationships/image" Target="../media/image109.png"/><Relationship Id="rId1077" Type="http://schemas.openxmlformats.org/officeDocument/2006/relationships/customXml" Target="../ink/ink388.xml"/><Relationship Id="rId1200" Type="http://schemas.openxmlformats.org/officeDocument/2006/relationships/customXml" Target="../ink/ink450.xml"/><Relationship Id="rId861" Type="http://schemas.openxmlformats.org/officeDocument/2006/relationships/customXml" Target="../ink/ink252.xml"/><Relationship Id="rId959" Type="http://schemas.openxmlformats.org/officeDocument/2006/relationships/image" Target="../media/image255.png"/><Relationship Id="rId1284" Type="http://schemas.openxmlformats.org/officeDocument/2006/relationships/customXml" Target="../ink/ink492.xml"/><Relationship Id="rId721" Type="http://schemas.openxmlformats.org/officeDocument/2006/relationships/customXml" Target="../ink/ink112.xml"/><Relationship Id="rId1144" Type="http://schemas.openxmlformats.org/officeDocument/2006/relationships/customXml" Target="../ink/ink422.xml"/><Relationship Id="rId88" Type="http://schemas.openxmlformats.org/officeDocument/2006/relationships/image" Target="../media/image672.png"/><Relationship Id="rId153" Type="http://schemas.openxmlformats.org/officeDocument/2006/relationships/customXml" Target="../ink/ink70.xml"/><Relationship Id="rId360" Type="http://schemas.openxmlformats.org/officeDocument/2006/relationships/image" Target="../media/image66.png"/><Relationship Id="rId819" Type="http://schemas.openxmlformats.org/officeDocument/2006/relationships/customXml" Target="../ink/ink210.xml"/><Relationship Id="rId1004" Type="http://schemas.openxmlformats.org/officeDocument/2006/relationships/image" Target="../media/image277.png"/><Relationship Id="rId1211" Type="http://schemas.openxmlformats.org/officeDocument/2006/relationships/image" Target="../media/image380.png"/><Relationship Id="rId872" Type="http://schemas.openxmlformats.org/officeDocument/2006/relationships/customXml" Target="../ink/ink263.xml"/><Relationship Id="rId665" Type="http://schemas.openxmlformats.org/officeDocument/2006/relationships/image" Target="../media/image218.png"/><Relationship Id="rId1088" Type="http://schemas.openxmlformats.org/officeDocument/2006/relationships/image" Target="../media/image319.png"/><Relationship Id="rId15" Type="http://schemas.openxmlformats.org/officeDocument/2006/relationships/customXml" Target="../ink/ink3.xml"/><Relationship Id="rId318" Type="http://schemas.openxmlformats.org/officeDocument/2006/relationships/image" Target="../media/image45.png"/><Relationship Id="rId732" Type="http://schemas.openxmlformats.org/officeDocument/2006/relationships/customXml" Target="../ink/ink123.xml"/><Relationship Id="rId525" Type="http://schemas.openxmlformats.org/officeDocument/2006/relationships/image" Target="../media/image148.png"/><Relationship Id="rId1155" Type="http://schemas.openxmlformats.org/officeDocument/2006/relationships/image" Target="../media/image352.png"/><Relationship Id="rId99" Type="http://schemas.openxmlformats.org/officeDocument/2006/relationships/customXml" Target="../ink/ink45.xml"/><Relationship Id="rId164" Type="http://schemas.openxmlformats.org/officeDocument/2006/relationships/image" Target="../media/image710.png"/><Relationship Id="rId1015" Type="http://schemas.openxmlformats.org/officeDocument/2006/relationships/customXml" Target="../ink/ink357.xml"/><Relationship Id="rId1222" Type="http://schemas.openxmlformats.org/officeDocument/2006/relationships/customXml" Target="../ink/ink461.xml"/><Relationship Id="rId469" Type="http://schemas.openxmlformats.org/officeDocument/2006/relationships/image" Target="../media/image120.png"/><Relationship Id="rId883" Type="http://schemas.openxmlformats.org/officeDocument/2006/relationships/customXml" Target="../ink/ink274.xml"/><Relationship Id="rId1099" Type="http://schemas.openxmlformats.org/officeDocument/2006/relationships/customXml" Target="../ink/ink399.xml"/><Relationship Id="rId26" Type="http://schemas.openxmlformats.org/officeDocument/2006/relationships/image" Target="../media/image641.png"/><Relationship Id="rId1166" Type="http://schemas.openxmlformats.org/officeDocument/2006/relationships/customXml" Target="../ink/ink433.xml"/><Relationship Id="rId175" Type="http://schemas.openxmlformats.org/officeDocument/2006/relationships/customXml" Target="../ink/ink81.xml"/><Relationship Id="rId743" Type="http://schemas.openxmlformats.org/officeDocument/2006/relationships/customXml" Target="../ink/ink134.xml"/><Relationship Id="rId950" Type="http://schemas.openxmlformats.org/officeDocument/2006/relationships/customXml" Target="../ink/ink324.xml"/><Relationship Id="rId1026" Type="http://schemas.openxmlformats.org/officeDocument/2006/relationships/image" Target="../media/image288.png"/><Relationship Id="rId382" Type="http://schemas.openxmlformats.org/officeDocument/2006/relationships/image" Target="../media/image77.png"/><Relationship Id="rId810" Type="http://schemas.openxmlformats.org/officeDocument/2006/relationships/customXml" Target="../ink/ink201.xml"/><Relationship Id="rId603" Type="http://schemas.openxmlformats.org/officeDocument/2006/relationships/image" Target="../media/image187.png"/><Relationship Id="rId687" Type="http://schemas.openxmlformats.org/officeDocument/2006/relationships/image" Target="../media/image229.png"/><Relationship Id="rId908" Type="http://schemas.openxmlformats.org/officeDocument/2006/relationships/customXml" Target="../ink/ink298.xml"/><Relationship Id="rId1233" Type="http://schemas.openxmlformats.org/officeDocument/2006/relationships/image" Target="../media/image391.png"/><Relationship Id="rId894" Type="http://schemas.openxmlformats.org/officeDocument/2006/relationships/customXml" Target="../ink/ink285.xml"/><Relationship Id="rId1177" Type="http://schemas.openxmlformats.org/officeDocument/2006/relationships/image" Target="../media/image363.png"/><Relationship Id="rId37" Type="http://schemas.openxmlformats.org/officeDocument/2006/relationships/customXml" Target="../ink/ink14.xml"/><Relationship Id="rId102" Type="http://schemas.openxmlformats.org/officeDocument/2006/relationships/image" Target="../media/image679.png"/><Relationship Id="rId754" Type="http://schemas.openxmlformats.org/officeDocument/2006/relationships/customXml" Target="../ink/ink145.xml"/><Relationship Id="rId547" Type="http://schemas.openxmlformats.org/officeDocument/2006/relationships/image" Target="../media/image159.png"/><Relationship Id="rId961" Type="http://schemas.openxmlformats.org/officeDocument/2006/relationships/image" Target="../media/image256.png"/><Relationship Id="rId90" Type="http://schemas.openxmlformats.org/officeDocument/2006/relationships/image" Target="../media/image673.png"/><Relationship Id="rId821" Type="http://schemas.openxmlformats.org/officeDocument/2006/relationships/customXml" Target="../ink/ink212.xml"/><Relationship Id="rId1037" Type="http://schemas.openxmlformats.org/officeDocument/2006/relationships/customXml" Target="../ink/ink368.xml"/><Relationship Id="rId1244" Type="http://schemas.openxmlformats.org/officeDocument/2006/relationships/customXml" Target="../ink/ink472.xml"/><Relationship Id="rId698" Type="http://schemas.openxmlformats.org/officeDocument/2006/relationships/customXml" Target="../ink/ink89.xml"/><Relationship Id="rId919" Type="http://schemas.openxmlformats.org/officeDocument/2006/relationships/image" Target="../media/image234.png"/><Relationship Id="rId1090" Type="http://schemas.openxmlformats.org/officeDocument/2006/relationships/image" Target="../media/image320.png"/><Relationship Id="rId1104" Type="http://schemas.openxmlformats.org/officeDocument/2006/relationships/image" Target="../media/image327.png"/><Relationship Id="rId48" Type="http://schemas.openxmlformats.org/officeDocument/2006/relationships/image" Target="../media/image652.png"/><Relationship Id="rId113" Type="http://schemas.openxmlformats.org/officeDocument/2006/relationships/customXml" Target="../ink/ink52.xml"/><Relationship Id="rId320" Type="http://schemas.openxmlformats.org/officeDocument/2006/relationships/image" Target="../media/image46.png"/><Relationship Id="rId765" Type="http://schemas.openxmlformats.org/officeDocument/2006/relationships/customXml" Target="../ink/ink156.xml"/><Relationship Id="rId972" Type="http://schemas.openxmlformats.org/officeDocument/2006/relationships/customXml" Target="../ink/ink335.xml"/><Relationship Id="rId1188" Type="http://schemas.openxmlformats.org/officeDocument/2006/relationships/customXml" Target="../ink/ink444.xml"/><Relationship Id="rId418" Type="http://schemas.openxmlformats.org/officeDocument/2006/relationships/image" Target="../media/image95.png"/><Relationship Id="rId832" Type="http://schemas.openxmlformats.org/officeDocument/2006/relationships/customXml" Target="../ink/ink223.xml"/><Relationship Id="rId625" Type="http://schemas.openxmlformats.org/officeDocument/2006/relationships/image" Target="../media/image198.png"/><Relationship Id="rId1048" Type="http://schemas.openxmlformats.org/officeDocument/2006/relationships/image" Target="../media/image299.png"/><Relationship Id="rId1255" Type="http://schemas.openxmlformats.org/officeDocument/2006/relationships/image" Target="../media/image402.png"/><Relationship Id="rId264" Type="http://schemas.openxmlformats.org/officeDocument/2006/relationships/image" Target="../media/image18.png"/><Relationship Id="rId471" Type="http://schemas.openxmlformats.org/officeDocument/2006/relationships/image" Target="../media/image121.png"/><Relationship Id="rId1115" Type="http://schemas.openxmlformats.org/officeDocument/2006/relationships/customXml" Target="../ink/ink407.xml"/><Relationship Id="rId59" Type="http://schemas.openxmlformats.org/officeDocument/2006/relationships/customXml" Target="../ink/ink25.xml"/><Relationship Id="rId776" Type="http://schemas.openxmlformats.org/officeDocument/2006/relationships/customXml" Target="../ink/ink167.xml"/><Relationship Id="rId569" Type="http://schemas.openxmlformats.org/officeDocument/2006/relationships/image" Target="../media/image170.png"/><Relationship Id="rId983" Type="http://schemas.openxmlformats.org/officeDocument/2006/relationships/image" Target="../media/image267.png"/><Relationship Id="rId1199" Type="http://schemas.openxmlformats.org/officeDocument/2006/relationships/image" Target="../media/image374.png"/><Relationship Id="rId1059" Type="http://schemas.openxmlformats.org/officeDocument/2006/relationships/customXml" Target="../ink/ink379.xml"/><Relationship Id="rId1266" Type="http://schemas.openxmlformats.org/officeDocument/2006/relationships/customXml" Target="../ink/ink483.xml"/><Relationship Id="rId843" Type="http://schemas.openxmlformats.org/officeDocument/2006/relationships/customXml" Target="../ink/ink234.xml"/><Relationship Id="rId1126" Type="http://schemas.openxmlformats.org/officeDocument/2006/relationships/image" Target="../media/image338.png"/><Relationship Id="rId703" Type="http://schemas.openxmlformats.org/officeDocument/2006/relationships/customXml" Target="../ink/ink94.xml"/><Relationship Id="rId910" Type="http://schemas.openxmlformats.org/officeDocument/2006/relationships/customXml" Target="../ink/ink300.xml"/><Relationship Id="rId135" Type="http://schemas.openxmlformats.org/officeDocument/2006/relationships/customXml" Target="../ink/ink61.xml"/><Relationship Id="rId342" Type="http://schemas.openxmlformats.org/officeDocument/2006/relationships/image" Target="../media/image57.png"/><Relationship Id="rId787" Type="http://schemas.openxmlformats.org/officeDocument/2006/relationships/customXml" Target="../ink/ink178.xml"/><Relationship Id="rId994" Type="http://schemas.openxmlformats.org/officeDocument/2006/relationships/customXml" Target="../ink/ink346.xml"/><Relationship Id="rId854" Type="http://schemas.openxmlformats.org/officeDocument/2006/relationships/customXml" Target="../ink/ink245.xml"/><Relationship Id="rId647" Type="http://schemas.openxmlformats.org/officeDocument/2006/relationships/image" Target="../media/image209.png"/><Relationship Id="rId1277" Type="http://schemas.openxmlformats.org/officeDocument/2006/relationships/image" Target="../media/image413.png"/><Relationship Id="rId286" Type="http://schemas.openxmlformats.org/officeDocument/2006/relationships/image" Target="../media/image29.png"/><Relationship Id="rId714" Type="http://schemas.openxmlformats.org/officeDocument/2006/relationships/customXml" Target="../ink/ink105.xml"/><Relationship Id="rId493" Type="http://schemas.openxmlformats.org/officeDocument/2006/relationships/image" Target="../media/image132.png"/><Relationship Id="rId507" Type="http://schemas.openxmlformats.org/officeDocument/2006/relationships/image" Target="../media/image139.png"/><Relationship Id="rId921" Type="http://schemas.openxmlformats.org/officeDocument/2006/relationships/image" Target="../media/image235.png"/><Relationship Id="rId1137" Type="http://schemas.openxmlformats.org/officeDocument/2006/relationships/image" Target="../media/image343.png"/><Relationship Id="rId50" Type="http://schemas.openxmlformats.org/officeDocument/2006/relationships/image" Target="../media/image653.png"/><Relationship Id="rId146" Type="http://schemas.openxmlformats.org/officeDocument/2006/relationships/image" Target="../media/image701.png"/><Relationship Id="rId798" Type="http://schemas.openxmlformats.org/officeDocument/2006/relationships/customXml" Target="../ink/ink189.xml"/><Relationship Id="rId1190" Type="http://schemas.openxmlformats.org/officeDocument/2006/relationships/customXml" Target="../ink/ink445.xml"/><Relationship Id="rId1204" Type="http://schemas.openxmlformats.org/officeDocument/2006/relationships/customXml" Target="../ink/ink452.xml"/><Relationship Id="rId420" Type="http://schemas.openxmlformats.org/officeDocument/2006/relationships/image" Target="../media/image96.png"/><Relationship Id="rId865" Type="http://schemas.openxmlformats.org/officeDocument/2006/relationships/customXml" Target="../ink/ink256.xml"/><Relationship Id="rId1050" Type="http://schemas.openxmlformats.org/officeDocument/2006/relationships/image" Target="../media/image300.png"/><Relationship Id="rId1288" Type="http://schemas.openxmlformats.org/officeDocument/2006/relationships/image" Target="../media/image2.png"/><Relationship Id="rId725" Type="http://schemas.openxmlformats.org/officeDocument/2006/relationships/customXml" Target="../ink/ink116.xml"/><Relationship Id="rId932" Type="http://schemas.openxmlformats.org/officeDocument/2006/relationships/customXml" Target="../ink/ink315.xml"/><Relationship Id="rId1148" Type="http://schemas.openxmlformats.org/officeDocument/2006/relationships/customXml" Target="../ink/ink424.xml"/><Relationship Id="rId157" Type="http://schemas.openxmlformats.org/officeDocument/2006/relationships/customXml" Target="../ink/ink72.xml"/><Relationship Id="rId364" Type="http://schemas.openxmlformats.org/officeDocument/2006/relationships/image" Target="../media/image68.png"/><Relationship Id="rId1008" Type="http://schemas.openxmlformats.org/officeDocument/2006/relationships/image" Target="../media/image279.png"/><Relationship Id="rId1215" Type="http://schemas.openxmlformats.org/officeDocument/2006/relationships/image" Target="../media/image382.png"/><Relationship Id="rId61" Type="http://schemas.openxmlformats.org/officeDocument/2006/relationships/customXml" Target="../ink/ink26.xml"/><Relationship Id="rId571" Type="http://schemas.openxmlformats.org/officeDocument/2006/relationships/image" Target="../media/image171.png"/><Relationship Id="rId876" Type="http://schemas.openxmlformats.org/officeDocument/2006/relationships/customXml" Target="../ink/ink267.xml"/><Relationship Id="rId669" Type="http://schemas.openxmlformats.org/officeDocument/2006/relationships/image" Target="../media/image220.png"/><Relationship Id="rId19" Type="http://schemas.openxmlformats.org/officeDocument/2006/relationships/customXml" Target="../ink/ink5.xml"/><Relationship Id="rId736" Type="http://schemas.openxmlformats.org/officeDocument/2006/relationships/customXml" Target="../ink/ink127.xml"/><Relationship Id="rId529" Type="http://schemas.openxmlformats.org/officeDocument/2006/relationships/image" Target="../media/image150.png"/><Relationship Id="rId1061" Type="http://schemas.openxmlformats.org/officeDocument/2006/relationships/customXml" Target="../ink/ink380.xml"/><Relationship Id="rId1159" Type="http://schemas.openxmlformats.org/officeDocument/2006/relationships/image" Target="../media/image354.png"/><Relationship Id="rId168" Type="http://schemas.openxmlformats.org/officeDocument/2006/relationships/image" Target="../media/image712.png"/><Relationship Id="rId943" Type="http://schemas.openxmlformats.org/officeDocument/2006/relationships/image" Target="../media/image246.png"/><Relationship Id="rId1019" Type="http://schemas.openxmlformats.org/officeDocument/2006/relationships/customXml" Target="../ink/ink35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jpeg"/><Relationship Id="rId5" Type="http://schemas.openxmlformats.org/officeDocument/2006/relationships/image" Target="../media/image422.png"/><Relationship Id="rId10" Type="http://schemas.openxmlformats.org/officeDocument/2006/relationships/image" Target="../media/image3.png"/><Relationship Id="rId4" Type="http://schemas.openxmlformats.org/officeDocument/2006/relationships/image" Target="../media/image42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0.xml"/><Relationship Id="rId671" Type="http://schemas.openxmlformats.org/officeDocument/2006/relationships/customXml" Target="../ink/ink827.xml"/><Relationship Id="rId769" Type="http://schemas.openxmlformats.org/officeDocument/2006/relationships/customXml" Target="../ink/ink876.xml"/><Relationship Id="rId21" Type="http://schemas.openxmlformats.org/officeDocument/2006/relationships/customXml" Target="../ink/ink502.xml"/><Relationship Id="rId324" Type="http://schemas.openxmlformats.org/officeDocument/2006/relationships/image" Target="../media/image917.png"/><Relationship Id="rId531" Type="http://schemas.openxmlformats.org/officeDocument/2006/relationships/customXml" Target="../ink/ink757.xml"/><Relationship Id="rId629" Type="http://schemas.openxmlformats.org/officeDocument/2006/relationships/customXml" Target="../ink/ink806.xml"/><Relationship Id="rId170" Type="http://schemas.openxmlformats.org/officeDocument/2006/relationships/image" Target="../media/image841.png"/><Relationship Id="rId268" Type="http://schemas.openxmlformats.org/officeDocument/2006/relationships/image" Target="../media/image889.png"/><Relationship Id="rId475" Type="http://schemas.openxmlformats.org/officeDocument/2006/relationships/customXml" Target="../ink/ink729.xml"/><Relationship Id="rId682" Type="http://schemas.openxmlformats.org/officeDocument/2006/relationships/image" Target="../media/image1096.png"/><Relationship Id="rId32" Type="http://schemas.openxmlformats.org/officeDocument/2006/relationships/image" Target="../media/image772.png"/><Relationship Id="rId128" Type="http://schemas.openxmlformats.org/officeDocument/2006/relationships/image" Target="../media/image820.png"/><Relationship Id="rId335" Type="http://schemas.openxmlformats.org/officeDocument/2006/relationships/customXml" Target="../ink/ink659.xml"/><Relationship Id="rId542" Type="http://schemas.openxmlformats.org/officeDocument/2006/relationships/image" Target="../media/image1026.png"/><Relationship Id="rId181" Type="http://schemas.openxmlformats.org/officeDocument/2006/relationships/customXml" Target="../ink/ink582.xml"/><Relationship Id="rId402" Type="http://schemas.openxmlformats.org/officeDocument/2006/relationships/image" Target="../media/image956.png"/><Relationship Id="rId279" Type="http://schemas.openxmlformats.org/officeDocument/2006/relationships/customXml" Target="../ink/ink631.xml"/><Relationship Id="rId486" Type="http://schemas.openxmlformats.org/officeDocument/2006/relationships/image" Target="../media/image998.png"/><Relationship Id="rId693" Type="http://schemas.openxmlformats.org/officeDocument/2006/relationships/customXml" Target="../ink/ink838.xml"/><Relationship Id="rId707" Type="http://schemas.openxmlformats.org/officeDocument/2006/relationships/customXml" Target="../ink/ink845.xml"/><Relationship Id="rId43" Type="http://schemas.openxmlformats.org/officeDocument/2006/relationships/customXml" Target="../ink/ink513.xml"/><Relationship Id="rId139" Type="http://schemas.openxmlformats.org/officeDocument/2006/relationships/customXml" Target="../ink/ink561.xml"/><Relationship Id="rId346" Type="http://schemas.openxmlformats.org/officeDocument/2006/relationships/image" Target="../media/image928.png"/><Relationship Id="rId553" Type="http://schemas.openxmlformats.org/officeDocument/2006/relationships/customXml" Target="../ink/ink768.xml"/><Relationship Id="rId760" Type="http://schemas.openxmlformats.org/officeDocument/2006/relationships/image" Target="../media/image1134.png"/><Relationship Id="rId192" Type="http://schemas.openxmlformats.org/officeDocument/2006/relationships/image" Target="../media/image852.png"/><Relationship Id="rId206" Type="http://schemas.openxmlformats.org/officeDocument/2006/relationships/image" Target="../media/image859.png"/><Relationship Id="rId413" Type="http://schemas.openxmlformats.org/officeDocument/2006/relationships/customXml" Target="../ink/ink698.xml"/><Relationship Id="rId497" Type="http://schemas.openxmlformats.org/officeDocument/2006/relationships/customXml" Target="../ink/ink740.xml"/><Relationship Id="rId620" Type="http://schemas.openxmlformats.org/officeDocument/2006/relationships/image" Target="../media/image1065.png"/><Relationship Id="rId718" Type="http://schemas.openxmlformats.org/officeDocument/2006/relationships/image" Target="../media/image685.png"/><Relationship Id="rId357" Type="http://schemas.openxmlformats.org/officeDocument/2006/relationships/customXml" Target="../ink/ink670.xml"/><Relationship Id="rId54" Type="http://schemas.openxmlformats.org/officeDocument/2006/relationships/image" Target="../media/image783.png"/><Relationship Id="rId217" Type="http://schemas.openxmlformats.org/officeDocument/2006/relationships/customXml" Target="../ink/ink600.xml"/><Relationship Id="rId564" Type="http://schemas.openxmlformats.org/officeDocument/2006/relationships/image" Target="../media/image1037.png"/><Relationship Id="rId771" Type="http://schemas.openxmlformats.org/officeDocument/2006/relationships/customXml" Target="../ink/ink877.xml"/><Relationship Id="rId424" Type="http://schemas.openxmlformats.org/officeDocument/2006/relationships/image" Target="../media/image967.png"/><Relationship Id="rId631" Type="http://schemas.openxmlformats.org/officeDocument/2006/relationships/customXml" Target="../ink/ink807.xml"/><Relationship Id="rId729" Type="http://schemas.openxmlformats.org/officeDocument/2006/relationships/customXml" Target="../ink/ink856.xml"/><Relationship Id="rId270" Type="http://schemas.openxmlformats.org/officeDocument/2006/relationships/image" Target="../media/image890.png"/><Relationship Id="rId65" Type="http://schemas.openxmlformats.org/officeDocument/2006/relationships/customXml" Target="../ink/ink524.xml"/><Relationship Id="rId130" Type="http://schemas.openxmlformats.org/officeDocument/2006/relationships/image" Target="../media/image821.png"/><Relationship Id="rId368" Type="http://schemas.openxmlformats.org/officeDocument/2006/relationships/image" Target="../media/image939.png"/><Relationship Id="rId575" Type="http://schemas.openxmlformats.org/officeDocument/2006/relationships/customXml" Target="../ink/ink779.xml"/><Relationship Id="rId782" Type="http://schemas.openxmlformats.org/officeDocument/2006/relationships/image" Target="../media/image1145.png"/><Relationship Id="rId228" Type="http://schemas.openxmlformats.org/officeDocument/2006/relationships/image" Target="../media/image870.png"/><Relationship Id="rId435" Type="http://schemas.openxmlformats.org/officeDocument/2006/relationships/customXml" Target="../ink/ink709.xml"/><Relationship Id="rId642" Type="http://schemas.openxmlformats.org/officeDocument/2006/relationships/image" Target="../media/image1076.png"/><Relationship Id="rId281" Type="http://schemas.openxmlformats.org/officeDocument/2006/relationships/customXml" Target="../ink/ink632.xml"/><Relationship Id="rId502" Type="http://schemas.openxmlformats.org/officeDocument/2006/relationships/image" Target="../media/image1006.png"/><Relationship Id="rId76" Type="http://schemas.openxmlformats.org/officeDocument/2006/relationships/image" Target="../media/image794.png"/><Relationship Id="rId141" Type="http://schemas.openxmlformats.org/officeDocument/2006/relationships/customXml" Target="../ink/ink562.xml"/><Relationship Id="rId379" Type="http://schemas.openxmlformats.org/officeDocument/2006/relationships/customXml" Target="../ink/ink681.xml"/><Relationship Id="rId586" Type="http://schemas.openxmlformats.org/officeDocument/2006/relationships/image" Target="../media/image1048.png"/><Relationship Id="rId793" Type="http://schemas.openxmlformats.org/officeDocument/2006/relationships/customXml" Target="../ink/ink888.xml"/><Relationship Id="rId7" Type="http://schemas.openxmlformats.org/officeDocument/2006/relationships/customXml" Target="../ink/ink495.xml"/><Relationship Id="rId239" Type="http://schemas.openxmlformats.org/officeDocument/2006/relationships/customXml" Target="../ink/ink611.xml"/><Relationship Id="rId446" Type="http://schemas.openxmlformats.org/officeDocument/2006/relationships/image" Target="../media/image978.png"/><Relationship Id="rId653" Type="http://schemas.openxmlformats.org/officeDocument/2006/relationships/customXml" Target="../ink/ink818.xml"/><Relationship Id="rId292" Type="http://schemas.openxmlformats.org/officeDocument/2006/relationships/image" Target="../media/image901.png"/><Relationship Id="rId306" Type="http://schemas.openxmlformats.org/officeDocument/2006/relationships/image" Target="../media/image908.png"/><Relationship Id="rId87" Type="http://schemas.openxmlformats.org/officeDocument/2006/relationships/customXml" Target="../ink/ink535.xml"/><Relationship Id="rId513" Type="http://schemas.openxmlformats.org/officeDocument/2006/relationships/customXml" Target="../ink/ink748.xml"/><Relationship Id="rId597" Type="http://schemas.openxmlformats.org/officeDocument/2006/relationships/customXml" Target="../ink/ink790.xml"/><Relationship Id="rId720" Type="http://schemas.openxmlformats.org/officeDocument/2006/relationships/image" Target="../media/image1114.png"/><Relationship Id="rId152" Type="http://schemas.openxmlformats.org/officeDocument/2006/relationships/image" Target="../media/image832.png"/><Relationship Id="rId457" Type="http://schemas.openxmlformats.org/officeDocument/2006/relationships/customXml" Target="../ink/ink720.xml"/><Relationship Id="rId664" Type="http://schemas.openxmlformats.org/officeDocument/2006/relationships/image" Target="../media/image1087.png"/><Relationship Id="rId14" Type="http://schemas.openxmlformats.org/officeDocument/2006/relationships/image" Target="../media/image763.png"/><Relationship Id="rId317" Type="http://schemas.openxmlformats.org/officeDocument/2006/relationships/customXml" Target="../ink/ink650.xml"/><Relationship Id="rId524" Type="http://schemas.openxmlformats.org/officeDocument/2006/relationships/image" Target="../media/image1017.png"/><Relationship Id="rId731" Type="http://schemas.openxmlformats.org/officeDocument/2006/relationships/customXml" Target="../ink/ink857.xml"/><Relationship Id="rId98" Type="http://schemas.openxmlformats.org/officeDocument/2006/relationships/image" Target="../media/image805.png"/><Relationship Id="rId163" Type="http://schemas.openxmlformats.org/officeDocument/2006/relationships/customXml" Target="../ink/ink573.xml"/><Relationship Id="rId370" Type="http://schemas.openxmlformats.org/officeDocument/2006/relationships/image" Target="../media/image940.png"/><Relationship Id="rId230" Type="http://schemas.openxmlformats.org/officeDocument/2006/relationships/image" Target="../media/image871.png"/><Relationship Id="rId468" Type="http://schemas.openxmlformats.org/officeDocument/2006/relationships/image" Target="../media/image989.png"/><Relationship Id="rId675" Type="http://schemas.openxmlformats.org/officeDocument/2006/relationships/customXml" Target="../ink/ink829.xml"/><Relationship Id="rId25" Type="http://schemas.openxmlformats.org/officeDocument/2006/relationships/customXml" Target="../ink/ink504.xml"/><Relationship Id="rId328" Type="http://schemas.openxmlformats.org/officeDocument/2006/relationships/image" Target="../media/image919.png"/><Relationship Id="rId535" Type="http://schemas.openxmlformats.org/officeDocument/2006/relationships/customXml" Target="../ink/ink759.xml"/><Relationship Id="rId742" Type="http://schemas.openxmlformats.org/officeDocument/2006/relationships/image" Target="../media/image1125.png"/><Relationship Id="rId174" Type="http://schemas.openxmlformats.org/officeDocument/2006/relationships/image" Target="../media/image843.png"/><Relationship Id="rId381" Type="http://schemas.openxmlformats.org/officeDocument/2006/relationships/customXml" Target="../ink/ink682.xml"/><Relationship Id="rId602" Type="http://schemas.openxmlformats.org/officeDocument/2006/relationships/image" Target="../media/image1056.png"/><Relationship Id="rId241" Type="http://schemas.openxmlformats.org/officeDocument/2006/relationships/customXml" Target="../ink/ink612.xml"/><Relationship Id="rId479" Type="http://schemas.openxmlformats.org/officeDocument/2006/relationships/customXml" Target="../ink/ink731.xml"/><Relationship Id="rId686" Type="http://schemas.openxmlformats.org/officeDocument/2006/relationships/image" Target="../media/image1098.png"/><Relationship Id="rId36" Type="http://schemas.openxmlformats.org/officeDocument/2006/relationships/image" Target="../media/image774.png"/><Relationship Id="rId339" Type="http://schemas.openxmlformats.org/officeDocument/2006/relationships/customXml" Target="../ink/ink661.xml"/><Relationship Id="rId546" Type="http://schemas.openxmlformats.org/officeDocument/2006/relationships/image" Target="../media/image1028.png"/><Relationship Id="rId753" Type="http://schemas.openxmlformats.org/officeDocument/2006/relationships/customXml" Target="../ink/ink868.xml"/><Relationship Id="rId101" Type="http://schemas.openxmlformats.org/officeDocument/2006/relationships/customXml" Target="../ink/ink542.xml"/><Relationship Id="rId185" Type="http://schemas.openxmlformats.org/officeDocument/2006/relationships/customXml" Target="../ink/ink584.xml"/><Relationship Id="rId406" Type="http://schemas.openxmlformats.org/officeDocument/2006/relationships/image" Target="../media/image958.png"/><Relationship Id="rId392" Type="http://schemas.openxmlformats.org/officeDocument/2006/relationships/image" Target="../media/image951.png"/><Relationship Id="rId613" Type="http://schemas.openxmlformats.org/officeDocument/2006/relationships/customXml" Target="../ink/ink798.xml"/><Relationship Id="rId697" Type="http://schemas.openxmlformats.org/officeDocument/2006/relationships/customXml" Target="../ink/ink840.xml"/><Relationship Id="rId252" Type="http://schemas.openxmlformats.org/officeDocument/2006/relationships/image" Target="../media/image881.png"/><Relationship Id="rId47" Type="http://schemas.openxmlformats.org/officeDocument/2006/relationships/customXml" Target="../ink/ink515.xml"/><Relationship Id="rId112" Type="http://schemas.openxmlformats.org/officeDocument/2006/relationships/image" Target="../media/image812.png"/><Relationship Id="rId557" Type="http://schemas.openxmlformats.org/officeDocument/2006/relationships/customXml" Target="../ink/ink770.xml"/><Relationship Id="rId764" Type="http://schemas.openxmlformats.org/officeDocument/2006/relationships/image" Target="../media/image1136.png"/><Relationship Id="rId196" Type="http://schemas.openxmlformats.org/officeDocument/2006/relationships/image" Target="../media/image854.png"/><Relationship Id="rId417" Type="http://schemas.openxmlformats.org/officeDocument/2006/relationships/customXml" Target="../ink/ink700.xml"/><Relationship Id="rId624" Type="http://schemas.openxmlformats.org/officeDocument/2006/relationships/image" Target="../media/image1067.png"/><Relationship Id="rId263" Type="http://schemas.openxmlformats.org/officeDocument/2006/relationships/customXml" Target="../ink/ink623.xml"/><Relationship Id="rId470" Type="http://schemas.openxmlformats.org/officeDocument/2006/relationships/image" Target="../media/image990.png"/><Relationship Id="rId58" Type="http://schemas.openxmlformats.org/officeDocument/2006/relationships/image" Target="../media/image785.png"/><Relationship Id="rId123" Type="http://schemas.openxmlformats.org/officeDocument/2006/relationships/customXml" Target="../ink/ink553.xml"/><Relationship Id="rId330" Type="http://schemas.openxmlformats.org/officeDocument/2006/relationships/image" Target="../media/image920.png"/><Relationship Id="rId568" Type="http://schemas.openxmlformats.org/officeDocument/2006/relationships/image" Target="../media/image1039.png"/><Relationship Id="rId775" Type="http://schemas.openxmlformats.org/officeDocument/2006/relationships/customXml" Target="../ink/ink879.xml"/><Relationship Id="rId428" Type="http://schemas.openxmlformats.org/officeDocument/2006/relationships/image" Target="../media/image969.png"/><Relationship Id="rId635" Type="http://schemas.openxmlformats.org/officeDocument/2006/relationships/customXml" Target="../ink/ink809.xml"/><Relationship Id="rId274" Type="http://schemas.openxmlformats.org/officeDocument/2006/relationships/image" Target="../media/image892.png"/><Relationship Id="rId481" Type="http://schemas.openxmlformats.org/officeDocument/2006/relationships/customXml" Target="../ink/ink732.xml"/><Relationship Id="rId702" Type="http://schemas.openxmlformats.org/officeDocument/2006/relationships/image" Target="../media/image1106.png"/><Relationship Id="rId69" Type="http://schemas.openxmlformats.org/officeDocument/2006/relationships/customXml" Target="../ink/ink526.xml"/><Relationship Id="rId134" Type="http://schemas.openxmlformats.org/officeDocument/2006/relationships/image" Target="../media/image823.png"/><Relationship Id="rId579" Type="http://schemas.openxmlformats.org/officeDocument/2006/relationships/customXml" Target="../ink/ink781.xml"/><Relationship Id="rId786" Type="http://schemas.openxmlformats.org/officeDocument/2006/relationships/image" Target="../media/image1147.png"/><Relationship Id="rId341" Type="http://schemas.openxmlformats.org/officeDocument/2006/relationships/customXml" Target="../ink/ink662.xml"/><Relationship Id="rId439" Type="http://schemas.openxmlformats.org/officeDocument/2006/relationships/customXml" Target="../ink/ink711.xml"/><Relationship Id="rId646" Type="http://schemas.openxmlformats.org/officeDocument/2006/relationships/image" Target="../media/image1078.png"/><Relationship Id="rId201" Type="http://schemas.openxmlformats.org/officeDocument/2006/relationships/customXml" Target="../ink/ink592.xml"/><Relationship Id="rId285" Type="http://schemas.openxmlformats.org/officeDocument/2006/relationships/customXml" Target="../ink/ink634.xml"/><Relationship Id="rId506" Type="http://schemas.openxmlformats.org/officeDocument/2006/relationships/image" Target="../media/image1008.png"/><Relationship Id="rId492" Type="http://schemas.openxmlformats.org/officeDocument/2006/relationships/image" Target="../media/image1001.png"/><Relationship Id="rId713" Type="http://schemas.openxmlformats.org/officeDocument/2006/relationships/customXml" Target="../ink/ink848.xml"/><Relationship Id="rId797" Type="http://schemas.openxmlformats.org/officeDocument/2006/relationships/image" Target="../media/image2.png"/><Relationship Id="rId145" Type="http://schemas.openxmlformats.org/officeDocument/2006/relationships/customXml" Target="../ink/ink564.xml"/><Relationship Id="rId352" Type="http://schemas.openxmlformats.org/officeDocument/2006/relationships/image" Target="../media/image931.png"/><Relationship Id="rId212" Type="http://schemas.openxmlformats.org/officeDocument/2006/relationships/image" Target="../media/image862.png"/><Relationship Id="rId657" Type="http://schemas.openxmlformats.org/officeDocument/2006/relationships/customXml" Target="../ink/ink820.xml"/><Relationship Id="rId296" Type="http://schemas.openxmlformats.org/officeDocument/2006/relationships/image" Target="../media/image903.png"/><Relationship Id="rId517" Type="http://schemas.openxmlformats.org/officeDocument/2006/relationships/customXml" Target="../ink/ink750.xml"/><Relationship Id="rId724" Type="http://schemas.openxmlformats.org/officeDocument/2006/relationships/image" Target="../media/image1116.png"/><Relationship Id="rId60" Type="http://schemas.openxmlformats.org/officeDocument/2006/relationships/image" Target="../media/image786.png"/><Relationship Id="rId156" Type="http://schemas.openxmlformats.org/officeDocument/2006/relationships/image" Target="../media/image834.png"/><Relationship Id="rId363" Type="http://schemas.openxmlformats.org/officeDocument/2006/relationships/customXml" Target="../ink/ink673.xml"/><Relationship Id="rId570" Type="http://schemas.openxmlformats.org/officeDocument/2006/relationships/image" Target="../media/image1040.png"/><Relationship Id="rId223" Type="http://schemas.openxmlformats.org/officeDocument/2006/relationships/customXml" Target="../ink/ink603.xml"/><Relationship Id="rId430" Type="http://schemas.openxmlformats.org/officeDocument/2006/relationships/image" Target="../media/image970.png"/><Relationship Id="rId668" Type="http://schemas.openxmlformats.org/officeDocument/2006/relationships/image" Target="../media/image1089.png"/><Relationship Id="rId18" Type="http://schemas.openxmlformats.org/officeDocument/2006/relationships/image" Target="../media/image765.png"/><Relationship Id="rId528" Type="http://schemas.openxmlformats.org/officeDocument/2006/relationships/image" Target="../media/image1019.png"/><Relationship Id="rId735" Type="http://schemas.openxmlformats.org/officeDocument/2006/relationships/customXml" Target="../ink/ink859.xml"/><Relationship Id="rId167" Type="http://schemas.openxmlformats.org/officeDocument/2006/relationships/customXml" Target="../ink/ink575.xml"/><Relationship Id="rId374" Type="http://schemas.openxmlformats.org/officeDocument/2006/relationships/image" Target="../media/image942.png"/><Relationship Id="rId581" Type="http://schemas.openxmlformats.org/officeDocument/2006/relationships/customXml" Target="../ink/ink782.xml"/><Relationship Id="rId71" Type="http://schemas.openxmlformats.org/officeDocument/2006/relationships/customXml" Target="../ink/ink527.xml"/><Relationship Id="rId234" Type="http://schemas.openxmlformats.org/officeDocument/2006/relationships/image" Target="../media/image727.png"/><Relationship Id="rId679" Type="http://schemas.openxmlformats.org/officeDocument/2006/relationships/customXml" Target="../ink/ink83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506.xml"/><Relationship Id="rId441" Type="http://schemas.openxmlformats.org/officeDocument/2006/relationships/customXml" Target="../ink/ink712.xml"/><Relationship Id="rId539" Type="http://schemas.openxmlformats.org/officeDocument/2006/relationships/customXml" Target="../ink/ink761.xml"/><Relationship Id="rId746" Type="http://schemas.openxmlformats.org/officeDocument/2006/relationships/image" Target="../media/image1127.png"/><Relationship Id="rId178" Type="http://schemas.openxmlformats.org/officeDocument/2006/relationships/image" Target="../media/image845.png"/><Relationship Id="rId301" Type="http://schemas.openxmlformats.org/officeDocument/2006/relationships/customXml" Target="../ink/ink642.xml"/><Relationship Id="rId82" Type="http://schemas.openxmlformats.org/officeDocument/2006/relationships/image" Target="../media/image797.png"/><Relationship Id="rId385" Type="http://schemas.openxmlformats.org/officeDocument/2006/relationships/customXml" Target="../ink/ink684.xml"/><Relationship Id="rId592" Type="http://schemas.openxmlformats.org/officeDocument/2006/relationships/image" Target="../media/image1051.png"/><Relationship Id="rId606" Type="http://schemas.openxmlformats.org/officeDocument/2006/relationships/image" Target="../media/image1058.png"/><Relationship Id="rId245" Type="http://schemas.openxmlformats.org/officeDocument/2006/relationships/customXml" Target="../ink/ink614.xml"/><Relationship Id="rId452" Type="http://schemas.openxmlformats.org/officeDocument/2006/relationships/image" Target="../media/image981.png"/><Relationship Id="rId105" Type="http://schemas.openxmlformats.org/officeDocument/2006/relationships/customXml" Target="../ink/ink544.xml"/><Relationship Id="rId312" Type="http://schemas.openxmlformats.org/officeDocument/2006/relationships/image" Target="../media/image911.png"/><Relationship Id="rId757" Type="http://schemas.openxmlformats.org/officeDocument/2006/relationships/customXml" Target="../ink/ink870.xml"/><Relationship Id="rId93" Type="http://schemas.openxmlformats.org/officeDocument/2006/relationships/customXml" Target="../ink/ink538.xml"/><Relationship Id="rId189" Type="http://schemas.openxmlformats.org/officeDocument/2006/relationships/customXml" Target="../ink/ink586.xml"/><Relationship Id="rId396" Type="http://schemas.openxmlformats.org/officeDocument/2006/relationships/image" Target="../media/image953.png"/><Relationship Id="rId617" Type="http://schemas.openxmlformats.org/officeDocument/2006/relationships/customXml" Target="../ink/ink800.xml"/><Relationship Id="rId256" Type="http://schemas.openxmlformats.org/officeDocument/2006/relationships/image" Target="../media/image883.png"/><Relationship Id="rId463" Type="http://schemas.openxmlformats.org/officeDocument/2006/relationships/customXml" Target="../ink/ink723.xml"/><Relationship Id="rId670" Type="http://schemas.openxmlformats.org/officeDocument/2006/relationships/image" Target="../media/image1090.png"/><Relationship Id="rId116" Type="http://schemas.openxmlformats.org/officeDocument/2006/relationships/image" Target="../media/image814.png"/><Relationship Id="rId323" Type="http://schemas.openxmlformats.org/officeDocument/2006/relationships/customXml" Target="../ink/ink653.xml"/><Relationship Id="rId530" Type="http://schemas.openxmlformats.org/officeDocument/2006/relationships/image" Target="../media/image1020.png"/><Relationship Id="rId768" Type="http://schemas.openxmlformats.org/officeDocument/2006/relationships/image" Target="../media/image1138.png"/><Relationship Id="rId20" Type="http://schemas.openxmlformats.org/officeDocument/2006/relationships/image" Target="../media/image766.png"/><Relationship Id="rId628" Type="http://schemas.openxmlformats.org/officeDocument/2006/relationships/image" Target="../media/image1069.png"/><Relationship Id="rId267" Type="http://schemas.openxmlformats.org/officeDocument/2006/relationships/customXml" Target="../ink/ink625.xml"/><Relationship Id="rId474" Type="http://schemas.openxmlformats.org/officeDocument/2006/relationships/image" Target="../media/image992.png"/><Relationship Id="rId127" Type="http://schemas.openxmlformats.org/officeDocument/2006/relationships/customXml" Target="../ink/ink555.xml"/><Relationship Id="rId681" Type="http://schemas.openxmlformats.org/officeDocument/2006/relationships/customXml" Target="../ink/ink832.xml"/><Relationship Id="rId779" Type="http://schemas.openxmlformats.org/officeDocument/2006/relationships/customXml" Target="../ink/ink881.xml"/><Relationship Id="rId31" Type="http://schemas.openxmlformats.org/officeDocument/2006/relationships/customXml" Target="../ink/ink507.xml"/><Relationship Id="rId334" Type="http://schemas.openxmlformats.org/officeDocument/2006/relationships/image" Target="../media/image922.png"/><Relationship Id="rId541" Type="http://schemas.openxmlformats.org/officeDocument/2006/relationships/customXml" Target="../ink/ink762.xml"/><Relationship Id="rId639" Type="http://schemas.openxmlformats.org/officeDocument/2006/relationships/customXml" Target="../ink/ink811.xml"/><Relationship Id="rId180" Type="http://schemas.openxmlformats.org/officeDocument/2006/relationships/image" Target="../media/image846.png"/><Relationship Id="rId278" Type="http://schemas.openxmlformats.org/officeDocument/2006/relationships/image" Target="../media/image894.png"/><Relationship Id="rId401" Type="http://schemas.openxmlformats.org/officeDocument/2006/relationships/customXml" Target="../ink/ink692.xml"/><Relationship Id="rId485" Type="http://schemas.openxmlformats.org/officeDocument/2006/relationships/customXml" Target="../ink/ink734.xml"/><Relationship Id="rId692" Type="http://schemas.openxmlformats.org/officeDocument/2006/relationships/image" Target="../media/image1101.png"/><Relationship Id="rId706" Type="http://schemas.openxmlformats.org/officeDocument/2006/relationships/image" Target="../media/image1108.png"/><Relationship Id="rId42" Type="http://schemas.openxmlformats.org/officeDocument/2006/relationships/image" Target="../media/image777.png"/><Relationship Id="rId138" Type="http://schemas.openxmlformats.org/officeDocument/2006/relationships/image" Target="../media/image825.png"/><Relationship Id="rId345" Type="http://schemas.openxmlformats.org/officeDocument/2006/relationships/customXml" Target="../ink/ink664.xml"/><Relationship Id="rId552" Type="http://schemas.openxmlformats.org/officeDocument/2006/relationships/image" Target="../media/image1031.png"/><Relationship Id="rId191" Type="http://schemas.openxmlformats.org/officeDocument/2006/relationships/customXml" Target="../ink/ink587.xml"/><Relationship Id="rId205" Type="http://schemas.openxmlformats.org/officeDocument/2006/relationships/customXml" Target="../ink/ink594.xml"/><Relationship Id="rId412" Type="http://schemas.openxmlformats.org/officeDocument/2006/relationships/image" Target="../media/image961.png"/><Relationship Id="rId289" Type="http://schemas.openxmlformats.org/officeDocument/2006/relationships/customXml" Target="../ink/ink636.xml"/><Relationship Id="rId496" Type="http://schemas.openxmlformats.org/officeDocument/2006/relationships/image" Target="../media/image1003.png"/><Relationship Id="rId717" Type="http://schemas.openxmlformats.org/officeDocument/2006/relationships/customXml" Target="../ink/ink850.xml"/><Relationship Id="rId53" Type="http://schemas.openxmlformats.org/officeDocument/2006/relationships/customXml" Target="../ink/ink518.xml"/><Relationship Id="rId149" Type="http://schemas.openxmlformats.org/officeDocument/2006/relationships/customXml" Target="../ink/ink566.xml"/><Relationship Id="rId356" Type="http://schemas.openxmlformats.org/officeDocument/2006/relationships/image" Target="../media/image933.png"/><Relationship Id="rId563" Type="http://schemas.openxmlformats.org/officeDocument/2006/relationships/customXml" Target="../ink/ink773.xml"/><Relationship Id="rId770" Type="http://schemas.openxmlformats.org/officeDocument/2006/relationships/image" Target="../media/image1139.png"/><Relationship Id="rId216" Type="http://schemas.openxmlformats.org/officeDocument/2006/relationships/image" Target="../media/image864.png"/><Relationship Id="rId423" Type="http://schemas.openxmlformats.org/officeDocument/2006/relationships/customXml" Target="../ink/ink703.xml"/><Relationship Id="rId630" Type="http://schemas.openxmlformats.org/officeDocument/2006/relationships/image" Target="../media/image1070.png"/><Relationship Id="rId728" Type="http://schemas.openxmlformats.org/officeDocument/2006/relationships/image" Target="../media/image1118.png"/><Relationship Id="rId22" Type="http://schemas.openxmlformats.org/officeDocument/2006/relationships/image" Target="../media/image767.png"/><Relationship Id="rId64" Type="http://schemas.openxmlformats.org/officeDocument/2006/relationships/image" Target="../media/image788.png"/><Relationship Id="rId118" Type="http://schemas.openxmlformats.org/officeDocument/2006/relationships/image" Target="../media/image815.png"/><Relationship Id="rId325" Type="http://schemas.openxmlformats.org/officeDocument/2006/relationships/customXml" Target="../ink/ink654.xml"/><Relationship Id="rId367" Type="http://schemas.openxmlformats.org/officeDocument/2006/relationships/customXml" Target="../ink/ink675.xml"/><Relationship Id="rId532" Type="http://schemas.openxmlformats.org/officeDocument/2006/relationships/image" Target="../media/image1021.png"/><Relationship Id="rId574" Type="http://schemas.openxmlformats.org/officeDocument/2006/relationships/image" Target="../media/image1042.png"/><Relationship Id="rId171" Type="http://schemas.openxmlformats.org/officeDocument/2006/relationships/customXml" Target="../ink/ink577.xml"/><Relationship Id="rId227" Type="http://schemas.openxmlformats.org/officeDocument/2006/relationships/customXml" Target="../ink/ink605.xml"/><Relationship Id="rId781" Type="http://schemas.openxmlformats.org/officeDocument/2006/relationships/customXml" Target="../ink/ink882.xml"/><Relationship Id="rId269" Type="http://schemas.openxmlformats.org/officeDocument/2006/relationships/customXml" Target="../ink/ink626.xml"/><Relationship Id="rId434" Type="http://schemas.openxmlformats.org/officeDocument/2006/relationships/image" Target="../media/image972.png"/><Relationship Id="rId476" Type="http://schemas.openxmlformats.org/officeDocument/2006/relationships/image" Target="../media/image993.png"/><Relationship Id="rId641" Type="http://schemas.openxmlformats.org/officeDocument/2006/relationships/customXml" Target="../ink/ink812.xml"/><Relationship Id="rId683" Type="http://schemas.openxmlformats.org/officeDocument/2006/relationships/customXml" Target="../ink/ink833.xml"/><Relationship Id="rId739" Type="http://schemas.openxmlformats.org/officeDocument/2006/relationships/customXml" Target="../ink/ink861.xml"/><Relationship Id="rId33" Type="http://schemas.openxmlformats.org/officeDocument/2006/relationships/customXml" Target="../ink/ink508.xml"/><Relationship Id="rId129" Type="http://schemas.openxmlformats.org/officeDocument/2006/relationships/customXml" Target="../ink/ink556.xml"/><Relationship Id="rId280" Type="http://schemas.openxmlformats.org/officeDocument/2006/relationships/image" Target="../media/image895.png"/><Relationship Id="rId336" Type="http://schemas.openxmlformats.org/officeDocument/2006/relationships/image" Target="../media/image923.png"/><Relationship Id="rId501" Type="http://schemas.openxmlformats.org/officeDocument/2006/relationships/customXml" Target="../ink/ink742.xml"/><Relationship Id="rId543" Type="http://schemas.openxmlformats.org/officeDocument/2006/relationships/customXml" Target="../ink/ink763.xml"/><Relationship Id="rId75" Type="http://schemas.openxmlformats.org/officeDocument/2006/relationships/customXml" Target="../ink/ink529.xml"/><Relationship Id="rId140" Type="http://schemas.openxmlformats.org/officeDocument/2006/relationships/image" Target="../media/image826.png"/><Relationship Id="rId182" Type="http://schemas.openxmlformats.org/officeDocument/2006/relationships/image" Target="../media/image847.png"/><Relationship Id="rId378" Type="http://schemas.openxmlformats.org/officeDocument/2006/relationships/image" Target="../media/image944.png"/><Relationship Id="rId403" Type="http://schemas.openxmlformats.org/officeDocument/2006/relationships/customXml" Target="../ink/ink693.xml"/><Relationship Id="rId585" Type="http://schemas.openxmlformats.org/officeDocument/2006/relationships/customXml" Target="../ink/ink784.xml"/><Relationship Id="rId750" Type="http://schemas.openxmlformats.org/officeDocument/2006/relationships/image" Target="../media/image1129.png"/><Relationship Id="rId792" Type="http://schemas.openxmlformats.org/officeDocument/2006/relationships/image" Target="../media/image1150.png"/><Relationship Id="rId6" Type="http://schemas.openxmlformats.org/officeDocument/2006/relationships/image" Target="../media/image759.png"/><Relationship Id="rId238" Type="http://schemas.openxmlformats.org/officeDocument/2006/relationships/image" Target="../media/image874.png"/><Relationship Id="rId445" Type="http://schemas.openxmlformats.org/officeDocument/2006/relationships/customXml" Target="../ink/ink714.xml"/><Relationship Id="rId487" Type="http://schemas.openxmlformats.org/officeDocument/2006/relationships/customXml" Target="../ink/ink735.xml"/><Relationship Id="rId610" Type="http://schemas.openxmlformats.org/officeDocument/2006/relationships/image" Target="../media/image1060.png"/><Relationship Id="rId652" Type="http://schemas.openxmlformats.org/officeDocument/2006/relationships/image" Target="../media/image1081.png"/><Relationship Id="rId694" Type="http://schemas.openxmlformats.org/officeDocument/2006/relationships/image" Target="../media/image1102.png"/><Relationship Id="rId708" Type="http://schemas.openxmlformats.org/officeDocument/2006/relationships/image" Target="../media/image1109.png"/><Relationship Id="rId291" Type="http://schemas.openxmlformats.org/officeDocument/2006/relationships/customXml" Target="../ink/ink637.xml"/><Relationship Id="rId305" Type="http://schemas.openxmlformats.org/officeDocument/2006/relationships/customXml" Target="../ink/ink644.xml"/><Relationship Id="rId347" Type="http://schemas.openxmlformats.org/officeDocument/2006/relationships/customXml" Target="../ink/ink665.xml"/><Relationship Id="rId512" Type="http://schemas.openxmlformats.org/officeDocument/2006/relationships/image" Target="../media/image1011.png"/><Relationship Id="rId44" Type="http://schemas.openxmlformats.org/officeDocument/2006/relationships/image" Target="../media/image778.png"/><Relationship Id="rId86" Type="http://schemas.openxmlformats.org/officeDocument/2006/relationships/image" Target="../media/image799.png"/><Relationship Id="rId151" Type="http://schemas.openxmlformats.org/officeDocument/2006/relationships/customXml" Target="../ink/ink567.xml"/><Relationship Id="rId389" Type="http://schemas.openxmlformats.org/officeDocument/2006/relationships/customXml" Target="../ink/ink686.xml"/><Relationship Id="rId554" Type="http://schemas.openxmlformats.org/officeDocument/2006/relationships/image" Target="../media/image1032.png"/><Relationship Id="rId596" Type="http://schemas.openxmlformats.org/officeDocument/2006/relationships/image" Target="../media/image1053.png"/><Relationship Id="rId761" Type="http://schemas.openxmlformats.org/officeDocument/2006/relationships/customXml" Target="../ink/ink872.xml"/><Relationship Id="rId193" Type="http://schemas.openxmlformats.org/officeDocument/2006/relationships/customXml" Target="../ink/ink588.xml"/><Relationship Id="rId207" Type="http://schemas.openxmlformats.org/officeDocument/2006/relationships/customXml" Target="../ink/ink595.xml"/><Relationship Id="rId249" Type="http://schemas.openxmlformats.org/officeDocument/2006/relationships/customXml" Target="../ink/ink616.xml"/><Relationship Id="rId414" Type="http://schemas.openxmlformats.org/officeDocument/2006/relationships/image" Target="../media/image962.png"/><Relationship Id="rId456" Type="http://schemas.openxmlformats.org/officeDocument/2006/relationships/image" Target="../media/image983.png"/><Relationship Id="rId498" Type="http://schemas.openxmlformats.org/officeDocument/2006/relationships/image" Target="../media/image1004.png"/><Relationship Id="rId621" Type="http://schemas.openxmlformats.org/officeDocument/2006/relationships/customXml" Target="../ink/ink802.xml"/><Relationship Id="rId663" Type="http://schemas.openxmlformats.org/officeDocument/2006/relationships/customXml" Target="../ink/ink823.xml"/><Relationship Id="rId13" Type="http://schemas.openxmlformats.org/officeDocument/2006/relationships/customXml" Target="../ink/ink498.xml"/><Relationship Id="rId109" Type="http://schemas.openxmlformats.org/officeDocument/2006/relationships/customXml" Target="../ink/ink546.xml"/><Relationship Id="rId260" Type="http://schemas.openxmlformats.org/officeDocument/2006/relationships/image" Target="../media/image885.png"/><Relationship Id="rId316" Type="http://schemas.openxmlformats.org/officeDocument/2006/relationships/image" Target="../media/image913.png"/><Relationship Id="rId523" Type="http://schemas.openxmlformats.org/officeDocument/2006/relationships/customXml" Target="../ink/ink753.xml"/><Relationship Id="rId719" Type="http://schemas.openxmlformats.org/officeDocument/2006/relationships/customXml" Target="../ink/ink851.xml"/><Relationship Id="rId55" Type="http://schemas.openxmlformats.org/officeDocument/2006/relationships/customXml" Target="../ink/ink519.xml"/><Relationship Id="rId97" Type="http://schemas.openxmlformats.org/officeDocument/2006/relationships/customXml" Target="../ink/ink540.xml"/><Relationship Id="rId120" Type="http://schemas.openxmlformats.org/officeDocument/2006/relationships/image" Target="../media/image816.png"/><Relationship Id="rId358" Type="http://schemas.openxmlformats.org/officeDocument/2006/relationships/image" Target="../media/image934.png"/><Relationship Id="rId565" Type="http://schemas.openxmlformats.org/officeDocument/2006/relationships/customXml" Target="../ink/ink774.xml"/><Relationship Id="rId730" Type="http://schemas.openxmlformats.org/officeDocument/2006/relationships/image" Target="../media/image1119.png"/><Relationship Id="rId772" Type="http://schemas.openxmlformats.org/officeDocument/2006/relationships/image" Target="../media/image1140.png"/><Relationship Id="rId162" Type="http://schemas.openxmlformats.org/officeDocument/2006/relationships/image" Target="../media/image837.png"/><Relationship Id="rId218" Type="http://schemas.openxmlformats.org/officeDocument/2006/relationships/image" Target="../media/image865.png"/><Relationship Id="rId425" Type="http://schemas.openxmlformats.org/officeDocument/2006/relationships/customXml" Target="../ink/ink704.xml"/><Relationship Id="rId467" Type="http://schemas.openxmlformats.org/officeDocument/2006/relationships/customXml" Target="../ink/ink725.xml"/><Relationship Id="rId632" Type="http://schemas.openxmlformats.org/officeDocument/2006/relationships/image" Target="../media/image1071.png"/><Relationship Id="rId271" Type="http://schemas.openxmlformats.org/officeDocument/2006/relationships/customXml" Target="../ink/ink627.xml"/><Relationship Id="rId674" Type="http://schemas.openxmlformats.org/officeDocument/2006/relationships/image" Target="../media/image1092.png"/><Relationship Id="rId24" Type="http://schemas.openxmlformats.org/officeDocument/2006/relationships/image" Target="../media/image768.png"/><Relationship Id="rId66" Type="http://schemas.openxmlformats.org/officeDocument/2006/relationships/image" Target="../media/image789.png"/><Relationship Id="rId131" Type="http://schemas.openxmlformats.org/officeDocument/2006/relationships/customXml" Target="../ink/ink557.xml"/><Relationship Id="rId327" Type="http://schemas.openxmlformats.org/officeDocument/2006/relationships/customXml" Target="../ink/ink655.xml"/><Relationship Id="rId369" Type="http://schemas.openxmlformats.org/officeDocument/2006/relationships/customXml" Target="../ink/ink676.xml"/><Relationship Id="rId534" Type="http://schemas.openxmlformats.org/officeDocument/2006/relationships/image" Target="../media/image1022.png"/><Relationship Id="rId576" Type="http://schemas.openxmlformats.org/officeDocument/2006/relationships/image" Target="../media/image1043.png"/><Relationship Id="rId741" Type="http://schemas.openxmlformats.org/officeDocument/2006/relationships/customXml" Target="../ink/ink862.xml"/><Relationship Id="rId783" Type="http://schemas.openxmlformats.org/officeDocument/2006/relationships/customXml" Target="../ink/ink883.xml"/><Relationship Id="rId173" Type="http://schemas.openxmlformats.org/officeDocument/2006/relationships/customXml" Target="../ink/ink578.xml"/><Relationship Id="rId229" Type="http://schemas.openxmlformats.org/officeDocument/2006/relationships/customXml" Target="../ink/ink606.xml"/><Relationship Id="rId380" Type="http://schemas.openxmlformats.org/officeDocument/2006/relationships/image" Target="../media/image945.png"/><Relationship Id="rId436" Type="http://schemas.openxmlformats.org/officeDocument/2006/relationships/image" Target="../media/image973.png"/><Relationship Id="rId601" Type="http://schemas.openxmlformats.org/officeDocument/2006/relationships/customXml" Target="../ink/ink792.xml"/><Relationship Id="rId643" Type="http://schemas.openxmlformats.org/officeDocument/2006/relationships/customXml" Target="../ink/ink813.xml"/><Relationship Id="rId240" Type="http://schemas.openxmlformats.org/officeDocument/2006/relationships/image" Target="../media/image875.png"/><Relationship Id="rId478" Type="http://schemas.openxmlformats.org/officeDocument/2006/relationships/image" Target="../media/image994.png"/><Relationship Id="rId685" Type="http://schemas.openxmlformats.org/officeDocument/2006/relationships/customXml" Target="../ink/ink834.xml"/><Relationship Id="rId35" Type="http://schemas.openxmlformats.org/officeDocument/2006/relationships/customXml" Target="../ink/ink509.xml"/><Relationship Id="rId77" Type="http://schemas.openxmlformats.org/officeDocument/2006/relationships/customXml" Target="../ink/ink530.xml"/><Relationship Id="rId100" Type="http://schemas.openxmlformats.org/officeDocument/2006/relationships/image" Target="../media/image806.png"/><Relationship Id="rId282" Type="http://schemas.openxmlformats.org/officeDocument/2006/relationships/image" Target="../media/image896.png"/><Relationship Id="rId338" Type="http://schemas.openxmlformats.org/officeDocument/2006/relationships/image" Target="../media/image924.png"/><Relationship Id="rId503" Type="http://schemas.openxmlformats.org/officeDocument/2006/relationships/customXml" Target="../ink/ink743.xml"/><Relationship Id="rId545" Type="http://schemas.openxmlformats.org/officeDocument/2006/relationships/customXml" Target="../ink/ink764.xml"/><Relationship Id="rId587" Type="http://schemas.openxmlformats.org/officeDocument/2006/relationships/customXml" Target="../ink/ink785.xml"/><Relationship Id="rId710" Type="http://schemas.openxmlformats.org/officeDocument/2006/relationships/image" Target="../media/image1110.png"/><Relationship Id="rId752" Type="http://schemas.openxmlformats.org/officeDocument/2006/relationships/image" Target="../media/image1130.png"/><Relationship Id="rId8" Type="http://schemas.openxmlformats.org/officeDocument/2006/relationships/image" Target="../media/image760.png"/><Relationship Id="rId142" Type="http://schemas.openxmlformats.org/officeDocument/2006/relationships/image" Target="../media/image827.png"/><Relationship Id="rId184" Type="http://schemas.openxmlformats.org/officeDocument/2006/relationships/image" Target="../media/image848.png"/><Relationship Id="rId391" Type="http://schemas.openxmlformats.org/officeDocument/2006/relationships/customXml" Target="../ink/ink687.xml"/><Relationship Id="rId405" Type="http://schemas.openxmlformats.org/officeDocument/2006/relationships/customXml" Target="../ink/ink694.xml"/><Relationship Id="rId447" Type="http://schemas.openxmlformats.org/officeDocument/2006/relationships/customXml" Target="../ink/ink715.xml"/><Relationship Id="rId612" Type="http://schemas.openxmlformats.org/officeDocument/2006/relationships/image" Target="../media/image1061.png"/><Relationship Id="rId794" Type="http://schemas.openxmlformats.org/officeDocument/2006/relationships/image" Target="../media/image1151.png"/><Relationship Id="rId251" Type="http://schemas.openxmlformats.org/officeDocument/2006/relationships/customXml" Target="../ink/ink617.xml"/><Relationship Id="rId489" Type="http://schemas.openxmlformats.org/officeDocument/2006/relationships/customXml" Target="../ink/ink736.xml"/><Relationship Id="rId654" Type="http://schemas.openxmlformats.org/officeDocument/2006/relationships/image" Target="../media/image1082.png"/><Relationship Id="rId696" Type="http://schemas.openxmlformats.org/officeDocument/2006/relationships/image" Target="../media/image1103.png"/><Relationship Id="rId46" Type="http://schemas.openxmlformats.org/officeDocument/2006/relationships/image" Target="../media/image779.png"/><Relationship Id="rId293" Type="http://schemas.openxmlformats.org/officeDocument/2006/relationships/customXml" Target="../ink/ink638.xml"/><Relationship Id="rId307" Type="http://schemas.openxmlformats.org/officeDocument/2006/relationships/customXml" Target="../ink/ink645.xml"/><Relationship Id="rId349" Type="http://schemas.openxmlformats.org/officeDocument/2006/relationships/customXml" Target="../ink/ink666.xml"/><Relationship Id="rId514" Type="http://schemas.openxmlformats.org/officeDocument/2006/relationships/image" Target="../media/image1012.png"/><Relationship Id="rId556" Type="http://schemas.openxmlformats.org/officeDocument/2006/relationships/image" Target="../media/image1033.png"/><Relationship Id="rId721" Type="http://schemas.openxmlformats.org/officeDocument/2006/relationships/customXml" Target="../ink/ink852.xml"/><Relationship Id="rId763" Type="http://schemas.openxmlformats.org/officeDocument/2006/relationships/customXml" Target="../ink/ink873.xml"/><Relationship Id="rId88" Type="http://schemas.openxmlformats.org/officeDocument/2006/relationships/image" Target="../media/image800.png"/><Relationship Id="rId111" Type="http://schemas.openxmlformats.org/officeDocument/2006/relationships/customXml" Target="../ink/ink547.xml"/><Relationship Id="rId153" Type="http://schemas.openxmlformats.org/officeDocument/2006/relationships/customXml" Target="../ink/ink568.xml"/><Relationship Id="rId195" Type="http://schemas.openxmlformats.org/officeDocument/2006/relationships/customXml" Target="../ink/ink589.xml"/><Relationship Id="rId209" Type="http://schemas.openxmlformats.org/officeDocument/2006/relationships/customXml" Target="../ink/ink596.xml"/><Relationship Id="rId360" Type="http://schemas.openxmlformats.org/officeDocument/2006/relationships/image" Target="../media/image935.png"/><Relationship Id="rId416" Type="http://schemas.openxmlformats.org/officeDocument/2006/relationships/image" Target="../media/image963.png"/><Relationship Id="rId598" Type="http://schemas.openxmlformats.org/officeDocument/2006/relationships/image" Target="../media/image1054.png"/><Relationship Id="rId220" Type="http://schemas.openxmlformats.org/officeDocument/2006/relationships/image" Target="../media/image866.png"/><Relationship Id="rId458" Type="http://schemas.openxmlformats.org/officeDocument/2006/relationships/image" Target="../media/image984.png"/><Relationship Id="rId623" Type="http://schemas.openxmlformats.org/officeDocument/2006/relationships/customXml" Target="../ink/ink803.xml"/><Relationship Id="rId665" Type="http://schemas.openxmlformats.org/officeDocument/2006/relationships/customXml" Target="../ink/ink824.xml"/><Relationship Id="rId15" Type="http://schemas.openxmlformats.org/officeDocument/2006/relationships/customXml" Target="../ink/ink499.xml"/><Relationship Id="rId57" Type="http://schemas.openxmlformats.org/officeDocument/2006/relationships/customXml" Target="../ink/ink520.xml"/><Relationship Id="rId262" Type="http://schemas.openxmlformats.org/officeDocument/2006/relationships/image" Target="../media/image886.png"/><Relationship Id="rId318" Type="http://schemas.openxmlformats.org/officeDocument/2006/relationships/image" Target="../media/image914.png"/><Relationship Id="rId525" Type="http://schemas.openxmlformats.org/officeDocument/2006/relationships/customXml" Target="../ink/ink754.xml"/><Relationship Id="rId567" Type="http://schemas.openxmlformats.org/officeDocument/2006/relationships/customXml" Target="../ink/ink775.xml"/><Relationship Id="rId732" Type="http://schemas.openxmlformats.org/officeDocument/2006/relationships/image" Target="../media/image1120.png"/><Relationship Id="rId99" Type="http://schemas.openxmlformats.org/officeDocument/2006/relationships/customXml" Target="../ink/ink541.xml"/><Relationship Id="rId122" Type="http://schemas.openxmlformats.org/officeDocument/2006/relationships/image" Target="../media/image817.png"/><Relationship Id="rId164" Type="http://schemas.openxmlformats.org/officeDocument/2006/relationships/image" Target="../media/image838.png"/><Relationship Id="rId371" Type="http://schemas.openxmlformats.org/officeDocument/2006/relationships/customXml" Target="../ink/ink677.xml"/><Relationship Id="rId774" Type="http://schemas.openxmlformats.org/officeDocument/2006/relationships/image" Target="../media/image1141.png"/><Relationship Id="rId427" Type="http://schemas.openxmlformats.org/officeDocument/2006/relationships/customXml" Target="../ink/ink705.xml"/><Relationship Id="rId469" Type="http://schemas.openxmlformats.org/officeDocument/2006/relationships/customXml" Target="../ink/ink726.xml"/><Relationship Id="rId634" Type="http://schemas.openxmlformats.org/officeDocument/2006/relationships/image" Target="../media/image1072.png"/><Relationship Id="rId676" Type="http://schemas.openxmlformats.org/officeDocument/2006/relationships/image" Target="../media/image1093.png"/><Relationship Id="rId26" Type="http://schemas.openxmlformats.org/officeDocument/2006/relationships/image" Target="../media/image769.png"/><Relationship Id="rId231" Type="http://schemas.openxmlformats.org/officeDocument/2006/relationships/customXml" Target="../ink/ink607.xml"/><Relationship Id="rId273" Type="http://schemas.openxmlformats.org/officeDocument/2006/relationships/customXml" Target="../ink/ink628.xml"/><Relationship Id="rId329" Type="http://schemas.openxmlformats.org/officeDocument/2006/relationships/customXml" Target="../ink/ink656.xml"/><Relationship Id="rId480" Type="http://schemas.openxmlformats.org/officeDocument/2006/relationships/image" Target="../media/image995.png"/><Relationship Id="rId536" Type="http://schemas.openxmlformats.org/officeDocument/2006/relationships/image" Target="../media/image1023.png"/><Relationship Id="rId701" Type="http://schemas.openxmlformats.org/officeDocument/2006/relationships/customXml" Target="../ink/ink842.xml"/><Relationship Id="rId68" Type="http://schemas.openxmlformats.org/officeDocument/2006/relationships/image" Target="../media/image790.png"/><Relationship Id="rId133" Type="http://schemas.openxmlformats.org/officeDocument/2006/relationships/customXml" Target="../ink/ink558.xml"/><Relationship Id="rId175" Type="http://schemas.openxmlformats.org/officeDocument/2006/relationships/customXml" Target="../ink/ink579.xml"/><Relationship Id="rId340" Type="http://schemas.openxmlformats.org/officeDocument/2006/relationships/image" Target="../media/image925.png"/><Relationship Id="rId578" Type="http://schemas.openxmlformats.org/officeDocument/2006/relationships/image" Target="../media/image1044.png"/><Relationship Id="rId743" Type="http://schemas.openxmlformats.org/officeDocument/2006/relationships/customXml" Target="../ink/ink863.xml"/><Relationship Id="rId785" Type="http://schemas.openxmlformats.org/officeDocument/2006/relationships/customXml" Target="../ink/ink884.xml"/><Relationship Id="rId200" Type="http://schemas.openxmlformats.org/officeDocument/2006/relationships/image" Target="../media/image856.png"/><Relationship Id="rId382" Type="http://schemas.openxmlformats.org/officeDocument/2006/relationships/image" Target="../media/image946.png"/><Relationship Id="rId438" Type="http://schemas.openxmlformats.org/officeDocument/2006/relationships/image" Target="../media/image974.png"/><Relationship Id="rId603" Type="http://schemas.openxmlformats.org/officeDocument/2006/relationships/customXml" Target="../ink/ink793.xml"/><Relationship Id="rId645" Type="http://schemas.openxmlformats.org/officeDocument/2006/relationships/customXml" Target="../ink/ink814.xml"/><Relationship Id="rId687" Type="http://schemas.openxmlformats.org/officeDocument/2006/relationships/customXml" Target="../ink/ink835.xml"/><Relationship Id="rId242" Type="http://schemas.openxmlformats.org/officeDocument/2006/relationships/image" Target="../media/image876.png"/><Relationship Id="rId284" Type="http://schemas.openxmlformats.org/officeDocument/2006/relationships/image" Target="../media/image897.png"/><Relationship Id="rId491" Type="http://schemas.openxmlformats.org/officeDocument/2006/relationships/customXml" Target="../ink/ink737.xml"/><Relationship Id="rId505" Type="http://schemas.openxmlformats.org/officeDocument/2006/relationships/customXml" Target="../ink/ink744.xml"/><Relationship Id="rId712" Type="http://schemas.openxmlformats.org/officeDocument/2006/relationships/image" Target="../media/image1111.png"/><Relationship Id="rId37" Type="http://schemas.openxmlformats.org/officeDocument/2006/relationships/customXml" Target="../ink/ink510.xml"/><Relationship Id="rId79" Type="http://schemas.openxmlformats.org/officeDocument/2006/relationships/customXml" Target="../ink/ink531.xml"/><Relationship Id="rId102" Type="http://schemas.openxmlformats.org/officeDocument/2006/relationships/image" Target="../media/image807.png"/><Relationship Id="rId144" Type="http://schemas.openxmlformats.org/officeDocument/2006/relationships/image" Target="../media/image828.png"/><Relationship Id="rId547" Type="http://schemas.openxmlformats.org/officeDocument/2006/relationships/customXml" Target="../ink/ink765.xml"/><Relationship Id="rId589" Type="http://schemas.openxmlformats.org/officeDocument/2006/relationships/customXml" Target="../ink/ink786.xml"/><Relationship Id="rId754" Type="http://schemas.openxmlformats.org/officeDocument/2006/relationships/image" Target="../media/image1131.png"/><Relationship Id="rId796" Type="http://schemas.openxmlformats.org/officeDocument/2006/relationships/image" Target="../media/image1152.png"/><Relationship Id="rId90" Type="http://schemas.openxmlformats.org/officeDocument/2006/relationships/image" Target="../media/image801.png"/><Relationship Id="rId186" Type="http://schemas.openxmlformats.org/officeDocument/2006/relationships/image" Target="../media/image849.png"/><Relationship Id="rId351" Type="http://schemas.openxmlformats.org/officeDocument/2006/relationships/customXml" Target="../ink/ink667.xml"/><Relationship Id="rId393" Type="http://schemas.openxmlformats.org/officeDocument/2006/relationships/customXml" Target="../ink/ink688.xml"/><Relationship Id="rId407" Type="http://schemas.openxmlformats.org/officeDocument/2006/relationships/customXml" Target="../ink/ink695.xml"/><Relationship Id="rId449" Type="http://schemas.openxmlformats.org/officeDocument/2006/relationships/customXml" Target="../ink/ink716.xml"/><Relationship Id="rId614" Type="http://schemas.openxmlformats.org/officeDocument/2006/relationships/image" Target="../media/image1062.png"/><Relationship Id="rId656" Type="http://schemas.openxmlformats.org/officeDocument/2006/relationships/image" Target="../media/image1083.png"/><Relationship Id="rId211" Type="http://schemas.openxmlformats.org/officeDocument/2006/relationships/customXml" Target="../ink/ink597.xml"/><Relationship Id="rId253" Type="http://schemas.openxmlformats.org/officeDocument/2006/relationships/customXml" Target="../ink/ink618.xml"/><Relationship Id="rId295" Type="http://schemas.openxmlformats.org/officeDocument/2006/relationships/customXml" Target="../ink/ink639.xml"/><Relationship Id="rId309" Type="http://schemas.openxmlformats.org/officeDocument/2006/relationships/customXml" Target="../ink/ink646.xml"/><Relationship Id="rId460" Type="http://schemas.openxmlformats.org/officeDocument/2006/relationships/image" Target="../media/image985.png"/><Relationship Id="rId516" Type="http://schemas.openxmlformats.org/officeDocument/2006/relationships/image" Target="../media/image1013.png"/><Relationship Id="rId698" Type="http://schemas.openxmlformats.org/officeDocument/2006/relationships/image" Target="../media/image1104.png"/><Relationship Id="rId48" Type="http://schemas.openxmlformats.org/officeDocument/2006/relationships/image" Target="../media/image780.png"/><Relationship Id="rId113" Type="http://schemas.openxmlformats.org/officeDocument/2006/relationships/customXml" Target="../ink/ink548.xml"/><Relationship Id="rId320" Type="http://schemas.openxmlformats.org/officeDocument/2006/relationships/image" Target="../media/image915.png"/><Relationship Id="rId558" Type="http://schemas.openxmlformats.org/officeDocument/2006/relationships/image" Target="../media/image1034.png"/><Relationship Id="rId723" Type="http://schemas.openxmlformats.org/officeDocument/2006/relationships/customXml" Target="../ink/ink853.xml"/><Relationship Id="rId765" Type="http://schemas.openxmlformats.org/officeDocument/2006/relationships/customXml" Target="../ink/ink874.xml"/><Relationship Id="rId155" Type="http://schemas.openxmlformats.org/officeDocument/2006/relationships/customXml" Target="../ink/ink569.xml"/><Relationship Id="rId197" Type="http://schemas.openxmlformats.org/officeDocument/2006/relationships/customXml" Target="../ink/ink590.xml"/><Relationship Id="rId362" Type="http://schemas.openxmlformats.org/officeDocument/2006/relationships/image" Target="../media/image936.png"/><Relationship Id="rId418" Type="http://schemas.openxmlformats.org/officeDocument/2006/relationships/image" Target="../media/image964.png"/><Relationship Id="rId625" Type="http://schemas.openxmlformats.org/officeDocument/2006/relationships/customXml" Target="../ink/ink804.xml"/><Relationship Id="rId222" Type="http://schemas.openxmlformats.org/officeDocument/2006/relationships/image" Target="../media/image867.png"/><Relationship Id="rId264" Type="http://schemas.openxmlformats.org/officeDocument/2006/relationships/image" Target="../media/image887.png"/><Relationship Id="rId471" Type="http://schemas.openxmlformats.org/officeDocument/2006/relationships/customXml" Target="../ink/ink727.xml"/><Relationship Id="rId667" Type="http://schemas.openxmlformats.org/officeDocument/2006/relationships/customXml" Target="../ink/ink825.xml"/><Relationship Id="rId17" Type="http://schemas.openxmlformats.org/officeDocument/2006/relationships/customXml" Target="../ink/ink500.xml"/><Relationship Id="rId59" Type="http://schemas.openxmlformats.org/officeDocument/2006/relationships/customXml" Target="../ink/ink521.xml"/><Relationship Id="rId124" Type="http://schemas.openxmlformats.org/officeDocument/2006/relationships/image" Target="../media/image818.png"/><Relationship Id="rId527" Type="http://schemas.openxmlformats.org/officeDocument/2006/relationships/customXml" Target="../ink/ink755.xml"/><Relationship Id="rId569" Type="http://schemas.openxmlformats.org/officeDocument/2006/relationships/customXml" Target="../ink/ink776.xml"/><Relationship Id="rId734" Type="http://schemas.openxmlformats.org/officeDocument/2006/relationships/image" Target="../media/image1121.png"/><Relationship Id="rId776" Type="http://schemas.openxmlformats.org/officeDocument/2006/relationships/image" Target="../media/image1142.png"/><Relationship Id="rId70" Type="http://schemas.openxmlformats.org/officeDocument/2006/relationships/image" Target="../media/image791.png"/><Relationship Id="rId166" Type="http://schemas.openxmlformats.org/officeDocument/2006/relationships/image" Target="../media/image839.png"/><Relationship Id="rId331" Type="http://schemas.openxmlformats.org/officeDocument/2006/relationships/customXml" Target="../ink/ink657.xml"/><Relationship Id="rId373" Type="http://schemas.openxmlformats.org/officeDocument/2006/relationships/customXml" Target="../ink/ink678.xml"/><Relationship Id="rId429" Type="http://schemas.openxmlformats.org/officeDocument/2006/relationships/customXml" Target="../ink/ink706.xml"/><Relationship Id="rId580" Type="http://schemas.openxmlformats.org/officeDocument/2006/relationships/image" Target="../media/image1045.png"/><Relationship Id="rId636" Type="http://schemas.openxmlformats.org/officeDocument/2006/relationships/image" Target="../media/image1073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08.xml"/><Relationship Id="rId440" Type="http://schemas.openxmlformats.org/officeDocument/2006/relationships/image" Target="../media/image975.png"/><Relationship Id="rId678" Type="http://schemas.openxmlformats.org/officeDocument/2006/relationships/image" Target="../media/image1094.png"/><Relationship Id="rId28" Type="http://schemas.openxmlformats.org/officeDocument/2006/relationships/image" Target="../media/image770.png"/><Relationship Id="rId275" Type="http://schemas.openxmlformats.org/officeDocument/2006/relationships/customXml" Target="../ink/ink629.xml"/><Relationship Id="rId300" Type="http://schemas.openxmlformats.org/officeDocument/2006/relationships/image" Target="../media/image905.png"/><Relationship Id="rId482" Type="http://schemas.openxmlformats.org/officeDocument/2006/relationships/image" Target="../media/image996.png"/><Relationship Id="rId538" Type="http://schemas.openxmlformats.org/officeDocument/2006/relationships/image" Target="../media/image1024.png"/><Relationship Id="rId703" Type="http://schemas.openxmlformats.org/officeDocument/2006/relationships/customXml" Target="../ink/ink843.xml"/><Relationship Id="rId745" Type="http://schemas.openxmlformats.org/officeDocument/2006/relationships/customXml" Target="../ink/ink864.xml"/><Relationship Id="rId81" Type="http://schemas.openxmlformats.org/officeDocument/2006/relationships/customXml" Target="../ink/ink532.xml"/><Relationship Id="rId135" Type="http://schemas.openxmlformats.org/officeDocument/2006/relationships/customXml" Target="../ink/ink559.xml"/><Relationship Id="rId177" Type="http://schemas.openxmlformats.org/officeDocument/2006/relationships/customXml" Target="../ink/ink580.xml"/><Relationship Id="rId342" Type="http://schemas.openxmlformats.org/officeDocument/2006/relationships/image" Target="../media/image926.png"/><Relationship Id="rId384" Type="http://schemas.openxmlformats.org/officeDocument/2006/relationships/image" Target="../media/image947.png"/><Relationship Id="rId591" Type="http://schemas.openxmlformats.org/officeDocument/2006/relationships/customXml" Target="../ink/ink787.xml"/><Relationship Id="rId605" Type="http://schemas.openxmlformats.org/officeDocument/2006/relationships/customXml" Target="../ink/ink794.xml"/><Relationship Id="rId787" Type="http://schemas.openxmlformats.org/officeDocument/2006/relationships/customXml" Target="../ink/ink885.xml"/><Relationship Id="rId202" Type="http://schemas.openxmlformats.org/officeDocument/2006/relationships/image" Target="../media/image857.png"/><Relationship Id="rId244" Type="http://schemas.openxmlformats.org/officeDocument/2006/relationships/image" Target="../media/image877.png"/><Relationship Id="rId647" Type="http://schemas.openxmlformats.org/officeDocument/2006/relationships/customXml" Target="../ink/ink815.xml"/><Relationship Id="rId689" Type="http://schemas.openxmlformats.org/officeDocument/2006/relationships/customXml" Target="../ink/ink836.xml"/><Relationship Id="rId39" Type="http://schemas.openxmlformats.org/officeDocument/2006/relationships/customXml" Target="../ink/ink511.xml"/><Relationship Id="rId286" Type="http://schemas.openxmlformats.org/officeDocument/2006/relationships/image" Target="../media/image898.png"/><Relationship Id="rId451" Type="http://schemas.openxmlformats.org/officeDocument/2006/relationships/customXml" Target="../ink/ink717.xml"/><Relationship Id="rId493" Type="http://schemas.openxmlformats.org/officeDocument/2006/relationships/customXml" Target="../ink/ink738.xml"/><Relationship Id="rId507" Type="http://schemas.openxmlformats.org/officeDocument/2006/relationships/customXml" Target="../ink/ink745.xml"/><Relationship Id="rId549" Type="http://schemas.openxmlformats.org/officeDocument/2006/relationships/customXml" Target="../ink/ink766.xml"/><Relationship Id="rId714" Type="http://schemas.openxmlformats.org/officeDocument/2006/relationships/image" Target="../media/image1112.png"/><Relationship Id="rId756" Type="http://schemas.openxmlformats.org/officeDocument/2006/relationships/image" Target="../media/image1132.png"/><Relationship Id="rId50" Type="http://schemas.openxmlformats.org/officeDocument/2006/relationships/image" Target="../media/image781.png"/><Relationship Id="rId104" Type="http://schemas.openxmlformats.org/officeDocument/2006/relationships/image" Target="../media/image808.png"/><Relationship Id="rId146" Type="http://schemas.openxmlformats.org/officeDocument/2006/relationships/image" Target="../media/image829.png"/><Relationship Id="rId188" Type="http://schemas.openxmlformats.org/officeDocument/2006/relationships/image" Target="../media/image850.png"/><Relationship Id="rId311" Type="http://schemas.openxmlformats.org/officeDocument/2006/relationships/customXml" Target="../ink/ink647.xml"/><Relationship Id="rId353" Type="http://schemas.openxmlformats.org/officeDocument/2006/relationships/customXml" Target="../ink/ink668.xml"/><Relationship Id="rId395" Type="http://schemas.openxmlformats.org/officeDocument/2006/relationships/customXml" Target="../ink/ink689.xml"/><Relationship Id="rId409" Type="http://schemas.openxmlformats.org/officeDocument/2006/relationships/customXml" Target="../ink/ink696.xml"/><Relationship Id="rId560" Type="http://schemas.openxmlformats.org/officeDocument/2006/relationships/image" Target="../media/image1035.png"/><Relationship Id="rId798" Type="http://schemas.openxmlformats.org/officeDocument/2006/relationships/image" Target="../media/image3.png"/><Relationship Id="rId92" Type="http://schemas.openxmlformats.org/officeDocument/2006/relationships/image" Target="../media/image802.png"/><Relationship Id="rId213" Type="http://schemas.openxmlformats.org/officeDocument/2006/relationships/customXml" Target="../ink/ink598.xml"/><Relationship Id="rId420" Type="http://schemas.openxmlformats.org/officeDocument/2006/relationships/image" Target="../media/image965.png"/><Relationship Id="rId616" Type="http://schemas.openxmlformats.org/officeDocument/2006/relationships/image" Target="../media/image1063.png"/><Relationship Id="rId658" Type="http://schemas.openxmlformats.org/officeDocument/2006/relationships/image" Target="../media/image1084.png"/><Relationship Id="rId255" Type="http://schemas.openxmlformats.org/officeDocument/2006/relationships/customXml" Target="../ink/ink619.xml"/><Relationship Id="rId297" Type="http://schemas.openxmlformats.org/officeDocument/2006/relationships/customXml" Target="../ink/ink640.xml"/><Relationship Id="rId462" Type="http://schemas.openxmlformats.org/officeDocument/2006/relationships/image" Target="../media/image986.png"/><Relationship Id="rId518" Type="http://schemas.openxmlformats.org/officeDocument/2006/relationships/image" Target="../media/image1014.png"/><Relationship Id="rId725" Type="http://schemas.openxmlformats.org/officeDocument/2006/relationships/customXml" Target="../ink/ink854.xml"/><Relationship Id="rId115" Type="http://schemas.openxmlformats.org/officeDocument/2006/relationships/customXml" Target="../ink/ink549.xml"/><Relationship Id="rId157" Type="http://schemas.openxmlformats.org/officeDocument/2006/relationships/customXml" Target="../ink/ink570.xml"/><Relationship Id="rId322" Type="http://schemas.openxmlformats.org/officeDocument/2006/relationships/image" Target="../media/image916.png"/><Relationship Id="rId364" Type="http://schemas.openxmlformats.org/officeDocument/2006/relationships/image" Target="../media/image937.png"/><Relationship Id="rId767" Type="http://schemas.openxmlformats.org/officeDocument/2006/relationships/customXml" Target="../ink/ink875.xml"/><Relationship Id="rId61" Type="http://schemas.openxmlformats.org/officeDocument/2006/relationships/customXml" Target="../ink/ink522.xml"/><Relationship Id="rId199" Type="http://schemas.openxmlformats.org/officeDocument/2006/relationships/customXml" Target="../ink/ink591.xml"/><Relationship Id="rId571" Type="http://schemas.openxmlformats.org/officeDocument/2006/relationships/customXml" Target="../ink/ink777.xml"/><Relationship Id="rId627" Type="http://schemas.openxmlformats.org/officeDocument/2006/relationships/customXml" Target="../ink/ink805.xml"/><Relationship Id="rId669" Type="http://schemas.openxmlformats.org/officeDocument/2006/relationships/customXml" Target="../ink/ink826.xml"/><Relationship Id="rId19" Type="http://schemas.openxmlformats.org/officeDocument/2006/relationships/customXml" Target="../ink/ink501.xml"/><Relationship Id="rId224" Type="http://schemas.openxmlformats.org/officeDocument/2006/relationships/image" Target="../media/image868.png"/><Relationship Id="rId266" Type="http://schemas.openxmlformats.org/officeDocument/2006/relationships/image" Target="../media/image888.png"/><Relationship Id="rId431" Type="http://schemas.openxmlformats.org/officeDocument/2006/relationships/customXml" Target="../ink/ink707.xml"/><Relationship Id="rId473" Type="http://schemas.openxmlformats.org/officeDocument/2006/relationships/customXml" Target="../ink/ink728.xml"/><Relationship Id="rId529" Type="http://schemas.openxmlformats.org/officeDocument/2006/relationships/customXml" Target="../ink/ink756.xml"/><Relationship Id="rId680" Type="http://schemas.openxmlformats.org/officeDocument/2006/relationships/image" Target="../media/image1095.png"/><Relationship Id="rId736" Type="http://schemas.openxmlformats.org/officeDocument/2006/relationships/image" Target="../media/image1122.png"/><Relationship Id="rId30" Type="http://schemas.openxmlformats.org/officeDocument/2006/relationships/image" Target="../media/image771.png"/><Relationship Id="rId126" Type="http://schemas.openxmlformats.org/officeDocument/2006/relationships/image" Target="../media/image819.png"/><Relationship Id="rId168" Type="http://schemas.openxmlformats.org/officeDocument/2006/relationships/image" Target="../media/image840.png"/><Relationship Id="rId333" Type="http://schemas.openxmlformats.org/officeDocument/2006/relationships/customXml" Target="../ink/ink658.xml"/><Relationship Id="rId540" Type="http://schemas.openxmlformats.org/officeDocument/2006/relationships/image" Target="../media/image1025.png"/><Relationship Id="rId778" Type="http://schemas.openxmlformats.org/officeDocument/2006/relationships/image" Target="../media/image1143.png"/><Relationship Id="rId72" Type="http://schemas.openxmlformats.org/officeDocument/2006/relationships/image" Target="../media/image792.png"/><Relationship Id="rId375" Type="http://schemas.openxmlformats.org/officeDocument/2006/relationships/customXml" Target="../ink/ink679.xml"/><Relationship Id="rId582" Type="http://schemas.openxmlformats.org/officeDocument/2006/relationships/image" Target="../media/image1046.png"/><Relationship Id="rId638" Type="http://schemas.openxmlformats.org/officeDocument/2006/relationships/image" Target="../media/image1074.png"/><Relationship Id="rId3" Type="http://schemas.openxmlformats.org/officeDocument/2006/relationships/customXml" Target="../ink/ink494.xml"/><Relationship Id="rId235" Type="http://schemas.openxmlformats.org/officeDocument/2006/relationships/customXml" Target="../ink/ink609.xml"/><Relationship Id="rId277" Type="http://schemas.openxmlformats.org/officeDocument/2006/relationships/customXml" Target="../ink/ink630.xml"/><Relationship Id="rId400" Type="http://schemas.openxmlformats.org/officeDocument/2006/relationships/image" Target="../media/image955.png"/><Relationship Id="rId442" Type="http://schemas.openxmlformats.org/officeDocument/2006/relationships/image" Target="../media/image976.png"/><Relationship Id="rId484" Type="http://schemas.openxmlformats.org/officeDocument/2006/relationships/image" Target="../media/image997.png"/><Relationship Id="rId705" Type="http://schemas.openxmlformats.org/officeDocument/2006/relationships/customXml" Target="../ink/ink844.xml"/><Relationship Id="rId137" Type="http://schemas.openxmlformats.org/officeDocument/2006/relationships/customXml" Target="../ink/ink560.xml"/><Relationship Id="rId302" Type="http://schemas.openxmlformats.org/officeDocument/2006/relationships/image" Target="../media/image906.png"/><Relationship Id="rId344" Type="http://schemas.openxmlformats.org/officeDocument/2006/relationships/image" Target="../media/image927.png"/><Relationship Id="rId691" Type="http://schemas.openxmlformats.org/officeDocument/2006/relationships/customXml" Target="../ink/ink837.xml"/><Relationship Id="rId747" Type="http://schemas.openxmlformats.org/officeDocument/2006/relationships/customXml" Target="../ink/ink865.xml"/><Relationship Id="rId789" Type="http://schemas.openxmlformats.org/officeDocument/2006/relationships/customXml" Target="../ink/ink886.xml"/><Relationship Id="rId41" Type="http://schemas.openxmlformats.org/officeDocument/2006/relationships/customXml" Target="../ink/ink512.xml"/><Relationship Id="rId83" Type="http://schemas.openxmlformats.org/officeDocument/2006/relationships/customXml" Target="../ink/ink533.xml"/><Relationship Id="rId179" Type="http://schemas.openxmlformats.org/officeDocument/2006/relationships/customXml" Target="../ink/ink581.xml"/><Relationship Id="rId386" Type="http://schemas.openxmlformats.org/officeDocument/2006/relationships/image" Target="../media/image948.png"/><Relationship Id="rId551" Type="http://schemas.openxmlformats.org/officeDocument/2006/relationships/customXml" Target="../ink/ink767.xml"/><Relationship Id="rId593" Type="http://schemas.openxmlformats.org/officeDocument/2006/relationships/customXml" Target="../ink/ink788.xml"/><Relationship Id="rId607" Type="http://schemas.openxmlformats.org/officeDocument/2006/relationships/customXml" Target="../ink/ink795.xml"/><Relationship Id="rId649" Type="http://schemas.openxmlformats.org/officeDocument/2006/relationships/customXml" Target="../ink/ink816.xml"/><Relationship Id="rId190" Type="http://schemas.openxmlformats.org/officeDocument/2006/relationships/image" Target="../media/image851.png"/><Relationship Id="rId204" Type="http://schemas.openxmlformats.org/officeDocument/2006/relationships/image" Target="../media/image858.png"/><Relationship Id="rId246" Type="http://schemas.openxmlformats.org/officeDocument/2006/relationships/image" Target="../media/image878.png"/><Relationship Id="rId288" Type="http://schemas.openxmlformats.org/officeDocument/2006/relationships/image" Target="../media/image899.png"/><Relationship Id="rId411" Type="http://schemas.openxmlformats.org/officeDocument/2006/relationships/customXml" Target="../ink/ink697.xml"/><Relationship Id="rId453" Type="http://schemas.openxmlformats.org/officeDocument/2006/relationships/customXml" Target="../ink/ink718.xml"/><Relationship Id="rId509" Type="http://schemas.openxmlformats.org/officeDocument/2006/relationships/customXml" Target="../ink/ink746.xml"/><Relationship Id="rId660" Type="http://schemas.openxmlformats.org/officeDocument/2006/relationships/image" Target="../media/image1085.png"/><Relationship Id="rId106" Type="http://schemas.openxmlformats.org/officeDocument/2006/relationships/image" Target="../media/image809.png"/><Relationship Id="rId313" Type="http://schemas.openxmlformats.org/officeDocument/2006/relationships/customXml" Target="../ink/ink648.xml"/><Relationship Id="rId495" Type="http://schemas.openxmlformats.org/officeDocument/2006/relationships/customXml" Target="../ink/ink739.xml"/><Relationship Id="rId716" Type="http://schemas.openxmlformats.org/officeDocument/2006/relationships/image" Target="../media/image1113.png"/><Relationship Id="rId758" Type="http://schemas.openxmlformats.org/officeDocument/2006/relationships/image" Target="../media/image1133.png"/><Relationship Id="rId10" Type="http://schemas.openxmlformats.org/officeDocument/2006/relationships/image" Target="../media/image761.png"/><Relationship Id="rId52" Type="http://schemas.openxmlformats.org/officeDocument/2006/relationships/image" Target="../media/image782.png"/><Relationship Id="rId94" Type="http://schemas.openxmlformats.org/officeDocument/2006/relationships/image" Target="../media/image803.png"/><Relationship Id="rId148" Type="http://schemas.openxmlformats.org/officeDocument/2006/relationships/image" Target="../media/image830.png"/><Relationship Id="rId355" Type="http://schemas.openxmlformats.org/officeDocument/2006/relationships/customXml" Target="../ink/ink669.xml"/><Relationship Id="rId397" Type="http://schemas.openxmlformats.org/officeDocument/2006/relationships/customXml" Target="../ink/ink690.xml"/><Relationship Id="rId520" Type="http://schemas.openxmlformats.org/officeDocument/2006/relationships/image" Target="../media/image1015.png"/><Relationship Id="rId562" Type="http://schemas.openxmlformats.org/officeDocument/2006/relationships/image" Target="../media/image1036.png"/><Relationship Id="rId618" Type="http://schemas.openxmlformats.org/officeDocument/2006/relationships/image" Target="../media/image1064.png"/><Relationship Id="rId215" Type="http://schemas.openxmlformats.org/officeDocument/2006/relationships/customXml" Target="../ink/ink599.xml"/><Relationship Id="rId257" Type="http://schemas.openxmlformats.org/officeDocument/2006/relationships/customXml" Target="../ink/ink620.xml"/><Relationship Id="rId422" Type="http://schemas.openxmlformats.org/officeDocument/2006/relationships/image" Target="../media/image966.png"/><Relationship Id="rId464" Type="http://schemas.openxmlformats.org/officeDocument/2006/relationships/image" Target="../media/image987.png"/><Relationship Id="rId299" Type="http://schemas.openxmlformats.org/officeDocument/2006/relationships/customXml" Target="../ink/ink641.xml"/><Relationship Id="rId727" Type="http://schemas.openxmlformats.org/officeDocument/2006/relationships/customXml" Target="../ink/ink855.xml"/><Relationship Id="rId63" Type="http://schemas.openxmlformats.org/officeDocument/2006/relationships/customXml" Target="../ink/ink523.xml"/><Relationship Id="rId159" Type="http://schemas.openxmlformats.org/officeDocument/2006/relationships/customXml" Target="../ink/ink571.xml"/><Relationship Id="rId366" Type="http://schemas.openxmlformats.org/officeDocument/2006/relationships/image" Target="../media/image938.png"/><Relationship Id="rId573" Type="http://schemas.openxmlformats.org/officeDocument/2006/relationships/customXml" Target="../ink/ink778.xml"/><Relationship Id="rId780" Type="http://schemas.openxmlformats.org/officeDocument/2006/relationships/image" Target="../media/image1144.png"/><Relationship Id="rId226" Type="http://schemas.openxmlformats.org/officeDocument/2006/relationships/image" Target="../media/image869.png"/><Relationship Id="rId433" Type="http://schemas.openxmlformats.org/officeDocument/2006/relationships/customXml" Target="../ink/ink708.xml"/><Relationship Id="rId640" Type="http://schemas.openxmlformats.org/officeDocument/2006/relationships/image" Target="../media/image1075.png"/><Relationship Id="rId738" Type="http://schemas.openxmlformats.org/officeDocument/2006/relationships/image" Target="../media/image1123.png"/><Relationship Id="rId74" Type="http://schemas.openxmlformats.org/officeDocument/2006/relationships/image" Target="../media/image793.png"/><Relationship Id="rId377" Type="http://schemas.openxmlformats.org/officeDocument/2006/relationships/customXml" Target="../ink/ink680.xml"/><Relationship Id="rId500" Type="http://schemas.openxmlformats.org/officeDocument/2006/relationships/image" Target="../media/image1005.png"/><Relationship Id="rId584" Type="http://schemas.openxmlformats.org/officeDocument/2006/relationships/image" Target="../media/image1047.png"/><Relationship Id="rId237" Type="http://schemas.openxmlformats.org/officeDocument/2006/relationships/customXml" Target="../ink/ink610.xml"/><Relationship Id="rId791" Type="http://schemas.openxmlformats.org/officeDocument/2006/relationships/customXml" Target="../ink/ink887.xml"/><Relationship Id="rId444" Type="http://schemas.openxmlformats.org/officeDocument/2006/relationships/image" Target="../media/image977.png"/><Relationship Id="rId651" Type="http://schemas.openxmlformats.org/officeDocument/2006/relationships/customXml" Target="../ink/ink817.xml"/><Relationship Id="rId749" Type="http://schemas.openxmlformats.org/officeDocument/2006/relationships/customXml" Target="../ink/ink866.xml"/><Relationship Id="rId290" Type="http://schemas.openxmlformats.org/officeDocument/2006/relationships/image" Target="../media/image900.png"/><Relationship Id="rId304" Type="http://schemas.openxmlformats.org/officeDocument/2006/relationships/image" Target="../media/image907.png"/><Relationship Id="rId388" Type="http://schemas.openxmlformats.org/officeDocument/2006/relationships/image" Target="../media/image949.png"/><Relationship Id="rId511" Type="http://schemas.openxmlformats.org/officeDocument/2006/relationships/customXml" Target="../ink/ink747.xml"/><Relationship Id="rId609" Type="http://schemas.openxmlformats.org/officeDocument/2006/relationships/customXml" Target="../ink/ink796.xml"/><Relationship Id="rId85" Type="http://schemas.openxmlformats.org/officeDocument/2006/relationships/customXml" Target="../ink/ink534.xml"/><Relationship Id="rId150" Type="http://schemas.openxmlformats.org/officeDocument/2006/relationships/image" Target="../media/image831.png"/><Relationship Id="rId595" Type="http://schemas.openxmlformats.org/officeDocument/2006/relationships/customXml" Target="../ink/ink789.xml"/><Relationship Id="rId248" Type="http://schemas.openxmlformats.org/officeDocument/2006/relationships/image" Target="../media/image879.png"/><Relationship Id="rId455" Type="http://schemas.openxmlformats.org/officeDocument/2006/relationships/customXml" Target="../ink/ink719.xml"/><Relationship Id="rId662" Type="http://schemas.openxmlformats.org/officeDocument/2006/relationships/image" Target="../media/image1086.png"/><Relationship Id="rId12" Type="http://schemas.openxmlformats.org/officeDocument/2006/relationships/image" Target="../media/image762.png"/><Relationship Id="rId108" Type="http://schemas.openxmlformats.org/officeDocument/2006/relationships/image" Target="../media/image810.png"/><Relationship Id="rId315" Type="http://schemas.openxmlformats.org/officeDocument/2006/relationships/customXml" Target="../ink/ink649.xml"/><Relationship Id="rId522" Type="http://schemas.openxmlformats.org/officeDocument/2006/relationships/image" Target="../media/image1016.png"/><Relationship Id="rId96" Type="http://schemas.openxmlformats.org/officeDocument/2006/relationships/image" Target="../media/image804.png"/><Relationship Id="rId161" Type="http://schemas.openxmlformats.org/officeDocument/2006/relationships/customXml" Target="../ink/ink572.xml"/><Relationship Id="rId399" Type="http://schemas.openxmlformats.org/officeDocument/2006/relationships/customXml" Target="../ink/ink691.xml"/><Relationship Id="rId259" Type="http://schemas.openxmlformats.org/officeDocument/2006/relationships/customXml" Target="../ink/ink621.xml"/><Relationship Id="rId466" Type="http://schemas.openxmlformats.org/officeDocument/2006/relationships/image" Target="../media/image988.png"/><Relationship Id="rId673" Type="http://schemas.openxmlformats.org/officeDocument/2006/relationships/customXml" Target="../ink/ink828.xml"/><Relationship Id="rId23" Type="http://schemas.openxmlformats.org/officeDocument/2006/relationships/customXml" Target="../ink/ink503.xml"/><Relationship Id="rId119" Type="http://schemas.openxmlformats.org/officeDocument/2006/relationships/customXml" Target="../ink/ink551.xml"/><Relationship Id="rId326" Type="http://schemas.openxmlformats.org/officeDocument/2006/relationships/image" Target="../media/image918.png"/><Relationship Id="rId533" Type="http://schemas.openxmlformats.org/officeDocument/2006/relationships/customXml" Target="../ink/ink758.xml"/><Relationship Id="rId740" Type="http://schemas.openxmlformats.org/officeDocument/2006/relationships/image" Target="../media/image1124.png"/><Relationship Id="rId172" Type="http://schemas.openxmlformats.org/officeDocument/2006/relationships/image" Target="../media/image842.png"/><Relationship Id="rId477" Type="http://schemas.openxmlformats.org/officeDocument/2006/relationships/customXml" Target="../ink/ink730.xml"/><Relationship Id="rId600" Type="http://schemas.openxmlformats.org/officeDocument/2006/relationships/image" Target="../media/image1055.png"/><Relationship Id="rId684" Type="http://schemas.openxmlformats.org/officeDocument/2006/relationships/image" Target="../media/image1097.png"/><Relationship Id="rId337" Type="http://schemas.openxmlformats.org/officeDocument/2006/relationships/customXml" Target="../ink/ink660.xml"/><Relationship Id="rId34" Type="http://schemas.openxmlformats.org/officeDocument/2006/relationships/image" Target="../media/image773.png"/><Relationship Id="rId544" Type="http://schemas.openxmlformats.org/officeDocument/2006/relationships/image" Target="../media/image1027.png"/><Relationship Id="rId751" Type="http://schemas.openxmlformats.org/officeDocument/2006/relationships/customXml" Target="../ink/ink867.xml"/><Relationship Id="rId183" Type="http://schemas.openxmlformats.org/officeDocument/2006/relationships/customXml" Target="../ink/ink583.xml"/><Relationship Id="rId390" Type="http://schemas.openxmlformats.org/officeDocument/2006/relationships/image" Target="../media/image950.png"/><Relationship Id="rId404" Type="http://schemas.openxmlformats.org/officeDocument/2006/relationships/image" Target="../media/image957.png"/><Relationship Id="rId611" Type="http://schemas.openxmlformats.org/officeDocument/2006/relationships/customXml" Target="../ink/ink797.xml"/><Relationship Id="rId250" Type="http://schemas.openxmlformats.org/officeDocument/2006/relationships/image" Target="../media/image880.png"/><Relationship Id="rId488" Type="http://schemas.openxmlformats.org/officeDocument/2006/relationships/image" Target="../media/image999.png"/><Relationship Id="rId695" Type="http://schemas.openxmlformats.org/officeDocument/2006/relationships/customXml" Target="../ink/ink839.xml"/><Relationship Id="rId709" Type="http://schemas.openxmlformats.org/officeDocument/2006/relationships/customXml" Target="../ink/ink846.xml"/><Relationship Id="rId45" Type="http://schemas.openxmlformats.org/officeDocument/2006/relationships/customXml" Target="../ink/ink514.xml"/><Relationship Id="rId110" Type="http://schemas.openxmlformats.org/officeDocument/2006/relationships/image" Target="../media/image811.png"/><Relationship Id="rId348" Type="http://schemas.openxmlformats.org/officeDocument/2006/relationships/image" Target="../media/image929.png"/><Relationship Id="rId555" Type="http://schemas.openxmlformats.org/officeDocument/2006/relationships/customXml" Target="../ink/ink769.xml"/><Relationship Id="rId762" Type="http://schemas.openxmlformats.org/officeDocument/2006/relationships/image" Target="../media/image1135.png"/><Relationship Id="rId194" Type="http://schemas.openxmlformats.org/officeDocument/2006/relationships/image" Target="../media/image853.png"/><Relationship Id="rId208" Type="http://schemas.openxmlformats.org/officeDocument/2006/relationships/image" Target="../media/image860.png"/><Relationship Id="rId415" Type="http://schemas.openxmlformats.org/officeDocument/2006/relationships/customXml" Target="../ink/ink699.xml"/><Relationship Id="rId622" Type="http://schemas.openxmlformats.org/officeDocument/2006/relationships/image" Target="../media/image1066.png"/><Relationship Id="rId261" Type="http://schemas.openxmlformats.org/officeDocument/2006/relationships/customXml" Target="../ink/ink622.xml"/><Relationship Id="rId499" Type="http://schemas.openxmlformats.org/officeDocument/2006/relationships/customXml" Target="../ink/ink741.xml"/><Relationship Id="rId56" Type="http://schemas.openxmlformats.org/officeDocument/2006/relationships/image" Target="../media/image784.png"/><Relationship Id="rId359" Type="http://schemas.openxmlformats.org/officeDocument/2006/relationships/customXml" Target="../ink/ink671.xml"/><Relationship Id="rId566" Type="http://schemas.openxmlformats.org/officeDocument/2006/relationships/image" Target="../media/image1038.png"/><Relationship Id="rId773" Type="http://schemas.openxmlformats.org/officeDocument/2006/relationships/customXml" Target="../ink/ink878.xml"/><Relationship Id="rId121" Type="http://schemas.openxmlformats.org/officeDocument/2006/relationships/customXml" Target="../ink/ink552.xml"/><Relationship Id="rId219" Type="http://schemas.openxmlformats.org/officeDocument/2006/relationships/customXml" Target="../ink/ink601.xml"/><Relationship Id="rId426" Type="http://schemas.openxmlformats.org/officeDocument/2006/relationships/image" Target="../media/image968.png"/><Relationship Id="rId633" Type="http://schemas.openxmlformats.org/officeDocument/2006/relationships/customXml" Target="../ink/ink808.xml"/><Relationship Id="rId67" Type="http://schemas.openxmlformats.org/officeDocument/2006/relationships/customXml" Target="../ink/ink525.xml"/><Relationship Id="rId272" Type="http://schemas.openxmlformats.org/officeDocument/2006/relationships/image" Target="../media/image891.png"/><Relationship Id="rId577" Type="http://schemas.openxmlformats.org/officeDocument/2006/relationships/customXml" Target="../ink/ink780.xml"/><Relationship Id="rId700" Type="http://schemas.openxmlformats.org/officeDocument/2006/relationships/image" Target="../media/image1105.png"/><Relationship Id="rId132" Type="http://schemas.openxmlformats.org/officeDocument/2006/relationships/image" Target="../media/image822.png"/><Relationship Id="rId784" Type="http://schemas.openxmlformats.org/officeDocument/2006/relationships/image" Target="../media/image1146.png"/><Relationship Id="rId437" Type="http://schemas.openxmlformats.org/officeDocument/2006/relationships/customXml" Target="../ink/ink710.xml"/><Relationship Id="rId644" Type="http://schemas.openxmlformats.org/officeDocument/2006/relationships/image" Target="../media/image1077.png"/><Relationship Id="rId283" Type="http://schemas.openxmlformats.org/officeDocument/2006/relationships/customXml" Target="../ink/ink633.xml"/><Relationship Id="rId490" Type="http://schemas.openxmlformats.org/officeDocument/2006/relationships/image" Target="../media/image1000.png"/><Relationship Id="rId504" Type="http://schemas.openxmlformats.org/officeDocument/2006/relationships/image" Target="../media/image1007.png"/><Relationship Id="rId711" Type="http://schemas.openxmlformats.org/officeDocument/2006/relationships/customXml" Target="../ink/ink847.xml"/><Relationship Id="rId78" Type="http://schemas.openxmlformats.org/officeDocument/2006/relationships/image" Target="../media/image795.png"/><Relationship Id="rId143" Type="http://schemas.openxmlformats.org/officeDocument/2006/relationships/customXml" Target="../ink/ink563.xml"/><Relationship Id="rId350" Type="http://schemas.openxmlformats.org/officeDocument/2006/relationships/image" Target="../media/image930.png"/><Relationship Id="rId588" Type="http://schemas.openxmlformats.org/officeDocument/2006/relationships/image" Target="../media/image1049.png"/><Relationship Id="rId795" Type="http://schemas.openxmlformats.org/officeDocument/2006/relationships/customXml" Target="../ink/ink889.xml"/><Relationship Id="rId9" Type="http://schemas.openxmlformats.org/officeDocument/2006/relationships/customXml" Target="../ink/ink496.xml"/><Relationship Id="rId210" Type="http://schemas.openxmlformats.org/officeDocument/2006/relationships/image" Target="../media/image861.png"/><Relationship Id="rId448" Type="http://schemas.openxmlformats.org/officeDocument/2006/relationships/image" Target="../media/image979.png"/><Relationship Id="rId655" Type="http://schemas.openxmlformats.org/officeDocument/2006/relationships/customXml" Target="../ink/ink819.xml"/><Relationship Id="rId294" Type="http://schemas.openxmlformats.org/officeDocument/2006/relationships/image" Target="../media/image902.png"/><Relationship Id="rId308" Type="http://schemas.openxmlformats.org/officeDocument/2006/relationships/image" Target="../media/image909.png"/><Relationship Id="rId515" Type="http://schemas.openxmlformats.org/officeDocument/2006/relationships/customXml" Target="../ink/ink749.xml"/><Relationship Id="rId722" Type="http://schemas.openxmlformats.org/officeDocument/2006/relationships/image" Target="../media/image1115.png"/><Relationship Id="rId89" Type="http://schemas.openxmlformats.org/officeDocument/2006/relationships/customXml" Target="../ink/ink536.xml"/><Relationship Id="rId154" Type="http://schemas.openxmlformats.org/officeDocument/2006/relationships/image" Target="../media/image833.png"/><Relationship Id="rId361" Type="http://schemas.openxmlformats.org/officeDocument/2006/relationships/customXml" Target="../ink/ink672.xml"/><Relationship Id="rId599" Type="http://schemas.openxmlformats.org/officeDocument/2006/relationships/customXml" Target="../ink/ink791.xml"/><Relationship Id="rId459" Type="http://schemas.openxmlformats.org/officeDocument/2006/relationships/customXml" Target="../ink/ink721.xml"/><Relationship Id="rId666" Type="http://schemas.openxmlformats.org/officeDocument/2006/relationships/image" Target="../media/image1088.png"/><Relationship Id="rId16" Type="http://schemas.openxmlformats.org/officeDocument/2006/relationships/image" Target="../media/image764.png"/><Relationship Id="rId221" Type="http://schemas.openxmlformats.org/officeDocument/2006/relationships/customXml" Target="../ink/ink602.xml"/><Relationship Id="rId319" Type="http://schemas.openxmlformats.org/officeDocument/2006/relationships/customXml" Target="../ink/ink651.xml"/><Relationship Id="rId526" Type="http://schemas.openxmlformats.org/officeDocument/2006/relationships/image" Target="../media/image1018.png"/><Relationship Id="rId733" Type="http://schemas.openxmlformats.org/officeDocument/2006/relationships/customXml" Target="../ink/ink858.xml"/><Relationship Id="rId165" Type="http://schemas.openxmlformats.org/officeDocument/2006/relationships/customXml" Target="../ink/ink574.xml"/><Relationship Id="rId372" Type="http://schemas.openxmlformats.org/officeDocument/2006/relationships/image" Target="../media/image941.png"/><Relationship Id="rId677" Type="http://schemas.openxmlformats.org/officeDocument/2006/relationships/customXml" Target="../ink/ink830.xml"/><Relationship Id="rId232" Type="http://schemas.openxmlformats.org/officeDocument/2006/relationships/image" Target="../media/image872.png"/><Relationship Id="rId27" Type="http://schemas.openxmlformats.org/officeDocument/2006/relationships/customXml" Target="../ink/ink505.xml"/><Relationship Id="rId537" Type="http://schemas.openxmlformats.org/officeDocument/2006/relationships/customXml" Target="../ink/ink760.xml"/><Relationship Id="rId744" Type="http://schemas.openxmlformats.org/officeDocument/2006/relationships/image" Target="../media/image1126.png"/><Relationship Id="rId80" Type="http://schemas.openxmlformats.org/officeDocument/2006/relationships/image" Target="../media/image796.png"/><Relationship Id="rId176" Type="http://schemas.openxmlformats.org/officeDocument/2006/relationships/image" Target="../media/image844.png"/><Relationship Id="rId383" Type="http://schemas.openxmlformats.org/officeDocument/2006/relationships/customXml" Target="../ink/ink683.xml"/><Relationship Id="rId590" Type="http://schemas.openxmlformats.org/officeDocument/2006/relationships/image" Target="../media/image1050.png"/><Relationship Id="rId604" Type="http://schemas.openxmlformats.org/officeDocument/2006/relationships/image" Target="../media/image1057.png"/><Relationship Id="rId243" Type="http://schemas.openxmlformats.org/officeDocument/2006/relationships/customXml" Target="../ink/ink613.xml"/><Relationship Id="rId450" Type="http://schemas.openxmlformats.org/officeDocument/2006/relationships/image" Target="../media/image980.png"/><Relationship Id="rId688" Type="http://schemas.openxmlformats.org/officeDocument/2006/relationships/image" Target="../media/image1099.png"/><Relationship Id="rId38" Type="http://schemas.openxmlformats.org/officeDocument/2006/relationships/image" Target="../media/image775.png"/><Relationship Id="rId103" Type="http://schemas.openxmlformats.org/officeDocument/2006/relationships/customXml" Target="../ink/ink543.xml"/><Relationship Id="rId310" Type="http://schemas.openxmlformats.org/officeDocument/2006/relationships/image" Target="../media/image910.png"/><Relationship Id="rId548" Type="http://schemas.openxmlformats.org/officeDocument/2006/relationships/image" Target="../media/image1029.png"/><Relationship Id="rId755" Type="http://schemas.openxmlformats.org/officeDocument/2006/relationships/customXml" Target="../ink/ink869.xml"/><Relationship Id="rId91" Type="http://schemas.openxmlformats.org/officeDocument/2006/relationships/customXml" Target="../ink/ink537.xml"/><Relationship Id="rId187" Type="http://schemas.openxmlformats.org/officeDocument/2006/relationships/customXml" Target="../ink/ink585.xml"/><Relationship Id="rId394" Type="http://schemas.openxmlformats.org/officeDocument/2006/relationships/image" Target="../media/image952.png"/><Relationship Id="rId408" Type="http://schemas.openxmlformats.org/officeDocument/2006/relationships/image" Target="../media/image959.png"/><Relationship Id="rId615" Type="http://schemas.openxmlformats.org/officeDocument/2006/relationships/customXml" Target="../ink/ink799.xml"/><Relationship Id="rId254" Type="http://schemas.openxmlformats.org/officeDocument/2006/relationships/image" Target="../media/image882.png"/><Relationship Id="rId699" Type="http://schemas.openxmlformats.org/officeDocument/2006/relationships/customXml" Target="../ink/ink841.xml"/><Relationship Id="rId49" Type="http://schemas.openxmlformats.org/officeDocument/2006/relationships/customXml" Target="../ink/ink516.xml"/><Relationship Id="rId114" Type="http://schemas.openxmlformats.org/officeDocument/2006/relationships/image" Target="../media/image813.png"/><Relationship Id="rId461" Type="http://schemas.openxmlformats.org/officeDocument/2006/relationships/customXml" Target="../ink/ink722.xml"/><Relationship Id="rId559" Type="http://schemas.openxmlformats.org/officeDocument/2006/relationships/customXml" Target="../ink/ink771.xml"/><Relationship Id="rId766" Type="http://schemas.openxmlformats.org/officeDocument/2006/relationships/image" Target="../media/image1137.png"/><Relationship Id="rId198" Type="http://schemas.openxmlformats.org/officeDocument/2006/relationships/image" Target="../media/image855.png"/><Relationship Id="rId321" Type="http://schemas.openxmlformats.org/officeDocument/2006/relationships/customXml" Target="../ink/ink652.xml"/><Relationship Id="rId419" Type="http://schemas.openxmlformats.org/officeDocument/2006/relationships/customXml" Target="../ink/ink701.xml"/><Relationship Id="rId626" Type="http://schemas.openxmlformats.org/officeDocument/2006/relationships/image" Target="../media/image1068.png"/><Relationship Id="rId265" Type="http://schemas.openxmlformats.org/officeDocument/2006/relationships/customXml" Target="../ink/ink624.xml"/><Relationship Id="rId472" Type="http://schemas.openxmlformats.org/officeDocument/2006/relationships/image" Target="../media/image991.png"/><Relationship Id="rId125" Type="http://schemas.openxmlformats.org/officeDocument/2006/relationships/customXml" Target="../ink/ink554.xml"/><Relationship Id="rId332" Type="http://schemas.openxmlformats.org/officeDocument/2006/relationships/image" Target="../media/image921.png"/><Relationship Id="rId777" Type="http://schemas.openxmlformats.org/officeDocument/2006/relationships/customXml" Target="../ink/ink880.xml"/><Relationship Id="rId637" Type="http://schemas.openxmlformats.org/officeDocument/2006/relationships/customXml" Target="../ink/ink810.xml"/><Relationship Id="rId276" Type="http://schemas.openxmlformats.org/officeDocument/2006/relationships/image" Target="../media/image893.png"/><Relationship Id="rId483" Type="http://schemas.openxmlformats.org/officeDocument/2006/relationships/customXml" Target="../ink/ink733.xml"/><Relationship Id="rId690" Type="http://schemas.openxmlformats.org/officeDocument/2006/relationships/image" Target="../media/image1100.png"/><Relationship Id="rId704" Type="http://schemas.openxmlformats.org/officeDocument/2006/relationships/image" Target="../media/image1107.png"/><Relationship Id="rId40" Type="http://schemas.openxmlformats.org/officeDocument/2006/relationships/image" Target="../media/image776.png"/><Relationship Id="rId136" Type="http://schemas.openxmlformats.org/officeDocument/2006/relationships/image" Target="../media/image824.png"/><Relationship Id="rId343" Type="http://schemas.openxmlformats.org/officeDocument/2006/relationships/customXml" Target="../ink/ink663.xml"/><Relationship Id="rId550" Type="http://schemas.openxmlformats.org/officeDocument/2006/relationships/image" Target="../media/image1030.png"/><Relationship Id="rId788" Type="http://schemas.openxmlformats.org/officeDocument/2006/relationships/image" Target="../media/image1148.png"/><Relationship Id="rId203" Type="http://schemas.openxmlformats.org/officeDocument/2006/relationships/customXml" Target="../ink/ink593.xml"/><Relationship Id="rId648" Type="http://schemas.openxmlformats.org/officeDocument/2006/relationships/image" Target="../media/image1079.png"/><Relationship Id="rId287" Type="http://schemas.openxmlformats.org/officeDocument/2006/relationships/customXml" Target="../ink/ink635.xml"/><Relationship Id="rId410" Type="http://schemas.openxmlformats.org/officeDocument/2006/relationships/image" Target="../media/image960.png"/><Relationship Id="rId494" Type="http://schemas.openxmlformats.org/officeDocument/2006/relationships/image" Target="../media/image1002.png"/><Relationship Id="rId508" Type="http://schemas.openxmlformats.org/officeDocument/2006/relationships/image" Target="../media/image1009.png"/><Relationship Id="rId715" Type="http://schemas.openxmlformats.org/officeDocument/2006/relationships/customXml" Target="../ink/ink849.xml"/><Relationship Id="rId147" Type="http://schemas.openxmlformats.org/officeDocument/2006/relationships/customXml" Target="../ink/ink565.xml"/><Relationship Id="rId354" Type="http://schemas.openxmlformats.org/officeDocument/2006/relationships/image" Target="../media/image932.png"/><Relationship Id="rId51" Type="http://schemas.openxmlformats.org/officeDocument/2006/relationships/customXml" Target="../ink/ink517.xml"/><Relationship Id="rId561" Type="http://schemas.openxmlformats.org/officeDocument/2006/relationships/customXml" Target="../ink/ink772.xml"/><Relationship Id="rId659" Type="http://schemas.openxmlformats.org/officeDocument/2006/relationships/customXml" Target="../ink/ink821.xml"/><Relationship Id="rId214" Type="http://schemas.openxmlformats.org/officeDocument/2006/relationships/image" Target="../media/image863.png"/><Relationship Id="rId298" Type="http://schemas.openxmlformats.org/officeDocument/2006/relationships/image" Target="../media/image904.png"/><Relationship Id="rId421" Type="http://schemas.openxmlformats.org/officeDocument/2006/relationships/customXml" Target="../ink/ink702.xml"/><Relationship Id="rId519" Type="http://schemas.openxmlformats.org/officeDocument/2006/relationships/customXml" Target="../ink/ink751.xml"/><Relationship Id="rId158" Type="http://schemas.openxmlformats.org/officeDocument/2006/relationships/image" Target="../media/image835.png"/><Relationship Id="rId726" Type="http://schemas.openxmlformats.org/officeDocument/2006/relationships/image" Target="../media/image1117.png"/><Relationship Id="rId62" Type="http://schemas.openxmlformats.org/officeDocument/2006/relationships/image" Target="../media/image787.png"/><Relationship Id="rId365" Type="http://schemas.openxmlformats.org/officeDocument/2006/relationships/customXml" Target="../ink/ink674.xml"/><Relationship Id="rId572" Type="http://schemas.openxmlformats.org/officeDocument/2006/relationships/image" Target="../media/image1041.png"/><Relationship Id="rId225" Type="http://schemas.openxmlformats.org/officeDocument/2006/relationships/customXml" Target="../ink/ink604.xml"/><Relationship Id="rId432" Type="http://schemas.openxmlformats.org/officeDocument/2006/relationships/image" Target="../media/image971.png"/><Relationship Id="rId737" Type="http://schemas.openxmlformats.org/officeDocument/2006/relationships/customXml" Target="../ink/ink860.xml"/><Relationship Id="rId73" Type="http://schemas.openxmlformats.org/officeDocument/2006/relationships/customXml" Target="../ink/ink528.xml"/><Relationship Id="rId169" Type="http://schemas.openxmlformats.org/officeDocument/2006/relationships/customXml" Target="../ink/ink576.xml"/><Relationship Id="rId376" Type="http://schemas.openxmlformats.org/officeDocument/2006/relationships/image" Target="../media/image943.png"/><Relationship Id="rId583" Type="http://schemas.openxmlformats.org/officeDocument/2006/relationships/customXml" Target="../ink/ink783.xml"/><Relationship Id="rId790" Type="http://schemas.openxmlformats.org/officeDocument/2006/relationships/image" Target="../media/image1149.png"/><Relationship Id="rId236" Type="http://schemas.openxmlformats.org/officeDocument/2006/relationships/image" Target="../media/image873.png"/><Relationship Id="rId443" Type="http://schemas.openxmlformats.org/officeDocument/2006/relationships/customXml" Target="../ink/ink713.xml"/><Relationship Id="rId650" Type="http://schemas.openxmlformats.org/officeDocument/2006/relationships/image" Target="../media/image1080.png"/><Relationship Id="rId303" Type="http://schemas.openxmlformats.org/officeDocument/2006/relationships/customXml" Target="../ink/ink643.xml"/><Relationship Id="rId748" Type="http://schemas.openxmlformats.org/officeDocument/2006/relationships/image" Target="../media/image1128.png"/><Relationship Id="rId84" Type="http://schemas.openxmlformats.org/officeDocument/2006/relationships/image" Target="../media/image798.png"/><Relationship Id="rId387" Type="http://schemas.openxmlformats.org/officeDocument/2006/relationships/customXml" Target="../ink/ink685.xml"/><Relationship Id="rId510" Type="http://schemas.openxmlformats.org/officeDocument/2006/relationships/image" Target="../media/image1010.png"/><Relationship Id="rId594" Type="http://schemas.openxmlformats.org/officeDocument/2006/relationships/image" Target="../media/image1052.png"/><Relationship Id="rId608" Type="http://schemas.openxmlformats.org/officeDocument/2006/relationships/image" Target="../media/image1059.png"/><Relationship Id="rId247" Type="http://schemas.openxmlformats.org/officeDocument/2006/relationships/customXml" Target="../ink/ink615.xml"/><Relationship Id="rId107" Type="http://schemas.openxmlformats.org/officeDocument/2006/relationships/customXml" Target="../ink/ink545.xml"/><Relationship Id="rId454" Type="http://schemas.openxmlformats.org/officeDocument/2006/relationships/image" Target="../media/image982.png"/><Relationship Id="rId661" Type="http://schemas.openxmlformats.org/officeDocument/2006/relationships/customXml" Target="../ink/ink822.xml"/><Relationship Id="rId759" Type="http://schemas.openxmlformats.org/officeDocument/2006/relationships/customXml" Target="../ink/ink871.xml"/><Relationship Id="rId11" Type="http://schemas.openxmlformats.org/officeDocument/2006/relationships/customXml" Target="../ink/ink497.xml"/><Relationship Id="rId314" Type="http://schemas.openxmlformats.org/officeDocument/2006/relationships/image" Target="../media/image912.png"/><Relationship Id="rId398" Type="http://schemas.openxmlformats.org/officeDocument/2006/relationships/image" Target="../media/image954.png"/><Relationship Id="rId521" Type="http://schemas.openxmlformats.org/officeDocument/2006/relationships/customXml" Target="../ink/ink752.xml"/><Relationship Id="rId619" Type="http://schemas.openxmlformats.org/officeDocument/2006/relationships/customXml" Target="../ink/ink801.xml"/><Relationship Id="rId95" Type="http://schemas.openxmlformats.org/officeDocument/2006/relationships/customXml" Target="../ink/ink539.xml"/><Relationship Id="rId160" Type="http://schemas.openxmlformats.org/officeDocument/2006/relationships/image" Target="../media/image836.png"/><Relationship Id="rId258" Type="http://schemas.openxmlformats.org/officeDocument/2006/relationships/image" Target="../media/image884.png"/><Relationship Id="rId465" Type="http://schemas.openxmlformats.org/officeDocument/2006/relationships/customXml" Target="../ink/ink724.xml"/><Relationship Id="rId672" Type="http://schemas.openxmlformats.org/officeDocument/2006/relationships/image" Target="../media/image10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picture containing outdoor, person, spectacl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053" y="13013"/>
            <a:ext cx="5147921" cy="686389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5716502" y="1358970"/>
            <a:ext cx="5692788" cy="232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de-DE" sz="4000" b="1">
                <a:solidFill>
                  <a:srgbClr val="000000"/>
                </a:solidFill>
              </a:rPr>
              <a:t>What can we learn about our health using machine learning?</a:t>
            </a:r>
            <a:endParaRPr sz="4000" b="1"/>
          </a:p>
        </p:txBody>
      </p:sp>
      <p:sp>
        <p:nvSpPr>
          <p:cNvPr id="92" name="Google Shape;92;p1"/>
          <p:cNvSpPr txBox="1"/>
          <p:nvPr/>
        </p:nvSpPr>
        <p:spPr>
          <a:xfrm>
            <a:off x="8953167" y="4029900"/>
            <a:ext cx="2666148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 Sophie Welter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Proteome Dynamics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MDC, Berlin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556572" y="4029900"/>
            <a:ext cx="3006324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Madhu Nagathihalli Kantharaju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Data Analysis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MDC, Berlin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619561" y="5020816"/>
            <a:ext cx="620162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Questions? Mail to: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madhu.nagathihallikantharaju@mdc-berlin.de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annasophie.welter@mdc-berlin.de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own bioinformatic skills to analyse the data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Textfeld 11">
            <a:extLst>
              <a:ext uri="{FF2B5EF4-FFF2-40B4-BE49-F238E27FC236}">
                <a16:creationId xmlns:a16="http://schemas.microsoft.com/office/drawing/2014/main" id="{B9F7E043-FBE6-4616-A048-36A508E8E11A}"/>
              </a:ext>
            </a:extLst>
          </p:cNvPr>
          <p:cNvSpPr txBox="1"/>
          <p:nvPr/>
        </p:nvSpPr>
        <p:spPr>
          <a:xfrm>
            <a:off x="6548466" y="1963925"/>
            <a:ext cx="5561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Statistics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Machine Learning</a:t>
            </a:r>
          </a:p>
        </p:txBody>
      </p:sp>
      <p:sp>
        <p:nvSpPr>
          <p:cNvPr id="511" name="Textfeld 12">
            <a:extLst>
              <a:ext uri="{FF2B5EF4-FFF2-40B4-BE49-F238E27FC236}">
                <a16:creationId xmlns:a16="http://schemas.microsoft.com/office/drawing/2014/main" id="{5E98F1D6-C324-4C40-9ED6-D08CB23BF7CE}"/>
              </a:ext>
            </a:extLst>
          </p:cNvPr>
          <p:cNvSpPr txBox="1"/>
          <p:nvPr/>
        </p:nvSpPr>
        <p:spPr>
          <a:xfrm>
            <a:off x="0" y="6703856"/>
            <a:ext cx="9897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Picture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MaxQuant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Website: https://www.maxquant.org/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25" y="1579315"/>
            <a:ext cx="6099344" cy="43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1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t&amp;#39;s never too late to start all over again - Victory Baby | Meme Generator">
            <a:extLst>
              <a:ext uri="{FF2B5EF4-FFF2-40B4-BE49-F238E27FC236}">
                <a16:creationId xmlns:a16="http://schemas.microsoft.com/office/drawing/2014/main" id="{AFE51519-D359-44B8-9589-79024FE6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" y="1528423"/>
            <a:ext cx="4484644" cy="53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Take Home Messages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Textfeld 11">
            <a:extLst>
              <a:ext uri="{FF2B5EF4-FFF2-40B4-BE49-F238E27FC236}">
                <a16:creationId xmlns:a16="http://schemas.microsoft.com/office/drawing/2014/main" id="{B9F7E043-FBE6-4616-A048-36A508E8E11A}"/>
              </a:ext>
            </a:extLst>
          </p:cNvPr>
          <p:cNvSpPr txBox="1"/>
          <p:nvPr/>
        </p:nvSpPr>
        <p:spPr>
          <a:xfrm>
            <a:off x="4839753" y="1963925"/>
            <a:ext cx="6451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You don’t need to know what you want to do after finishing school.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every opportunity you have to check out different fields!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never too late to learn programming (and it’s very useful)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0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663051"/>
            <a:ext cx="10515600" cy="81087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run - short, no Multiplexing, no TimsTof</a:t>
            </a:r>
            <a:b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40,000 Spectra of interest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Textfeld 12">
            <a:extLst>
              <a:ext uri="{FF2B5EF4-FFF2-40B4-BE49-F238E27FC236}">
                <a16:creationId xmlns:a16="http://schemas.microsoft.com/office/drawing/2014/main" id="{5E98F1D6-C324-4C40-9ED6-D08CB23BF7CE}"/>
              </a:ext>
            </a:extLst>
          </p:cNvPr>
          <p:cNvSpPr txBox="1"/>
          <p:nvPr/>
        </p:nvSpPr>
        <p:spPr>
          <a:xfrm>
            <a:off x="0" y="6691201"/>
            <a:ext cx="9897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Picture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MaxQuant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Website: https://www.maxquant.org/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0" y="1606826"/>
            <a:ext cx="7810500" cy="5086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50" y="1597301"/>
            <a:ext cx="7829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623334" y="2001661"/>
            <a:ext cx="6414775" cy="411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have any programming experience (which language)?</a:t>
            </a:r>
            <a:endParaRPr dirty="0"/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associate with Machine Learning (ML)? </a:t>
            </a:r>
            <a:endParaRPr dirty="0"/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think of any use of ML for health? </a:t>
            </a:r>
            <a:endParaRPr dirty="0"/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imagine any problems with using ML in health? 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838200" y="796172"/>
            <a:ext cx="10515600" cy="8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de-D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Background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-580571" y="1535615"/>
            <a:ext cx="152254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" name="Google Shape;103;p2" descr="Understanding Machine Learning through Memes | by Harsh Aryan | Nybles | 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500" y="2228345"/>
            <a:ext cx="47625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5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 descr="A picture containing outdoor, person, spectacl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053" y="13013"/>
            <a:ext cx="5147921" cy="68638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5716502" y="1358970"/>
            <a:ext cx="5692788" cy="232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de-DE" sz="4000" b="1">
                <a:solidFill>
                  <a:srgbClr val="000000"/>
                </a:solidFill>
              </a:rPr>
              <a:t>What can we learn about our health using machine learning?</a:t>
            </a:r>
            <a:endParaRPr sz="4000" b="1"/>
          </a:p>
        </p:txBody>
      </p:sp>
      <p:sp>
        <p:nvSpPr>
          <p:cNvPr id="112" name="Google Shape;112;p3"/>
          <p:cNvSpPr txBox="1"/>
          <p:nvPr/>
        </p:nvSpPr>
        <p:spPr>
          <a:xfrm>
            <a:off x="5451446" y="4108915"/>
            <a:ext cx="62229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 Sophie Welter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Proteome Dynamics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MDC, Berlin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annasophie.welter@mdc-berlin.de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de-DE" sz="3600"/>
              <a:t>My scientific background</a:t>
            </a:r>
            <a:endParaRPr sz="3600"/>
          </a:p>
        </p:txBody>
      </p:sp>
      <p:cxnSp>
        <p:nvCxnSpPr>
          <p:cNvPr id="121" name="Google Shape;121;p4"/>
          <p:cNvCxnSpPr/>
          <p:nvPr/>
        </p:nvCxnSpPr>
        <p:spPr>
          <a:xfrm>
            <a:off x="-580571" y="1535615"/>
            <a:ext cx="152254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2" name="Google Shape;122;p4"/>
          <p:cNvGrpSpPr/>
          <p:nvPr/>
        </p:nvGrpSpPr>
        <p:grpSpPr>
          <a:xfrm>
            <a:off x="3193037" y="3234351"/>
            <a:ext cx="4526957" cy="1738331"/>
            <a:chOff x="3193037" y="3234351"/>
            <a:chExt cx="4526957" cy="1738331"/>
          </a:xfrm>
        </p:grpSpPr>
        <p:sp>
          <p:nvSpPr>
            <p:cNvPr id="123" name="Google Shape;123;p4"/>
            <p:cNvSpPr/>
            <p:nvPr/>
          </p:nvSpPr>
          <p:spPr>
            <a:xfrm>
              <a:off x="3747014" y="3234351"/>
              <a:ext cx="3972980" cy="17383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531671" y="3425513"/>
              <a:ext cx="680105" cy="13168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193037" y="4101850"/>
              <a:ext cx="663588" cy="42305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99;p2"/>
          <p:cNvSpPr txBox="1"/>
          <p:nvPr/>
        </p:nvSpPr>
        <p:spPr>
          <a:xfrm>
            <a:off x="623334" y="2001661"/>
            <a:ext cx="6414775" cy="377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in Biology</a:t>
            </a:r>
          </a:p>
          <a:p>
            <a:pPr marL="871902" lvl="1" indent="-414702"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Thesis in marine biology</a:t>
            </a:r>
          </a:p>
          <a:p>
            <a:pPr marL="871902" lvl="1" indent="-414702">
              <a:buClr>
                <a:schemeClr val="dk1"/>
              </a:buClr>
              <a:buSzPts val="2177"/>
              <a:buFont typeface="Noto Sans Symbols"/>
              <a:buChar char="⮚"/>
            </a:pPr>
            <a:endParaRPr lang="de-DE" sz="217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in Molecular Biology (at least officially)</a:t>
            </a:r>
          </a:p>
          <a:p>
            <a:pPr marL="871902" lvl="1" indent="-414702"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Thesis in Bioinformatics/ML</a:t>
            </a:r>
          </a:p>
          <a:p>
            <a:pPr marL="871902" lvl="1" indent="-414702">
              <a:buClr>
                <a:schemeClr val="dk1"/>
              </a:buClr>
              <a:buSzPts val="2177"/>
              <a:buFont typeface="Noto Sans Symbols"/>
              <a:buChar char="⮚"/>
            </a:pPr>
            <a:endParaRPr lang="de-DE" sz="217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indent="-414702"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Working at µCT Lab in Naturkundemuseum and in drug efficacy prediction in Charité during studies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</a:pPr>
            <a:endParaRPr lang="de-DE" sz="217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PhD in Protein Dynamics</a:t>
            </a: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endParaRPr lang="de-DE"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36;p5" descr="Humboldt-Universität zu Berl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2065" y="1995891"/>
            <a:ext cx="1913832" cy="43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www.sys-bio.net/img/logo_klei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695" y="2600947"/>
            <a:ext cx="2313099" cy="4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atei:Logo Charite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80" y="2574007"/>
            <a:ext cx="1319264" cy="4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oogle Shape;17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74852" y="3284834"/>
            <a:ext cx="3317944" cy="10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15" y="3379371"/>
            <a:ext cx="1343931" cy="9225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1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84;p1">
            <a:extLst>
              <a:ext uri="{FF2B5EF4-FFF2-40B4-BE49-F238E27FC236}">
                <a16:creationId xmlns:a16="http://schemas.microsoft.com/office/drawing/2014/main" id="{B0DD46F8-D5A2-4A7F-959F-A4C7FC792C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8740" t="64276"/>
          <a:stretch/>
        </p:blipFill>
        <p:spPr>
          <a:xfrm>
            <a:off x="-105878" y="1542164"/>
            <a:ext cx="6074878" cy="279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cancer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270734-C7E1-479E-A62C-7E0BD3469458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FDD835C-EAC7-4F92-B105-677D9ED1E078}"/>
              </a:ext>
            </a:extLst>
          </p:cNvPr>
          <p:cNvSpPr txBox="1"/>
          <p:nvPr/>
        </p:nvSpPr>
        <p:spPr>
          <a:xfrm>
            <a:off x="490248" y="4505204"/>
            <a:ext cx="697230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Drugs act on (</a:t>
            </a:r>
            <a:r>
              <a:rPr lang="en-US" dirty="0" err="1"/>
              <a:t>phospho</a:t>
            </a:r>
            <a:r>
              <a:rPr lang="en-US" dirty="0"/>
              <a:t>)protein levels which are not measured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Poor correlation between expression of (</a:t>
            </a:r>
            <a:r>
              <a:rPr lang="en-US" dirty="0" err="1"/>
              <a:t>phospho</a:t>
            </a:r>
            <a:r>
              <a:rPr lang="en-US" dirty="0"/>
              <a:t>)protein and encoding mRNA</a:t>
            </a:r>
            <a:r>
              <a:rPr lang="en-US" baseline="30000" dirty="0"/>
              <a:t>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284FBA8-F29C-4ACE-9D96-A8BEFF86AA89}"/>
              </a:ext>
            </a:extLst>
          </p:cNvPr>
          <p:cNvSpPr txBox="1"/>
          <p:nvPr/>
        </p:nvSpPr>
        <p:spPr>
          <a:xfrm>
            <a:off x="0" y="6667384"/>
            <a:ext cx="9810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aseline="30000" dirty="0">
                <a:solidFill>
                  <a:schemeClr val="dk1"/>
                </a:solidFill>
              </a:rPr>
              <a:t>1</a:t>
            </a:r>
            <a:r>
              <a:rPr lang="en-US" sz="700" dirty="0">
                <a:solidFill>
                  <a:schemeClr val="dk1"/>
                </a:solidFill>
              </a:rPr>
              <a:t>Gygi et al. (1999): </a:t>
            </a:r>
            <a:r>
              <a:rPr lang="en-US" sz="700" i="1" dirty="0">
                <a:solidFill>
                  <a:schemeClr val="dk1"/>
                </a:solidFill>
              </a:rPr>
              <a:t>Correlation between Protein and mRNA Abundance in Yeast</a:t>
            </a:r>
            <a:r>
              <a:rPr lang="en-US" sz="700" dirty="0">
                <a:solidFill>
                  <a:schemeClr val="dk1"/>
                </a:solidFill>
              </a:rPr>
              <a:t>. Molecular and Cellular Biology;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303B75-A3C5-468C-8278-F14157818EA6}"/>
              </a:ext>
            </a:extLst>
          </p:cNvPr>
          <p:cNvGrpSpPr/>
          <p:nvPr/>
        </p:nvGrpSpPr>
        <p:grpSpPr>
          <a:xfrm>
            <a:off x="7281018" y="1535616"/>
            <a:ext cx="4910982" cy="4301894"/>
            <a:chOff x="6870818" y="1535615"/>
            <a:chExt cx="5321182" cy="3940691"/>
          </a:xfrm>
        </p:grpSpPr>
        <p:pic>
          <p:nvPicPr>
            <p:cNvPr id="6" name="Grafik 5" descr="Ein Bild, das Text, Wand, drinnen, Computer enthält.&#10;&#10;Automatisch generierte Beschreibung">
              <a:extLst>
                <a:ext uri="{FF2B5EF4-FFF2-40B4-BE49-F238E27FC236}">
                  <a16:creationId xmlns:a16="http://schemas.microsoft.com/office/drawing/2014/main" id="{30F53507-3107-490F-A661-183196892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"/>
            <a:stretch/>
          </p:blipFill>
          <p:spPr>
            <a:xfrm>
              <a:off x="6870818" y="3267218"/>
              <a:ext cx="2909666" cy="2209088"/>
            </a:xfrm>
            <a:prstGeom prst="rect">
              <a:avLst/>
            </a:prstGeom>
          </p:spPr>
        </p:pic>
        <p:pic>
          <p:nvPicPr>
            <p:cNvPr id="8" name="Grafik 7" descr="Ein Bild, das Text, Elektronik, Anzeige enthält.&#10;&#10;Automatisch generierte Beschreibung">
              <a:extLst>
                <a:ext uri="{FF2B5EF4-FFF2-40B4-BE49-F238E27FC236}">
                  <a16:creationId xmlns:a16="http://schemas.microsoft.com/office/drawing/2014/main" id="{45D85F59-2E47-4CC3-BF8B-087BD29AC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0" t="23306"/>
            <a:stretch/>
          </p:blipFill>
          <p:spPr>
            <a:xfrm>
              <a:off x="6870818" y="1538744"/>
              <a:ext cx="2908067" cy="1839793"/>
            </a:xfrm>
            <a:prstGeom prst="rect">
              <a:avLst/>
            </a:prstGeom>
          </p:spPr>
        </p:pic>
        <p:pic>
          <p:nvPicPr>
            <p:cNvPr id="11" name="Grafik 10" descr="Ein Bild, das Text, drinnen enthält.&#10;&#10;Automatisch generierte Beschreibung">
              <a:extLst>
                <a:ext uri="{FF2B5EF4-FFF2-40B4-BE49-F238E27FC236}">
                  <a16:creationId xmlns:a16="http://schemas.microsoft.com/office/drawing/2014/main" id="{38725420-9416-4EC7-8ED3-1E7F43942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02"/>
            <a:stretch/>
          </p:blipFill>
          <p:spPr>
            <a:xfrm>
              <a:off x="9778885" y="1535615"/>
              <a:ext cx="2413115" cy="3938084"/>
            </a:xfrm>
            <a:prstGeom prst="rect">
              <a:avLst/>
            </a:prstGeom>
          </p:spPr>
        </p:pic>
      </p:grpSp>
      <p:pic>
        <p:nvPicPr>
          <p:cNvPr id="1026" name="Picture 2" descr="https://www.sys-bio.net/img/logo_klein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05" y="6386071"/>
            <a:ext cx="2313099" cy="4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umboldt-Universität zu Berlin">
            <a:extLst>
              <a:ext uri="{FF2B5EF4-FFF2-40B4-BE49-F238E27FC236}">
                <a16:creationId xmlns:a16="http://schemas.microsoft.com/office/drawing/2014/main" id="{12E58DBA-691C-46D1-B147-306C9CA4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41" y="6341316"/>
            <a:ext cx="2199923" cy="4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ei:Logo Charite.svg – Wikipedia"/>
          <p:cNvSpPr>
            <a:spLocks noChangeAspect="1" noChangeArrowheads="1"/>
          </p:cNvSpPr>
          <p:nvPr/>
        </p:nvSpPr>
        <p:spPr bwMode="auto">
          <a:xfrm>
            <a:off x="6917353" y="5053797"/>
            <a:ext cx="52771" cy="5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/>
          </a:p>
        </p:txBody>
      </p:sp>
      <p:pic>
        <p:nvPicPr>
          <p:cNvPr id="1032" name="Picture 8" descr="Datei:Logo Charite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90" y="6359131"/>
            <a:ext cx="1319264" cy="4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3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cancer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270734-C7E1-479E-A62C-7E0BD3469458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8D6D64B-4E32-403A-95CA-DDB2AC7C6D13}"/>
              </a:ext>
            </a:extLst>
          </p:cNvPr>
          <p:cNvGrpSpPr/>
          <p:nvPr/>
        </p:nvGrpSpPr>
        <p:grpSpPr>
          <a:xfrm>
            <a:off x="487178" y="2026639"/>
            <a:ext cx="4375379" cy="3295746"/>
            <a:chOff x="2808722" y="1984638"/>
            <a:chExt cx="5298507" cy="3991091"/>
          </a:xfrm>
        </p:grpSpPr>
        <p:pic>
          <p:nvPicPr>
            <p:cNvPr id="11" name="Google Shape;96;p2">
              <a:extLst>
                <a:ext uri="{FF2B5EF4-FFF2-40B4-BE49-F238E27FC236}">
                  <a16:creationId xmlns:a16="http://schemas.microsoft.com/office/drawing/2014/main" id="{A0766BF9-FD51-4CB6-8D67-253F770F9C6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15166" r="7989" b="18628"/>
            <a:stretch/>
          </p:blipFill>
          <p:spPr>
            <a:xfrm>
              <a:off x="2808722" y="2084390"/>
              <a:ext cx="2486201" cy="338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97;p2">
              <a:extLst>
                <a:ext uri="{FF2B5EF4-FFF2-40B4-BE49-F238E27FC236}">
                  <a16:creationId xmlns:a16="http://schemas.microsoft.com/office/drawing/2014/main" id="{8058DECF-61E8-4887-B8EC-C5CB8CD99E7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59143" y="1984638"/>
              <a:ext cx="2548086" cy="525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05;p2">
              <a:extLst>
                <a:ext uri="{FF2B5EF4-FFF2-40B4-BE49-F238E27FC236}">
                  <a16:creationId xmlns:a16="http://schemas.microsoft.com/office/drawing/2014/main" id="{F9151408-79A6-469D-A708-1DBDA535CDC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66928" y="2519512"/>
              <a:ext cx="4748363" cy="34562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Picture 2" descr="https://www.sys-bio.net/img/logo_klein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05" y="6386071"/>
            <a:ext cx="2313099" cy="4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umboldt-Universität zu Berlin">
            <a:extLst>
              <a:ext uri="{FF2B5EF4-FFF2-40B4-BE49-F238E27FC236}">
                <a16:creationId xmlns:a16="http://schemas.microsoft.com/office/drawing/2014/main" id="{12E58DBA-691C-46D1-B147-306C9CA4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41" y="6341316"/>
            <a:ext cx="2199923" cy="4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atei:Logo Charite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90" y="6359131"/>
            <a:ext cx="1319264" cy="4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F7611C-CB1E-47A1-BE97-1FF35CB815E2}"/>
              </a:ext>
            </a:extLst>
          </p:cNvPr>
          <p:cNvSpPr txBox="1"/>
          <p:nvPr/>
        </p:nvSpPr>
        <p:spPr>
          <a:xfrm>
            <a:off x="1112475" y="4915300"/>
            <a:ext cx="142774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Different ML </a:t>
            </a:r>
            <a:r>
              <a:rPr lang="de-DE" sz="1100" dirty="0" err="1"/>
              <a:t>algorithms</a:t>
            </a:r>
            <a:r>
              <a:rPr lang="de-DE" sz="1100" dirty="0"/>
              <a:t> 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1983D-AEC5-4E61-89CA-B9530BD2A626}"/>
              </a:ext>
            </a:extLst>
          </p:cNvPr>
          <p:cNvSpPr txBox="1"/>
          <p:nvPr/>
        </p:nvSpPr>
        <p:spPr>
          <a:xfrm>
            <a:off x="3135384" y="4915300"/>
            <a:ext cx="142774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Different ML </a:t>
            </a:r>
            <a:r>
              <a:rPr lang="de-DE" sz="1100" dirty="0" err="1"/>
              <a:t>algorithms</a:t>
            </a:r>
            <a:r>
              <a:rPr lang="de-DE" sz="1100" dirty="0"/>
              <a:t> </a:t>
            </a:r>
            <a:endParaRPr lang="en-US" sz="11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931" y="1604927"/>
            <a:ext cx="4393374" cy="2010147"/>
            <a:chOff x="46931" y="1604927"/>
            <a:chExt cx="4393374" cy="201014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AF5EDD8-295A-4A4A-853A-4CEAF8D7BB13}"/>
                </a:ext>
              </a:extLst>
            </p:cNvPr>
            <p:cNvGrpSpPr/>
            <p:nvPr/>
          </p:nvGrpSpPr>
          <p:grpSpPr>
            <a:xfrm>
              <a:off x="46931" y="1604927"/>
              <a:ext cx="4393374" cy="2010147"/>
              <a:chOff x="46931" y="1604927"/>
              <a:chExt cx="4393374" cy="201014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80C32E9-CB0F-464F-BFDF-38FC471A31D6}"/>
                  </a:ext>
                </a:extLst>
              </p:cNvPr>
              <p:cNvGrpSpPr/>
              <p:nvPr/>
            </p:nvGrpSpPr>
            <p:grpSpPr>
              <a:xfrm>
                <a:off x="46931" y="3114314"/>
                <a:ext cx="944280" cy="500760"/>
                <a:chOff x="46931" y="3114314"/>
                <a:chExt cx="944280" cy="500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C4460897-555A-497A-B15A-B61D4EF117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931" y="3409154"/>
                    <a:ext cx="66600" cy="9000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C4460897-555A-497A-B15A-B61D4EF117C7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42611" y="3404834"/>
                      <a:ext cx="7524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9ED13640-560F-4164-9A12-6B4108DC70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4611" y="3402314"/>
                    <a:ext cx="26280" cy="8100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9ED13640-560F-4164-9A12-6B4108DC70E6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10291" y="3397994"/>
                      <a:ext cx="34920" cy="8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168B3BB1-1B92-4E87-924F-1FC5A36E1F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691" y="3418514"/>
                    <a:ext cx="54360" cy="5040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168B3BB1-1B92-4E87-924F-1FC5A36E1F2F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02371" y="3414194"/>
                      <a:ext cx="63000" cy="5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51300F29-09D2-4FF2-8EEB-80A5B03C50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8251" y="3383594"/>
                    <a:ext cx="45000" cy="10620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51300F29-09D2-4FF2-8EEB-80A5B03C5090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63931" y="3379274"/>
                      <a:ext cx="53640" cy="11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59CD624F-8908-4CE4-B94F-29E19B1F17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2331" y="3342554"/>
                    <a:ext cx="84960" cy="6300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59CD624F-8908-4CE4-B94F-29E19B1F1750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228011" y="3338234"/>
                      <a:ext cx="93600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7FB8135B-CAB0-4C24-A2BA-2404E9EB5C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4051" y="3323474"/>
                    <a:ext cx="39960" cy="6228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7FB8135B-CAB0-4C24-A2BA-2404E9EB5C82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309731" y="3319154"/>
                      <a:ext cx="48600" cy="7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8829A23B-37D9-412A-BCB7-B090BCF0DB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411" y="3310874"/>
                    <a:ext cx="37440" cy="5616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8829A23B-37D9-412A-BCB7-B090BCF0DB51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364091" y="3306554"/>
                      <a:ext cx="46080" cy="6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C30ECDDF-FD22-4A68-817B-6EF9FC1398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9171" y="3302954"/>
                    <a:ext cx="23760" cy="3492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C30ECDDF-FD22-4A68-817B-6EF9FC139867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414851" y="3298634"/>
                      <a:ext cx="32400" cy="4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E0B92C6E-B03A-42EA-ADDA-6806022C19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7291" y="3244634"/>
                    <a:ext cx="5040" cy="39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E0B92C6E-B03A-42EA-ADDA-6806022C192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402971" y="3240314"/>
                      <a:ext cx="13680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94129DE1-E122-4BC7-AFFE-AECDA4231C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3931" y="3287114"/>
                    <a:ext cx="44280" cy="3060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94129DE1-E122-4BC7-AFFE-AECDA4231C6D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429611" y="3282794"/>
                      <a:ext cx="52920" cy="3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7FC4E8B2-9AAC-45C5-A194-D1A46D3F2C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2171" y="3247514"/>
                    <a:ext cx="55080" cy="5688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7FC4E8B2-9AAC-45C5-A194-D1A46D3F2C05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477851" y="3243194"/>
                      <a:ext cx="63720" cy="6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BE46649D-57CE-4F9A-942B-78145DC514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5451" y="3205394"/>
                    <a:ext cx="49680" cy="4752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BE46649D-57CE-4F9A-942B-78145DC514A7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21131" y="3201074"/>
                      <a:ext cx="58320" cy="56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59E53E66-6F22-46DD-BAF4-141D6BE151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9091" y="3114314"/>
                    <a:ext cx="57600" cy="15552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59E53E66-6F22-46DD-BAF4-141D6BE15180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74771" y="3109994"/>
                      <a:ext cx="6624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57D38868-E0E2-438F-B29B-F802235523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051" y="3207194"/>
                    <a:ext cx="42840" cy="309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57D38868-E0E2-438F-B29B-F80223552329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87731" y="3202874"/>
                      <a:ext cx="51480" cy="3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6A0CD93C-48FF-4210-A2C8-FB7FEEEB60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091" y="3538754"/>
                    <a:ext cx="59040" cy="5292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6A0CD93C-48FF-4210-A2C8-FB7FEEEB6096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197771" y="3534434"/>
                      <a:ext cx="67680" cy="61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32C3479E-AB14-4F6B-A6DB-5A62E0E3A8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811" y="3480434"/>
                    <a:ext cx="78840" cy="8100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32C3479E-AB14-4F6B-A6DB-5A62E0E3A8C6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288491" y="3476114"/>
                      <a:ext cx="87480" cy="8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982BB970-804C-487F-9C50-5D178C9332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4731" y="3461354"/>
                    <a:ext cx="62640" cy="6228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982BB970-804C-487F-9C50-5D178C933220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350411" y="3457034"/>
                      <a:ext cx="71280" cy="7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7C76EF6B-18CB-4487-99A2-2011235CE0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3931" y="3489434"/>
                    <a:ext cx="3240" cy="576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7C76EF6B-18CB-4487-99A2-2011235CE065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429611" y="3485114"/>
                      <a:ext cx="1188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FC47DC03-B5E1-4F1B-94CE-9E73E24DC3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0851" y="3414194"/>
                    <a:ext cx="65520" cy="7020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FC47DC03-B5E1-4F1B-94CE-9E73E24DC3F4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446531" y="3409874"/>
                      <a:ext cx="74160" cy="7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E080A5B7-267E-46EA-88BB-DF637ED765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6651" y="3382874"/>
                    <a:ext cx="67320" cy="7272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E080A5B7-267E-46EA-88BB-DF637ED7656E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502331" y="3378554"/>
                      <a:ext cx="75960" cy="8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158B6BDC-7B01-4E00-852D-722E51429D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4331" y="3357674"/>
                    <a:ext cx="66240" cy="6912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158B6BDC-7B01-4E00-852D-722E51429D2E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570011" y="3353354"/>
                      <a:ext cx="748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B619808F-7A95-4B14-B039-1E0171E29D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571" y="3333194"/>
                    <a:ext cx="63000" cy="9144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B619808F-7A95-4B14-B039-1E0171E29D74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699251" y="3328874"/>
                      <a:ext cx="71640" cy="10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8930BCE8-0357-4D46-B45E-8B6F7866B6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4691" y="3301874"/>
                    <a:ext cx="56520" cy="6192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8930BCE8-0357-4D46-B45E-8B6F7866B63D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750371" y="3297554"/>
                      <a:ext cx="65160" cy="7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0286475C-E534-4A56-ABFC-F6BA642D4A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2931" y="3273434"/>
                    <a:ext cx="61560" cy="583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0286475C-E534-4A56-ABFC-F6BA642D4A73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798611" y="3269114"/>
                      <a:ext cx="70200" cy="6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322373CC-8B47-4C56-AE88-E7A0FA1458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8251" y="3250754"/>
                    <a:ext cx="73440" cy="6084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322373CC-8B47-4C56-AE88-E7A0FA1458FE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883931" y="3246434"/>
                      <a:ext cx="82080" cy="6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E8187C4C-3600-40DD-8434-40E2DBA038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8211" y="3225554"/>
                    <a:ext cx="63000" cy="9828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E8187C4C-3600-40DD-8434-40E2DBA03873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923891" y="3221234"/>
                      <a:ext cx="71640" cy="10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9154C569-9F21-4572-B97D-C1186B7950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7211" y="3469994"/>
                    <a:ext cx="152640" cy="10656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9154C569-9F21-4572-B97D-C1186B7950AD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752891" y="3465674"/>
                      <a:ext cx="161280" cy="11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28304096-1CEE-47C8-96C2-17D5E85402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6851" y="3527234"/>
                    <a:ext cx="104040" cy="8784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28304096-1CEE-47C8-96C2-17D5E8540258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842531" y="3522914"/>
                      <a:ext cx="112680" cy="96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C0028E8-EE9D-4A40-83BC-A1817689C319}"/>
                  </a:ext>
                </a:extLst>
              </p:cNvPr>
              <p:cNvGrpSpPr/>
              <p:nvPr/>
            </p:nvGrpSpPr>
            <p:grpSpPr>
              <a:xfrm>
                <a:off x="1970627" y="2931899"/>
                <a:ext cx="723960" cy="662760"/>
                <a:chOff x="1970627" y="2931899"/>
                <a:chExt cx="723960" cy="662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257F8417-7D6C-4FF8-B3DC-41F86CC2DF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70627" y="3049619"/>
                    <a:ext cx="59400" cy="132840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257F8417-7D6C-4FF8-B3DC-41F86CC2DF27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1966307" y="3045299"/>
                      <a:ext cx="68040" cy="141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31DB45DA-414B-4566-8409-D7C600523B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4627" y="3102539"/>
                    <a:ext cx="47160" cy="65520"/>
                  </p14:xfrm>
                </p:contentPart>
              </mc:Choice>
              <mc:Fallback xmlns=""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31DB45DA-414B-4566-8409-D7C600523BEB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2020307" y="3098219"/>
                      <a:ext cx="55800" cy="7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10C5BB0B-2492-4C40-8088-778D78AA74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75027" y="3086699"/>
                    <a:ext cx="44280" cy="60480"/>
                  </p14:xfrm>
                </p:contentPart>
              </mc:Choice>
              <mc:Fallback xmlns=""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10C5BB0B-2492-4C40-8088-778D78AA74AE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2070707" y="3082379"/>
                      <a:ext cx="52920" cy="6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8C853C78-4E33-49BB-87AA-273FE64DC6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0827" y="2996339"/>
                    <a:ext cx="85680" cy="123120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8C853C78-4E33-49BB-87AA-273FE64DC6BC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26507" y="2992019"/>
                      <a:ext cx="94320" cy="13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0361E390-003C-472D-B09B-41E54A79B9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8507" y="3034499"/>
                    <a:ext cx="46440" cy="77040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0361E390-003C-472D-B09B-41E54A79B974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2194187" y="3030179"/>
                      <a:ext cx="55080" cy="8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5C598558-6213-4F34-8339-BE2772896D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46827" y="2999939"/>
                    <a:ext cx="46800" cy="36720"/>
                  </p14:xfrm>
                </p:contentPart>
              </mc:Choice>
              <mc:Fallback xmlns=""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5C598558-6213-4F34-8339-BE2772896D27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2342507" y="2995619"/>
                      <a:ext cx="55440" cy="4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FD93B192-2A66-41CE-8DC5-98D1A297C6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2627" y="2931899"/>
                    <a:ext cx="48240" cy="15120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FD93B192-2A66-41CE-8DC5-98D1A297C671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2398307" y="2927579"/>
                      <a:ext cx="56880" cy="15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A61391C9-6E62-4B0D-89B6-5B08069B71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7347" y="3279299"/>
                    <a:ext cx="76680" cy="5760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A61391C9-6E62-4B0D-89B6-5B08069B71B1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2003027" y="3274979"/>
                      <a:ext cx="85320" cy="6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60CC4E6E-AAEC-47FA-876C-B7EA898F15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3427" y="3200819"/>
                    <a:ext cx="36360" cy="9720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60CC4E6E-AAEC-47FA-876C-B7EA898F1559}"/>
                        </a:ext>
                      </a:extLst>
                    </p:cNvPr>
                    <p:cNvPicPr/>
                    <p:nvPr/>
                  </p:nvPicPr>
                  <p:blipFill>
                    <a:blip r:embed="rId84"/>
                    <a:stretch>
                      <a:fillRect/>
                    </a:stretch>
                  </p:blipFill>
                  <p:spPr>
                    <a:xfrm>
                      <a:off x="2139107" y="3196499"/>
                      <a:ext cx="45000" cy="10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A23116C3-EE1A-4FFD-9A61-7648D23C1A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9227" y="3189299"/>
                    <a:ext cx="32760" cy="71280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A23116C3-EE1A-4FFD-9A61-7648D23C1AF9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2194907" y="3184979"/>
                      <a:ext cx="4140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7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314B6469-2251-45F6-B1AF-284F5BCBEB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48187" y="3162299"/>
                    <a:ext cx="57240" cy="7632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314B6469-2251-45F6-B1AF-284F5BCBEB65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2243867" y="3157979"/>
                      <a:ext cx="6588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DFD885A2-22F8-4781-B424-D08CFB4409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0867" y="3159779"/>
                    <a:ext cx="43920" cy="10692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DFD885A2-22F8-4781-B424-D08CFB44093E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2356547" y="3155459"/>
                      <a:ext cx="52560" cy="11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1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E3539AE3-2890-459B-8DBC-1168DB2F1D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18827" y="3136379"/>
                    <a:ext cx="30600" cy="4968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E3539AE3-2890-459B-8DBC-1168DB2F1D6D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2414507" y="3132059"/>
                      <a:ext cx="39240" cy="5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3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67BDDA59-91B2-4EF7-9B3D-BC25F3FD9C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6267" y="3122339"/>
                    <a:ext cx="41400" cy="48960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67BDDA59-91B2-4EF7-9B3D-BC25F3FD9C09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2451947" y="3118019"/>
                      <a:ext cx="500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D145787D-5B5A-4FAE-874F-7307710A6F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03067" y="3055019"/>
                    <a:ext cx="64800" cy="10404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D145787D-5B5A-4FAE-874F-7307710A6F1F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2498747" y="3050699"/>
                      <a:ext cx="73440" cy="11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A1FD6994-E024-4EA5-8B82-D1E5B8B327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79747" y="3088859"/>
                    <a:ext cx="16920" cy="4176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A1FD6994-E024-4EA5-8B82-D1E5B8B32700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2575427" y="3084539"/>
                      <a:ext cx="25560" cy="50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FE7D6AF0-F4E3-4E04-981E-BB2582AD08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78667" y="3039179"/>
                    <a:ext cx="5040" cy="360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FE7D6AF0-F4E3-4E04-981E-BB2582AD0807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2574347" y="3034859"/>
                      <a:ext cx="13680" cy="1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255C7949-9F2B-4CDF-9FE7-21BBAEF437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99907" y="3062579"/>
                    <a:ext cx="56160" cy="52200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255C7949-9F2B-4CDF-9FE7-21BBAEF43764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2595587" y="3058259"/>
                      <a:ext cx="64800" cy="60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184BD3DA-A8E9-4275-8B34-735710265F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47787" y="3045659"/>
                    <a:ext cx="46800" cy="74880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184BD3DA-A8E9-4275-8B34-735710265FFF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2643467" y="3041339"/>
                      <a:ext cx="55440" cy="83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F9DC139A-8177-43E2-9FF0-6F664D6E8F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37747" y="3308459"/>
                    <a:ext cx="56880" cy="25524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F9DC139A-8177-43E2-9FF0-6F664D6E8F0B}"/>
                        </a:ext>
                      </a:extLst>
                    </p:cNvPr>
                    <p:cNvPicPr/>
                    <p:nvPr/>
                  </p:nvPicPr>
                  <p:blipFill>
                    <a:blip r:embed="rId106"/>
                    <a:stretch>
                      <a:fillRect/>
                    </a:stretch>
                  </p:blipFill>
                  <p:spPr>
                    <a:xfrm>
                      <a:off x="2233427" y="3304139"/>
                      <a:ext cx="65520" cy="26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7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52CE612A-21F5-41E4-AD85-C78865971C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35947" y="3492419"/>
                    <a:ext cx="105840" cy="10224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52CE612A-21F5-41E4-AD85-C78865971C77}"/>
                        </a:ext>
                      </a:extLst>
                    </p:cNvPr>
                    <p:cNvPicPr/>
                    <p:nvPr/>
                  </p:nvPicPr>
                  <p:blipFill>
                    <a:blip r:embed="rId108"/>
                    <a:stretch>
                      <a:fillRect/>
                    </a:stretch>
                  </p:blipFill>
                  <p:spPr>
                    <a:xfrm>
                      <a:off x="2231627" y="3488099"/>
                      <a:ext cx="114480" cy="110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022F7CC-5BD7-4F1D-BFA1-80FE4BBCD81D}"/>
                  </a:ext>
                </a:extLst>
              </p:cNvPr>
              <p:cNvGrpSpPr/>
              <p:nvPr/>
            </p:nvGrpSpPr>
            <p:grpSpPr>
              <a:xfrm>
                <a:off x="3247265" y="1644527"/>
                <a:ext cx="1193040" cy="239760"/>
                <a:chOff x="3247265" y="1644527"/>
                <a:chExt cx="1193040" cy="239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9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97D9D9DC-FA94-4C52-9993-857CCD4648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47265" y="1696007"/>
                    <a:ext cx="74160" cy="14004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97D9D9DC-FA94-4C52-9993-857CCD464843}"/>
                        </a:ext>
                      </a:extLst>
                    </p:cNvPr>
                    <p:cNvPicPr/>
                    <p:nvPr/>
                  </p:nvPicPr>
                  <p:blipFill>
                    <a:blip r:embed="rId110"/>
                    <a:stretch>
                      <a:fillRect/>
                    </a:stretch>
                  </p:blipFill>
                  <p:spPr>
                    <a:xfrm>
                      <a:off x="3242945" y="1691687"/>
                      <a:ext cx="82800" cy="14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1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CF8B2B1A-945C-4C79-AEE9-5D83A34D3E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51665" y="1766207"/>
                    <a:ext cx="15120" cy="6984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CF8B2B1A-945C-4C79-AEE9-5D83A34D3E05}"/>
                        </a:ext>
                      </a:extLst>
                    </p:cNvPr>
                    <p:cNvPicPr/>
                    <p:nvPr/>
                  </p:nvPicPr>
                  <p:blipFill>
                    <a:blip r:embed="rId112"/>
                    <a:stretch>
                      <a:fillRect/>
                    </a:stretch>
                  </p:blipFill>
                  <p:spPr>
                    <a:xfrm>
                      <a:off x="3347345" y="1761887"/>
                      <a:ext cx="23760" cy="7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F9D4CB78-A51F-4374-B5A9-AAD87BEF04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53825" y="1710767"/>
                    <a:ext cx="4320" cy="75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F9D4CB78-A51F-4374-B5A9-AAD87BEF045B}"/>
                        </a:ext>
                      </a:extLst>
                    </p:cNvPr>
                    <p:cNvPicPr/>
                    <p:nvPr/>
                  </p:nvPicPr>
                  <p:blipFill>
                    <a:blip r:embed="rId114"/>
                    <a:stretch>
                      <a:fillRect/>
                    </a:stretch>
                  </p:blipFill>
                  <p:spPr>
                    <a:xfrm>
                      <a:off x="3349505" y="1706447"/>
                      <a:ext cx="1296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4AEEAD7-3035-40C7-907E-D50DA92D91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0185" y="1760447"/>
                    <a:ext cx="62640" cy="7200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14AEEAD7-3035-40C7-907E-D50DA92D91BB}"/>
                        </a:ext>
                      </a:extLst>
                    </p:cNvPr>
                    <p:cNvPicPr/>
                    <p:nvPr/>
                  </p:nvPicPr>
                  <p:blipFill>
                    <a:blip r:embed="rId116"/>
                    <a:stretch>
                      <a:fillRect/>
                    </a:stretch>
                  </p:blipFill>
                  <p:spPr>
                    <a:xfrm>
                      <a:off x="3385865" y="1756127"/>
                      <a:ext cx="71280" cy="8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7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3443FC3E-2516-4BA7-B745-97F2A39510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57505" y="1762247"/>
                    <a:ext cx="84240" cy="122040"/>
                  </p14:xfrm>
                </p:contentPart>
              </mc:Choice>
              <mc:Fallback xmlns=""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3443FC3E-2516-4BA7-B745-97F2A395100D}"/>
                        </a:ext>
                      </a:extLst>
                    </p:cNvPr>
                    <p:cNvPicPr/>
                    <p:nvPr/>
                  </p:nvPicPr>
                  <p:blipFill>
                    <a:blip r:embed="rId118"/>
                    <a:stretch>
                      <a:fillRect/>
                    </a:stretch>
                  </p:blipFill>
                  <p:spPr>
                    <a:xfrm>
                      <a:off x="3453185" y="1757927"/>
                      <a:ext cx="92880" cy="13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9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87E030C0-A46D-40BB-BD5D-3E629FC9D7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6505" y="1751087"/>
                    <a:ext cx="51840" cy="68760"/>
                  </p14:xfrm>
                </p:contentPart>
              </mc:Choice>
              <mc:Fallback xmlns="">
                <p:pic>
                  <p:nvPicPr>
                    <p:cNvPr id="83" name="Ink 82">
                      <a:extLst>
                        <a:ext uri="{FF2B5EF4-FFF2-40B4-BE49-F238E27FC236}">
                          <a16:creationId xmlns:a16="http://schemas.microsoft.com/office/drawing/2014/main" id="{87E030C0-A46D-40BB-BD5D-3E629FC9D7ED}"/>
                        </a:ext>
                      </a:extLst>
                    </p:cNvPr>
                    <p:cNvPicPr/>
                    <p:nvPr/>
                  </p:nvPicPr>
                  <p:blipFill>
                    <a:blip r:embed="rId120"/>
                    <a:stretch>
                      <a:fillRect/>
                    </a:stretch>
                  </p:blipFill>
                  <p:spPr>
                    <a:xfrm>
                      <a:off x="3552185" y="1746767"/>
                      <a:ext cx="60480" cy="7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1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52CEF91-8F95-4A0E-9415-153F856822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30825" y="1732007"/>
                    <a:ext cx="63720" cy="7956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D52CEF91-8F95-4A0E-9415-153F85682295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3826505" y="1727687"/>
                      <a:ext cx="72360" cy="8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4CCF720C-51CC-4E47-8C9F-50745C4906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25145" y="1741727"/>
                    <a:ext cx="86040" cy="5652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4CCF720C-51CC-4E47-8C9F-50745C49063E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3920825" y="1737407"/>
                      <a:ext cx="94680" cy="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0AA37E41-85E4-492F-ADDD-81A6ABDAA9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32785" y="1737407"/>
                    <a:ext cx="92520" cy="61560"/>
                  </p14:xfrm>
                </p:contentPart>
              </mc:Choice>
              <mc:Fallback xmlns="">
                <p:pic>
                  <p:nvPicPr>
                    <p:cNvPr id="88" name="Ink 87">
                      <a:extLst>
                        <a:ext uri="{FF2B5EF4-FFF2-40B4-BE49-F238E27FC236}">
                          <a16:creationId xmlns:a16="http://schemas.microsoft.com/office/drawing/2014/main" id="{0AA37E41-85E4-492F-ADDD-81A6ABDAA997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4028465" y="1733087"/>
                      <a:ext cx="1011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86DC429C-77A2-4305-965A-9F12379403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3825" y="1724447"/>
                    <a:ext cx="73440" cy="120600"/>
                  </p14:xfrm>
                </p:contentPart>
              </mc:Choice>
              <mc:Fallback xmlns="">
                <p:pic>
                  <p:nvPicPr>
                    <p:cNvPr id="89" name="Ink 88">
                      <a:extLst>
                        <a:ext uri="{FF2B5EF4-FFF2-40B4-BE49-F238E27FC236}">
                          <a16:creationId xmlns:a16="http://schemas.microsoft.com/office/drawing/2014/main" id="{86DC429C-77A2-4305-965A-9F123794037B}"/>
                        </a:ext>
                      </a:extLst>
                    </p:cNvPr>
                    <p:cNvPicPr/>
                    <p:nvPr/>
                  </p:nvPicPr>
                  <p:blipFill>
                    <a:blip r:embed="rId132"/>
                    <a:stretch>
                      <a:fillRect/>
                    </a:stretch>
                  </p:blipFill>
                  <p:spPr>
                    <a:xfrm>
                      <a:off x="4159505" y="1720127"/>
                      <a:ext cx="8208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FAF3A21F-3BC1-4D73-BB74-B132EC5886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66065" y="1644527"/>
                    <a:ext cx="46440" cy="140400"/>
                  </p14:xfrm>
                </p:contentPart>
              </mc:Choice>
              <mc:Fallback xmlns="">
                <p:pic>
                  <p:nvPicPr>
                    <p:cNvPr id="90" name="Ink 89">
                      <a:extLst>
                        <a:ext uri="{FF2B5EF4-FFF2-40B4-BE49-F238E27FC236}">
                          <a16:creationId xmlns:a16="http://schemas.microsoft.com/office/drawing/2014/main" id="{FAF3A21F-3BC1-4D73-BB74-B132EC5886A2}"/>
                        </a:ext>
                      </a:extLst>
                    </p:cNvPr>
                    <p:cNvPicPr/>
                    <p:nvPr/>
                  </p:nvPicPr>
                  <p:blipFill>
                    <a:blip r:embed="rId134"/>
                    <a:stretch>
                      <a:fillRect/>
                    </a:stretch>
                  </p:blipFill>
                  <p:spPr>
                    <a:xfrm>
                      <a:off x="4261745" y="1640207"/>
                      <a:ext cx="550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A990B1FB-CA7A-43AD-AAC7-2B0230F24A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7745" y="1705727"/>
                    <a:ext cx="88560" cy="7596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A990B1FB-CA7A-43AD-AAC7-2B0230F24A02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4293425" y="1701407"/>
                      <a:ext cx="97200" cy="84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12232387-D3BE-4449-8AF6-270FBFC1F1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7865" y="1718327"/>
                    <a:ext cx="82440" cy="80280"/>
                  </p14:xfrm>
                </p:contentPart>
              </mc:Choice>
              <mc:Fallback xmlns="">
                <p:pic>
                  <p:nvPicPr>
                    <p:cNvPr id="92" name="Ink 91">
                      <a:extLst>
                        <a:ext uri="{FF2B5EF4-FFF2-40B4-BE49-F238E27FC236}">
                          <a16:creationId xmlns:a16="http://schemas.microsoft.com/office/drawing/2014/main" id="{12232387-D3BE-4449-8AF6-270FBFC1F13E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4353545" y="1714007"/>
                      <a:ext cx="91080" cy="88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BF8DB68-0669-492B-8152-3414236FED11}"/>
                  </a:ext>
                </a:extLst>
              </p:cNvPr>
              <p:cNvGrpSpPr/>
              <p:nvPr/>
            </p:nvGrpSpPr>
            <p:grpSpPr>
              <a:xfrm>
                <a:off x="3726065" y="1898687"/>
                <a:ext cx="135720" cy="289440"/>
                <a:chOff x="3726065" y="1898687"/>
                <a:chExt cx="135720" cy="289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F7771FA9-D14B-42F4-AE48-46B301091E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85465" y="1898687"/>
                    <a:ext cx="15120" cy="223920"/>
                  </p14:xfrm>
                </p:contentPart>
              </mc:Choice>
              <mc:Fallback xmlns=""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F7771FA9-D14B-42F4-AE48-46B301091E80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3781145" y="1894367"/>
                      <a:ext cx="23760" cy="23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5CF77A19-1A7B-49A0-AC31-CA56DAB307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6065" y="2047367"/>
                    <a:ext cx="135720" cy="14076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5CF77A19-1A7B-49A0-AC31-CA56DAB3074F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3721745" y="2043047"/>
                      <a:ext cx="14436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4BB3315-D7C4-420C-87B9-59A8718F745B}"/>
                  </a:ext>
                </a:extLst>
              </p:cNvPr>
              <p:cNvGrpSpPr/>
              <p:nvPr/>
            </p:nvGrpSpPr>
            <p:grpSpPr>
              <a:xfrm>
                <a:off x="602345" y="1604927"/>
                <a:ext cx="1339560" cy="464040"/>
                <a:chOff x="602345" y="1604927"/>
                <a:chExt cx="1339560" cy="464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3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F6B83FE9-DC60-4952-8783-F8F6244DF2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4585" y="1799687"/>
                    <a:ext cx="19440" cy="11556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F6B83FE9-DC60-4952-8783-F8F6244DF254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610265" y="1795367"/>
                      <a:ext cx="28080" cy="124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9EFCBD7C-37DE-4851-91C7-955722DC46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2345" y="1769447"/>
                    <a:ext cx="86760" cy="6588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9EFCBD7C-37DE-4851-91C7-955722DC46CE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598025" y="1765127"/>
                      <a:ext cx="95400" cy="7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7EE183EE-DC19-4593-88A5-632FFB985F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6385" y="1756127"/>
                    <a:ext cx="82440" cy="6372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7EE183EE-DC19-4593-88A5-632FFB985FFB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702065" y="1751807"/>
                      <a:ext cx="910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E53EC5F6-A3EB-4911-94B3-CDC3FF202C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1825" y="1671527"/>
                    <a:ext cx="59040" cy="14688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E53EC5F6-A3EB-4911-94B3-CDC3FF202C24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757505" y="1667207"/>
                      <a:ext cx="67680" cy="15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2068191A-8221-4E44-BA37-3352017DC7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2385" y="1720847"/>
                    <a:ext cx="34920" cy="7920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2068191A-8221-4E44-BA37-3352017DC7A3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828065" y="1716527"/>
                      <a:ext cx="4356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4EC20E8D-8DE1-4F72-951D-ADC58F71BA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025" y="1653527"/>
                    <a:ext cx="22680" cy="146520"/>
                  </p14:xfrm>
                </p:contentPart>
              </mc:Choice>
              <mc:Fallback xmlns="">
                <p:pic>
                  <p:nvPicPr>
                    <p:cNvPr id="122" name="Ink 121">
                      <a:extLst>
                        <a:ext uri="{FF2B5EF4-FFF2-40B4-BE49-F238E27FC236}">
                          <a16:creationId xmlns:a16="http://schemas.microsoft.com/office/drawing/2014/main" id="{4EC20E8D-8DE1-4F72-951D-ADC58F71BABF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881705" y="1649207"/>
                      <a:ext cx="31320" cy="15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6FB2B866-0C12-4CF5-936B-7AF77050FE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1545" y="1740287"/>
                    <a:ext cx="47520" cy="11880"/>
                  </p14:xfrm>
                </p:contentPart>
              </mc:Choice>
              <mc:Fallback xmlns="">
                <p:pic>
                  <p:nvPicPr>
                    <p:cNvPr id="123" name="Ink 122">
                      <a:extLst>
                        <a:ext uri="{FF2B5EF4-FFF2-40B4-BE49-F238E27FC236}">
                          <a16:creationId xmlns:a16="http://schemas.microsoft.com/office/drawing/2014/main" id="{6FB2B866-0C12-4CF5-936B-7AF77050FE5F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947225" y="1735967"/>
                      <a:ext cx="56160" cy="2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DF1DB518-26F5-4530-A811-C7746243D3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8745" y="1641647"/>
                    <a:ext cx="115920" cy="146520"/>
                  </p14:xfrm>
                </p:contentPart>
              </mc:Choice>
              <mc:Fallback xmlns=""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DF1DB518-26F5-4530-A811-C7746243D305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1044425" y="1637327"/>
                      <a:ext cx="124560" cy="15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0B29983E-3745-4368-A024-B48F2EE47A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3225" y="1640207"/>
                    <a:ext cx="24840" cy="126000"/>
                  </p14:xfrm>
                </p:contentPart>
              </mc:Choice>
              <mc:Fallback xmlns="">
                <p:pic>
                  <p:nvPicPr>
                    <p:cNvPr id="125" name="Ink 124">
                      <a:extLst>
                        <a:ext uri="{FF2B5EF4-FFF2-40B4-BE49-F238E27FC236}">
                          <a16:creationId xmlns:a16="http://schemas.microsoft.com/office/drawing/2014/main" id="{0B29983E-3745-4368-A024-B48F2EE47A58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1158905" y="1635887"/>
                      <a:ext cx="33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FE1A39ED-4818-435E-A8C5-E5F9AB5112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0865" y="1704647"/>
                    <a:ext cx="69120" cy="67680"/>
                  </p14:xfrm>
                </p:contentPart>
              </mc:Choice>
              <mc:Fallback xmlns="">
                <p:pic>
                  <p:nvPicPr>
                    <p:cNvPr id="126" name="Ink 125">
                      <a:extLst>
                        <a:ext uri="{FF2B5EF4-FFF2-40B4-BE49-F238E27FC236}">
                          <a16:creationId xmlns:a16="http://schemas.microsoft.com/office/drawing/2014/main" id="{FE1A39ED-4818-435E-A8C5-E5F9AB511202}"/>
                        </a:ext>
                      </a:extLst>
                    </p:cNvPr>
                    <p:cNvPicPr/>
                    <p:nvPr/>
                  </p:nvPicPr>
                  <p:blipFill>
                    <a:blip r:embed="rId162"/>
                    <a:stretch>
                      <a:fillRect/>
                    </a:stretch>
                  </p:blipFill>
                  <p:spPr>
                    <a:xfrm>
                      <a:off x="1176545" y="1700327"/>
                      <a:ext cx="77760" cy="7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3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E56429DC-9A57-42AF-922E-7E9B487DCE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8265" y="1613567"/>
                    <a:ext cx="74160" cy="144720"/>
                  </p14:xfrm>
                </p:contentPart>
              </mc:Choice>
              <mc:Fallback xmlns="">
                <p:pic>
                  <p:nvPicPr>
                    <p:cNvPr id="127" name="Ink 126">
                      <a:extLst>
                        <a:ext uri="{FF2B5EF4-FFF2-40B4-BE49-F238E27FC236}">
                          <a16:creationId xmlns:a16="http://schemas.microsoft.com/office/drawing/2014/main" id="{E56429DC-9A57-42AF-922E-7E9B487DCEE6}"/>
                        </a:ext>
                      </a:extLst>
                    </p:cNvPr>
                    <p:cNvPicPr/>
                    <p:nvPr/>
                  </p:nvPicPr>
                  <p:blipFill>
                    <a:blip r:embed="rId164"/>
                    <a:stretch>
                      <a:fillRect/>
                    </a:stretch>
                  </p:blipFill>
                  <p:spPr>
                    <a:xfrm>
                      <a:off x="1253945" y="1609247"/>
                      <a:ext cx="82800" cy="15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5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E39124EA-2BF0-4191-9A66-882927BD0F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8785" y="1604927"/>
                    <a:ext cx="70920" cy="165960"/>
                  </p14:xfrm>
                </p:contentPart>
              </mc:Choice>
              <mc:Fallback xmlns="">
                <p:pic>
                  <p:nvPicPr>
                    <p:cNvPr id="129" name="Ink 128">
                      <a:extLst>
                        <a:ext uri="{FF2B5EF4-FFF2-40B4-BE49-F238E27FC236}">
                          <a16:creationId xmlns:a16="http://schemas.microsoft.com/office/drawing/2014/main" id="{E39124EA-2BF0-4191-9A66-882927BD0F85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1454465" y="1600607"/>
                      <a:ext cx="79560" cy="174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7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875F8257-A412-4330-9CB2-044662B00C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0145" y="1701767"/>
                    <a:ext cx="60120" cy="11160"/>
                  </p14:xfrm>
                </p:contentPart>
              </mc:Choice>
              <mc:Fallback xmlns=""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875F8257-A412-4330-9CB2-044662B00C0F}"/>
                        </a:ext>
                      </a:extLst>
                    </p:cNvPr>
                    <p:cNvPicPr/>
                    <p:nvPr/>
                  </p:nvPicPr>
                  <p:blipFill>
                    <a:blip r:embed="rId168"/>
                    <a:stretch>
                      <a:fillRect/>
                    </a:stretch>
                  </p:blipFill>
                  <p:spPr>
                    <a:xfrm>
                      <a:off x="1445825" y="1697447"/>
                      <a:ext cx="6876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9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D59A97DC-B780-4819-A445-96CD287ECE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27545" y="1695287"/>
                    <a:ext cx="74880" cy="66960"/>
                  </p14:xfrm>
                </p:contentPart>
              </mc:Choice>
              <mc:Fallback xmlns="">
                <p:pic>
                  <p:nvPicPr>
                    <p:cNvPr id="131" name="Ink 130">
                      <a:extLst>
                        <a:ext uri="{FF2B5EF4-FFF2-40B4-BE49-F238E27FC236}">
                          <a16:creationId xmlns:a16="http://schemas.microsoft.com/office/drawing/2014/main" id="{D59A97DC-B780-4819-A445-96CD287ECED2}"/>
                        </a:ext>
                      </a:extLst>
                    </p:cNvPr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1523225" y="1690967"/>
                      <a:ext cx="8352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1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C0F5C385-2443-44CB-82BC-9DD31C1FB9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1585" y="1694927"/>
                    <a:ext cx="102240" cy="77400"/>
                  </p14:xfrm>
                </p:contentPart>
              </mc:Choice>
              <mc:Fallback xmlns="">
                <p:pic>
                  <p:nvPicPr>
                    <p:cNvPr id="132" name="Ink 131">
                      <a:extLst>
                        <a:ext uri="{FF2B5EF4-FFF2-40B4-BE49-F238E27FC236}">
                          <a16:creationId xmlns:a16="http://schemas.microsoft.com/office/drawing/2014/main" id="{C0F5C385-2443-44CB-82BC-9DD31C1FB9DD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1627265" y="1690607"/>
                      <a:ext cx="110880" cy="86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3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62E4B817-B311-4614-9A9E-3DC9B922BE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2465" y="1701047"/>
                    <a:ext cx="62640" cy="68400"/>
                  </p14:xfrm>
                </p:contentPart>
              </mc:Choice>
              <mc:Fallback xmlns="">
                <p:pic>
                  <p:nvPicPr>
                    <p:cNvPr id="133" name="Ink 132">
                      <a:extLst>
                        <a:ext uri="{FF2B5EF4-FFF2-40B4-BE49-F238E27FC236}">
                          <a16:creationId xmlns:a16="http://schemas.microsoft.com/office/drawing/2014/main" id="{62E4B817-B311-4614-9A9E-3DC9B922BE1B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1738145" y="1696727"/>
                      <a:ext cx="71280" cy="77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669EB9B2-C8AF-42D9-94FD-67EA08B20A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35705" y="1694567"/>
                    <a:ext cx="46800" cy="78120"/>
                  </p14:xfrm>
                </p:contentPart>
              </mc:Choice>
              <mc:Fallback xmlns=""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669EB9B2-C8AF-42D9-94FD-67EA08B20AF5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1831385" y="1690247"/>
                      <a:ext cx="55440" cy="8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274E6DF2-AC5B-49F5-9366-2E2F62C3FB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4585" y="1693487"/>
                    <a:ext cx="67320" cy="81360"/>
                  </p14:xfrm>
                </p:contentPart>
              </mc:Choice>
              <mc:Fallback xmlns="">
                <p:pic>
                  <p:nvPicPr>
                    <p:cNvPr id="135" name="Ink 134">
                      <a:extLst>
                        <a:ext uri="{FF2B5EF4-FFF2-40B4-BE49-F238E27FC236}">
                          <a16:creationId xmlns:a16="http://schemas.microsoft.com/office/drawing/2014/main" id="{274E6DF2-AC5B-49F5-9366-2E2F62C3FBD5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1870265" y="1689167"/>
                      <a:ext cx="75960" cy="9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9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1CA9D6A-1644-42DB-BD06-7EBC21F228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9425" y="1833167"/>
                    <a:ext cx="41400" cy="17136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1CA9D6A-1644-42DB-BD06-7EBC21F22833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1355105" y="1828847"/>
                      <a:ext cx="50040" cy="18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1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F6B5CD2D-1F68-43CE-BFB3-7BD83686D0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37465" y="1949087"/>
                    <a:ext cx="121680" cy="1198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F6B5CD2D-1F68-43CE-BFB3-7BD83686D065}"/>
                        </a:ext>
                      </a:extLst>
                    </p:cNvPr>
                    <p:cNvPicPr/>
                    <p:nvPr/>
                  </p:nvPicPr>
                  <p:blipFill>
                    <a:blip r:embed="rId182"/>
                    <a:stretch>
                      <a:fillRect/>
                    </a:stretch>
                  </p:blipFill>
                  <p:spPr>
                    <a:xfrm>
                      <a:off x="1333145" y="1944767"/>
                      <a:ext cx="130320" cy="128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9B977F-F579-4899-A842-0177E174668E}"/>
                    </a:ext>
                  </a:extLst>
                </p14:cNvPr>
                <p14:cNvContentPartPr/>
                <p14:nvPr/>
              </p14:nvContentPartPr>
              <p14:xfrm>
                <a:off x="3619741" y="1755755"/>
                <a:ext cx="84600" cy="19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9B977F-F579-4899-A842-0177E174668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15421" y="1751435"/>
                  <a:ext cx="9324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96DD1C80-ECE5-4F4D-AB74-FF1D2074495C}"/>
                  </a:ext>
                </a:extLst>
              </p14:cNvPr>
              <p14:cNvContentPartPr/>
              <p14:nvPr/>
            </p14:nvContentPartPr>
            <p14:xfrm>
              <a:off x="5742333" y="3439372"/>
              <a:ext cx="136800" cy="9252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96DD1C80-ECE5-4F4D-AB74-FF1D2074495C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5738013" y="3435052"/>
                <a:ext cx="14544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/>
          <p:cNvGrpSpPr/>
          <p:nvPr/>
        </p:nvGrpSpPr>
        <p:grpSpPr>
          <a:xfrm>
            <a:off x="4461058" y="1732556"/>
            <a:ext cx="7001205" cy="2626970"/>
            <a:chOff x="4461058" y="1732556"/>
            <a:chExt cx="7001205" cy="26269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7832966-9925-4B92-9289-81D98562E1D4}"/>
                    </a:ext>
                  </a:extLst>
                </p14:cNvPr>
                <p14:cNvContentPartPr/>
                <p14:nvPr/>
              </p14:nvContentPartPr>
              <p14:xfrm>
                <a:off x="6710859" y="2861876"/>
                <a:ext cx="360" cy="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7832966-9925-4B92-9289-81D98562E1D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706539" y="2857556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B221CD38-8F26-424F-A9A1-A24CD84A40EA}"/>
                </a:ext>
              </a:extLst>
            </p:cNvPr>
            <p:cNvGrpSpPr/>
            <p:nvPr/>
          </p:nvGrpSpPr>
          <p:grpSpPr>
            <a:xfrm>
              <a:off x="6701139" y="2708156"/>
              <a:ext cx="708120" cy="277920"/>
              <a:chOff x="6701139" y="2708156"/>
              <a:chExt cx="708120" cy="27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7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0B6B0151-9744-4736-9972-38B938477734}"/>
                      </a:ext>
                    </a:extLst>
                  </p14:cNvPr>
                  <p14:cNvContentPartPr/>
                  <p14:nvPr/>
                </p14:nvContentPartPr>
                <p14:xfrm>
                  <a:off x="6701139" y="2871596"/>
                  <a:ext cx="28440" cy="2880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0B6B0151-9744-4736-9972-38B938477734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665499" y="2835596"/>
                    <a:ext cx="10008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8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4B168571-A023-4032-B2DA-F10E4CC371AA}"/>
                      </a:ext>
                    </a:extLst>
                  </p14:cNvPr>
                  <p14:cNvContentPartPr/>
                  <p14:nvPr/>
                </p14:nvContentPartPr>
                <p14:xfrm>
                  <a:off x="6877179" y="2744516"/>
                  <a:ext cx="15840" cy="360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4B168571-A023-4032-B2DA-F10E4CC371AA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841539" y="2708876"/>
                    <a:ext cx="874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9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7B14B258-8AA8-41BA-A381-6246A82FA633}"/>
                      </a:ext>
                    </a:extLst>
                  </p14:cNvPr>
                  <p14:cNvContentPartPr/>
                  <p14:nvPr/>
                </p14:nvContentPartPr>
                <p14:xfrm>
                  <a:off x="6995979" y="2911916"/>
                  <a:ext cx="11880" cy="792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7B14B258-8AA8-41BA-A381-6246A82FA633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6959979" y="2875916"/>
                    <a:ext cx="8352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0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F12F7EF5-62AB-46F2-8DC0-B9E0B67684C2}"/>
                      </a:ext>
                    </a:extLst>
                  </p14:cNvPr>
                  <p14:cNvContentPartPr/>
                  <p14:nvPr/>
                </p14:nvContentPartPr>
                <p14:xfrm>
                  <a:off x="7156539" y="2712836"/>
                  <a:ext cx="23400" cy="900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F12F7EF5-62AB-46F2-8DC0-B9E0B67684C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120539" y="2677196"/>
                    <a:ext cx="9504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1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448EC25F-790B-4721-B735-896842F107BA}"/>
                      </a:ext>
                    </a:extLst>
                  </p14:cNvPr>
                  <p14:cNvContentPartPr/>
                  <p14:nvPr/>
                </p14:nvContentPartPr>
                <p14:xfrm>
                  <a:off x="7000299" y="2708156"/>
                  <a:ext cx="18000" cy="828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448EC25F-790B-4721-B735-896842F107BA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6964299" y="2672516"/>
                    <a:ext cx="8964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2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6F757D91-7859-4CA2-B876-DB519AAB0A91}"/>
                      </a:ext>
                    </a:extLst>
                  </p14:cNvPr>
                  <p14:cNvContentPartPr/>
                  <p14:nvPr/>
                </p14:nvContentPartPr>
                <p14:xfrm>
                  <a:off x="7196859" y="2852156"/>
                  <a:ext cx="2880" cy="360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6F757D91-7859-4CA2-B876-DB519AAB0A9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160859" y="2816516"/>
                    <a:ext cx="7452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3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BD761295-C1A0-461D-B468-243F61AEF1B1}"/>
                      </a:ext>
                    </a:extLst>
                  </p14:cNvPr>
                  <p14:cNvContentPartPr/>
                  <p14:nvPr/>
                </p14:nvContentPartPr>
                <p14:xfrm>
                  <a:off x="7183179" y="2980316"/>
                  <a:ext cx="5040" cy="576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BD761295-C1A0-461D-B468-243F61AEF1B1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147179" y="2944676"/>
                    <a:ext cx="7668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4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EA83FDBB-4306-4E09-BA12-4878FD157CB1}"/>
                      </a:ext>
                    </a:extLst>
                  </p14:cNvPr>
                  <p14:cNvContentPartPr/>
                  <p14:nvPr/>
                </p14:nvContentPartPr>
                <p14:xfrm>
                  <a:off x="7399539" y="2786636"/>
                  <a:ext cx="9720" cy="432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EA83FDBB-4306-4E09-BA12-4878FD157CB1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7363539" y="2750636"/>
                    <a:ext cx="8136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5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04BC309E-0FB1-497C-91D3-1719C60D6781}"/>
                      </a:ext>
                    </a:extLst>
                  </p14:cNvPr>
                  <p14:cNvContentPartPr/>
                  <p14:nvPr/>
                </p14:nvContentPartPr>
                <p14:xfrm>
                  <a:off x="7325379" y="2850716"/>
                  <a:ext cx="4320" cy="468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04BC309E-0FB1-497C-91D3-1719C60D6781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7289739" y="2815076"/>
                    <a:ext cx="7596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6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F39F9076-57CB-439E-97E1-42D899530986}"/>
                      </a:ext>
                    </a:extLst>
                  </p14:cNvPr>
                  <p14:cNvContentPartPr/>
                  <p14:nvPr/>
                </p14:nvContentPartPr>
                <p14:xfrm>
                  <a:off x="7389819" y="2939996"/>
                  <a:ext cx="360" cy="180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F39F9076-57CB-439E-97E1-42D899530986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7353819" y="2904356"/>
                    <a:ext cx="72000" cy="73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86D52EF1-1B7A-4216-83CC-5FA68CF41DAA}"/>
                </a:ext>
              </a:extLst>
            </p:cNvPr>
            <p:cNvGrpSpPr/>
            <p:nvPr/>
          </p:nvGrpSpPr>
          <p:grpSpPr>
            <a:xfrm>
              <a:off x="7944219" y="2840996"/>
              <a:ext cx="345600" cy="133200"/>
              <a:chOff x="7944219" y="2840996"/>
              <a:chExt cx="345600" cy="133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7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A482AE48-4ACA-472F-ABB1-4EAF6E9816B2}"/>
                      </a:ext>
                    </a:extLst>
                  </p14:cNvPr>
                  <p14:cNvContentPartPr/>
                  <p14:nvPr/>
                </p14:nvContentPartPr>
                <p14:xfrm>
                  <a:off x="7944219" y="2840996"/>
                  <a:ext cx="21600" cy="28800"/>
                </p14:xfrm>
              </p:contentPart>
            </mc:Choice>
            <mc:Fallback xmlns=""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A482AE48-4ACA-472F-ABB1-4EAF6E9816B2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7908579" y="2804996"/>
                    <a:ext cx="9324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8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E600C368-D7C7-42F0-B6DB-9D93F8C734DC}"/>
                      </a:ext>
                    </a:extLst>
                  </p14:cNvPr>
                  <p14:cNvContentPartPr/>
                  <p14:nvPr/>
                </p14:nvContentPartPr>
                <p14:xfrm>
                  <a:off x="8142579" y="2962316"/>
                  <a:ext cx="10440" cy="1188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E600C368-D7C7-42F0-B6DB-9D93F8C734DC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8106579" y="2926676"/>
                    <a:ext cx="8208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9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B2476143-3896-4879-A1AE-AD4387C77EF9}"/>
                      </a:ext>
                    </a:extLst>
                  </p14:cNvPr>
                  <p14:cNvContentPartPr/>
                  <p14:nvPr/>
                </p14:nvContentPartPr>
                <p14:xfrm>
                  <a:off x="8278659" y="2867996"/>
                  <a:ext cx="11160" cy="792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B2476143-3896-4879-A1AE-AD4387C77EF9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8242659" y="2831996"/>
                    <a:ext cx="82800" cy="7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ED721223-1B68-4EC8-BD1F-C2D442DD4C0C}"/>
                </a:ext>
              </a:extLst>
            </p:cNvPr>
            <p:cNvGrpSpPr/>
            <p:nvPr/>
          </p:nvGrpSpPr>
          <p:grpSpPr>
            <a:xfrm>
              <a:off x="8083179" y="2517716"/>
              <a:ext cx="462960" cy="226080"/>
              <a:chOff x="8083179" y="2517716"/>
              <a:chExt cx="462960" cy="22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0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8EC71BB3-599C-4F7A-BCCC-EEC8021CC146}"/>
                      </a:ext>
                    </a:extLst>
                  </p14:cNvPr>
                  <p14:cNvContentPartPr/>
                  <p14:nvPr/>
                </p14:nvContentPartPr>
                <p14:xfrm>
                  <a:off x="8206659" y="2742356"/>
                  <a:ext cx="720" cy="144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8EC71BB3-599C-4F7A-BCCC-EEC8021CC146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8170659" y="2706356"/>
                    <a:ext cx="7236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2296A88D-537C-4A93-8668-43368B417543}"/>
                      </a:ext>
                    </a:extLst>
                  </p14:cNvPr>
                  <p14:cNvContentPartPr/>
                  <p14:nvPr/>
                </p14:nvContentPartPr>
                <p14:xfrm>
                  <a:off x="8083179" y="2723636"/>
                  <a:ext cx="8640" cy="972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2296A88D-537C-4A93-8668-43368B417543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8047539" y="2687636"/>
                    <a:ext cx="802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2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EB712C73-205B-4889-AA6A-EE99ED56657C}"/>
                      </a:ext>
                    </a:extLst>
                  </p14:cNvPr>
                  <p14:cNvContentPartPr/>
                  <p14:nvPr/>
                </p14:nvContentPartPr>
                <p14:xfrm>
                  <a:off x="8256339" y="2569556"/>
                  <a:ext cx="23400" cy="2088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EB712C73-205B-4889-AA6A-EE99ED56657C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8220699" y="2533916"/>
                    <a:ext cx="9504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25540A2C-EBEF-46A1-B8DF-92FBE95B48CE}"/>
                      </a:ext>
                    </a:extLst>
                  </p14:cNvPr>
                  <p14:cNvContentPartPr/>
                  <p14:nvPr/>
                </p14:nvContentPartPr>
                <p14:xfrm>
                  <a:off x="8437059" y="2646956"/>
                  <a:ext cx="35640" cy="756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25540A2C-EBEF-46A1-B8DF-92FBE95B48CE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8401419" y="2610956"/>
                    <a:ext cx="10728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4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38E18CF8-44FC-42B2-9C13-3B15FBC16A76}"/>
                      </a:ext>
                    </a:extLst>
                  </p14:cNvPr>
                  <p14:cNvContentPartPr/>
                  <p14:nvPr/>
                </p14:nvContentPartPr>
                <p14:xfrm>
                  <a:off x="8515179" y="2517716"/>
                  <a:ext cx="30960" cy="2592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38E18CF8-44FC-42B2-9C13-3B15FBC16A76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8479179" y="2481716"/>
                    <a:ext cx="102600" cy="97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2230530-1166-43F5-9F1E-A4B5F346848A}"/>
                    </a:ext>
                  </a:extLst>
                </p14:cNvPr>
                <p14:cNvContentPartPr/>
                <p14:nvPr/>
              </p14:nvContentPartPr>
              <p14:xfrm>
                <a:off x="8535339" y="2903276"/>
                <a:ext cx="720" cy="3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2230530-1166-43F5-9F1E-A4B5F346848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499699" y="2867276"/>
                  <a:ext cx="72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D4C4F18-9577-40E0-8165-1DAF05227A60}"/>
                    </a:ext>
                  </a:extLst>
                </p14:cNvPr>
                <p14:cNvContentPartPr/>
                <p14:nvPr/>
              </p14:nvContentPartPr>
              <p14:xfrm>
                <a:off x="8043579" y="2488556"/>
                <a:ext cx="2880" cy="14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D4C4F18-9577-40E0-8165-1DAF05227A6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007579" y="2452916"/>
                  <a:ext cx="74520" cy="73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3AB6EE6-F2B9-4122-87CC-AF272223D115}"/>
                </a:ext>
              </a:extLst>
            </p:cNvPr>
            <p:cNvGrpSpPr/>
            <p:nvPr/>
          </p:nvGrpSpPr>
          <p:grpSpPr>
            <a:xfrm>
              <a:off x="9219699" y="2700236"/>
              <a:ext cx="163800" cy="60480"/>
              <a:chOff x="9219699" y="2700236"/>
              <a:chExt cx="163800" cy="60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17005C40-3261-464C-B3A0-6326065EB50B}"/>
                      </a:ext>
                    </a:extLst>
                  </p14:cNvPr>
                  <p14:cNvContentPartPr/>
                  <p14:nvPr/>
                </p14:nvContentPartPr>
                <p14:xfrm>
                  <a:off x="9219699" y="2700236"/>
                  <a:ext cx="4320" cy="108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17005C40-3261-464C-B3A0-6326065EB50B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9183699" y="2664236"/>
                    <a:ext cx="7596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8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AABBEB13-E6CD-4C96-BD0C-8320BA335B76}"/>
                      </a:ext>
                    </a:extLst>
                  </p14:cNvPr>
                  <p14:cNvContentPartPr/>
                  <p14:nvPr/>
                </p14:nvContentPartPr>
                <p14:xfrm>
                  <a:off x="9374499" y="2748836"/>
                  <a:ext cx="9000" cy="1188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AABBEB13-E6CD-4C96-BD0C-8320BA335B76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9338859" y="2713196"/>
                    <a:ext cx="8064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834F534-E082-4357-9A4A-B5691880B402}"/>
                    </a:ext>
                  </a:extLst>
                </p14:cNvPr>
                <p14:cNvContentPartPr/>
                <p14:nvPr/>
              </p14:nvContentPartPr>
              <p14:xfrm>
                <a:off x="9426699" y="2582876"/>
                <a:ext cx="5040" cy="5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834F534-E082-4357-9A4A-B5691880B40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391059" y="2547236"/>
                  <a:ext cx="76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D3B7B9B-AD32-4625-8E29-2F89D9D247BD}"/>
                    </a:ext>
                  </a:extLst>
                </p14:cNvPr>
                <p14:cNvContentPartPr/>
                <p14:nvPr/>
              </p14:nvContentPartPr>
              <p14:xfrm>
                <a:off x="9660339" y="2494676"/>
                <a:ext cx="5040" cy="3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D3B7B9B-AD32-4625-8E29-2F89D9D247B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24699" y="2458676"/>
                  <a:ext cx="76680" cy="74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2A7FE282-1C70-4CC6-AE4E-67185EEE0ADF}"/>
                </a:ext>
              </a:extLst>
            </p:cNvPr>
            <p:cNvGrpSpPr/>
            <p:nvPr/>
          </p:nvGrpSpPr>
          <p:grpSpPr>
            <a:xfrm>
              <a:off x="9033579" y="2871956"/>
              <a:ext cx="226800" cy="92520"/>
              <a:chOff x="9033579" y="2871956"/>
              <a:chExt cx="226800" cy="9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52CA770E-8C6E-411C-A85F-CE47364BD029}"/>
                      </a:ext>
                    </a:extLst>
                  </p14:cNvPr>
                  <p14:cNvContentPartPr/>
                  <p14:nvPr/>
                </p14:nvContentPartPr>
                <p14:xfrm>
                  <a:off x="9033579" y="2871956"/>
                  <a:ext cx="8640" cy="936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52CA770E-8C6E-411C-A85F-CE47364BD029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8997939" y="2835956"/>
                    <a:ext cx="8028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2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9495753C-BED4-4589-A681-B44D82913D82}"/>
                      </a:ext>
                    </a:extLst>
                  </p14:cNvPr>
                  <p14:cNvContentPartPr/>
                  <p14:nvPr/>
                </p14:nvContentPartPr>
                <p14:xfrm>
                  <a:off x="9166779" y="2934956"/>
                  <a:ext cx="15120" cy="1044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9495753C-BED4-4589-A681-B44D82913D82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9131139" y="2898956"/>
                    <a:ext cx="8676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2AFF2D88-6E30-4903-B65A-A8EE66720099}"/>
                      </a:ext>
                    </a:extLst>
                  </p14:cNvPr>
                  <p14:cNvContentPartPr/>
                  <p14:nvPr/>
                </p14:nvContentPartPr>
                <p14:xfrm>
                  <a:off x="9256059" y="2958716"/>
                  <a:ext cx="4320" cy="576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2AFF2D88-6E30-4903-B65A-A8EE66720099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9220419" y="2923076"/>
                    <a:ext cx="75960" cy="77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14534FC-5141-4B6D-9C08-65C1B6EB6CEF}"/>
                    </a:ext>
                  </a:extLst>
                </p14:cNvPr>
                <p14:cNvContentPartPr/>
                <p14:nvPr/>
              </p14:nvContentPartPr>
              <p14:xfrm>
                <a:off x="9056979" y="3117476"/>
                <a:ext cx="6840" cy="61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14534FC-5141-4B6D-9C08-65C1B6EB6CE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20979" y="3081476"/>
                  <a:ext cx="78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2827CDE-389A-42E3-923B-ECD7B4379AC7}"/>
                    </a:ext>
                  </a:extLst>
                </p14:cNvPr>
                <p14:cNvContentPartPr/>
                <p14:nvPr/>
              </p14:nvContentPartPr>
              <p14:xfrm>
                <a:off x="10113219" y="2988236"/>
                <a:ext cx="24120" cy="12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2827CDE-389A-42E3-923B-ECD7B4379AC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077579" y="2952236"/>
                  <a:ext cx="95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F038844-E497-44C8-BC10-B487106AD02C}"/>
                    </a:ext>
                  </a:extLst>
                </p14:cNvPr>
                <p14:cNvContentPartPr/>
                <p14:nvPr/>
              </p14:nvContentPartPr>
              <p14:xfrm>
                <a:off x="10567899" y="2815436"/>
                <a:ext cx="3240" cy="5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F038844-E497-44C8-BC10-B487106AD02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531899" y="2779796"/>
                  <a:ext cx="74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D56B07C-D6B9-4AB9-B68E-F015079A1EC9}"/>
                    </a:ext>
                  </a:extLst>
                </p14:cNvPr>
                <p14:cNvContentPartPr/>
                <p14:nvPr/>
              </p14:nvContentPartPr>
              <p14:xfrm>
                <a:off x="10276659" y="2797436"/>
                <a:ext cx="18360" cy="6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D56B07C-D6B9-4AB9-B68E-F015079A1EC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240659" y="2761796"/>
                  <a:ext cx="90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E5D2FFC-7C2F-4497-B701-7B8BCFC15910}"/>
                    </a:ext>
                  </a:extLst>
                </p14:cNvPr>
                <p14:cNvContentPartPr/>
                <p14:nvPr/>
              </p14:nvContentPartPr>
              <p14:xfrm>
                <a:off x="10581579" y="2561996"/>
                <a:ext cx="15120" cy="28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E5D2FFC-7C2F-4497-B701-7B8BCFC1591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545579" y="2525996"/>
                  <a:ext cx="86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EE1A624-2B52-4679-90A3-36809095C180}"/>
                    </a:ext>
                  </a:extLst>
                </p14:cNvPr>
                <p14:cNvContentPartPr/>
                <p14:nvPr/>
              </p14:nvContentPartPr>
              <p14:xfrm>
                <a:off x="10425339" y="2939276"/>
                <a:ext cx="42120" cy="457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EE1A624-2B52-4679-90A3-36809095C18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389339" y="2903276"/>
                  <a:ext cx="113760" cy="117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6ECECFE-7657-4A4C-AAC6-D1403243696A}"/>
                </a:ext>
              </a:extLst>
            </p:cNvPr>
            <p:cNvGrpSpPr/>
            <p:nvPr/>
          </p:nvGrpSpPr>
          <p:grpSpPr>
            <a:xfrm>
              <a:off x="10206099" y="2581796"/>
              <a:ext cx="182520" cy="79200"/>
              <a:chOff x="10206099" y="2581796"/>
              <a:chExt cx="182520" cy="79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0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9444B74A-1BEB-4B56-9D02-69A70CFD25CB}"/>
                      </a:ext>
                    </a:extLst>
                  </p14:cNvPr>
                  <p14:cNvContentPartPr/>
                  <p14:nvPr/>
                </p14:nvContentPartPr>
                <p14:xfrm>
                  <a:off x="10383579" y="2657396"/>
                  <a:ext cx="5040" cy="360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9444B74A-1BEB-4B56-9D02-69A70CFD25CB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0347579" y="2621756"/>
                    <a:ext cx="766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0BF3BCBF-50D2-437F-A980-071684D9B97A}"/>
                      </a:ext>
                    </a:extLst>
                  </p14:cNvPr>
                  <p14:cNvContentPartPr/>
                  <p14:nvPr/>
                </p14:nvContentPartPr>
                <p14:xfrm>
                  <a:off x="10206099" y="2581796"/>
                  <a:ext cx="21240" cy="324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0BF3BCBF-50D2-437F-A980-071684D9B97A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0170099" y="2546156"/>
                    <a:ext cx="92880" cy="74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A267E03-EBDE-46FC-8A83-8180BA24232F}"/>
                    </a:ext>
                  </a:extLst>
                </p14:cNvPr>
                <p14:cNvContentPartPr/>
                <p14:nvPr/>
              </p14:nvContentPartPr>
              <p14:xfrm>
                <a:off x="10843299" y="2479556"/>
                <a:ext cx="10080" cy="9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A267E03-EBDE-46FC-8A83-8180BA24232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807659" y="2443916"/>
                  <a:ext cx="81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8B67BC5-AA55-41D9-A372-733E7C303C14}"/>
                    </a:ext>
                  </a:extLst>
                </p14:cNvPr>
                <p14:cNvContentPartPr/>
                <p14:nvPr/>
              </p14:nvContentPartPr>
              <p14:xfrm>
                <a:off x="6534099" y="1831556"/>
                <a:ext cx="92160" cy="1861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8B67BC5-AA55-41D9-A372-733E7C303C1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529779" y="1827236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DFA7D63-5849-45FE-BD18-4F00A85877A2}"/>
                    </a:ext>
                  </a:extLst>
                </p14:cNvPr>
                <p14:cNvContentPartPr/>
                <p14:nvPr/>
              </p14:nvContentPartPr>
              <p14:xfrm>
                <a:off x="6676659" y="1847036"/>
                <a:ext cx="85320" cy="212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DFA7D63-5849-45FE-BD18-4F00A85877A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672339" y="1842716"/>
                  <a:ext cx="93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1946EA4-C0A6-4058-8CEA-4451CF584BE7}"/>
                    </a:ext>
                  </a:extLst>
                </p14:cNvPr>
                <p14:cNvContentPartPr/>
                <p14:nvPr/>
              </p14:nvContentPartPr>
              <p14:xfrm>
                <a:off x="6676659" y="1899596"/>
                <a:ext cx="77040" cy="201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1946EA4-C0A6-4058-8CEA-4451CF584BE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672339" y="1895276"/>
                  <a:ext cx="85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52E51AF-1219-4033-AAAB-4529555C184C}"/>
                    </a:ext>
                  </a:extLst>
                </p14:cNvPr>
                <p14:cNvContentPartPr/>
                <p14:nvPr/>
              </p14:nvContentPartPr>
              <p14:xfrm>
                <a:off x="6842979" y="1836956"/>
                <a:ext cx="145080" cy="83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52E51AF-1219-4033-AAAB-4529555C184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838659" y="1832636"/>
                  <a:ext cx="153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3F06E4E-488F-43B4-9356-3639F0C3EC79}"/>
                    </a:ext>
                  </a:extLst>
                </p14:cNvPr>
                <p14:cNvContentPartPr/>
                <p14:nvPr/>
              </p14:nvContentPartPr>
              <p14:xfrm>
                <a:off x="7045659" y="1833356"/>
                <a:ext cx="60480" cy="104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3F06E4E-488F-43B4-9356-3639F0C3EC7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041339" y="1829036"/>
                  <a:ext cx="69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34CBD2D-AF44-4F4A-A133-ABDD3358FDB8}"/>
                    </a:ext>
                  </a:extLst>
                </p14:cNvPr>
                <p14:cNvContentPartPr/>
                <p14:nvPr/>
              </p14:nvContentPartPr>
              <p14:xfrm>
                <a:off x="7039539" y="1846676"/>
                <a:ext cx="68040" cy="914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34CBD2D-AF44-4F4A-A133-ABDD3358FDB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035219" y="1842356"/>
                  <a:ext cx="76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567E5E9-410B-415B-B8EB-A3CFC2CB5E21}"/>
                    </a:ext>
                  </a:extLst>
                </p14:cNvPr>
                <p14:cNvContentPartPr/>
                <p14:nvPr/>
              </p14:nvContentPartPr>
              <p14:xfrm>
                <a:off x="7194699" y="1838396"/>
                <a:ext cx="11880" cy="110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567E5E9-410B-415B-B8EB-A3CFC2CB5E2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190379" y="1834076"/>
                  <a:ext cx="20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6560B12-E639-46D8-8339-0AAC69EEC222}"/>
                    </a:ext>
                  </a:extLst>
                </p14:cNvPr>
                <p14:cNvContentPartPr/>
                <p14:nvPr/>
              </p14:nvContentPartPr>
              <p14:xfrm>
                <a:off x="7162659" y="1880876"/>
                <a:ext cx="54000" cy="8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6560B12-E639-46D8-8339-0AAC69EEC22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158339" y="1876556"/>
                  <a:ext cx="62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8AB0286-2653-4ED3-80BE-45C739813295}"/>
                    </a:ext>
                  </a:extLst>
                </p14:cNvPr>
                <p14:cNvContentPartPr/>
                <p14:nvPr/>
              </p14:nvContentPartPr>
              <p14:xfrm>
                <a:off x="7296219" y="1836236"/>
                <a:ext cx="97920" cy="107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8AB0286-2653-4ED3-80BE-45C73981329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291899" y="1831916"/>
                  <a:ext cx="106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524A285-46A0-4970-877C-A9CA3FFAE714}"/>
                    </a:ext>
                  </a:extLst>
                </p14:cNvPr>
                <p14:cNvContentPartPr/>
                <p14:nvPr/>
              </p14:nvContentPartPr>
              <p14:xfrm>
                <a:off x="7162299" y="1861796"/>
                <a:ext cx="89280" cy="198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524A285-46A0-4970-877C-A9CA3FFAE71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157979" y="1857476"/>
                  <a:ext cx="97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99D85B4-8C82-4B0D-B064-52043770D97A}"/>
                    </a:ext>
                  </a:extLst>
                </p14:cNvPr>
                <p14:cNvContentPartPr/>
                <p14:nvPr/>
              </p14:nvContentPartPr>
              <p14:xfrm>
                <a:off x="7850259" y="1917596"/>
                <a:ext cx="3344040" cy="3373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99D85B4-8C82-4B0D-B064-52043770D97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845939" y="1913276"/>
                  <a:ext cx="3352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6C05B8-D707-438C-9399-0A4437EBF536}"/>
                    </a:ext>
                  </a:extLst>
                </p14:cNvPr>
                <p14:cNvContentPartPr/>
                <p14:nvPr/>
              </p14:nvContentPartPr>
              <p14:xfrm>
                <a:off x="7946379" y="1732556"/>
                <a:ext cx="94680" cy="1378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6C05B8-D707-438C-9399-0A4437EBF53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942059" y="1728236"/>
                  <a:ext cx="103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B321F33-52C4-427D-81E0-84769387699C}"/>
                    </a:ext>
                  </a:extLst>
                </p14:cNvPr>
                <p14:cNvContentPartPr/>
                <p14:nvPr/>
              </p14:nvContentPartPr>
              <p14:xfrm>
                <a:off x="8085339" y="1767836"/>
                <a:ext cx="69480" cy="14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B321F33-52C4-427D-81E0-84769387699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081019" y="1763516"/>
                  <a:ext cx="78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1461397-A3A1-43F2-94E5-D293FBE3F54F}"/>
                    </a:ext>
                  </a:extLst>
                </p14:cNvPr>
                <p14:cNvContentPartPr/>
                <p14:nvPr/>
              </p14:nvContentPartPr>
              <p14:xfrm>
                <a:off x="8081739" y="1809596"/>
                <a:ext cx="77400" cy="147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1461397-A3A1-43F2-94E5-D293FBE3F54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077419" y="1805276"/>
                  <a:ext cx="86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FC499EF-F564-4C6C-A2FA-67B6B993E251}"/>
                    </a:ext>
                  </a:extLst>
                </p14:cNvPr>
                <p14:cNvContentPartPr/>
                <p14:nvPr/>
              </p14:nvContentPartPr>
              <p14:xfrm>
                <a:off x="8227899" y="1753796"/>
                <a:ext cx="126360" cy="712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FC499EF-F564-4C6C-A2FA-67B6B993E25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223579" y="1749476"/>
                  <a:ext cx="13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8F3030A-9917-42E3-A809-4ED2A214B543}"/>
                    </a:ext>
                  </a:extLst>
                </p14:cNvPr>
                <p14:cNvContentPartPr/>
                <p14:nvPr/>
              </p14:nvContentPartPr>
              <p14:xfrm>
                <a:off x="8362899" y="1813556"/>
                <a:ext cx="61560" cy="60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8F3030A-9917-42E3-A809-4ED2A214B54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358579" y="1809236"/>
                  <a:ext cx="70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138B5C4-BEA0-410D-8ACF-38E2480B06D7}"/>
                    </a:ext>
                  </a:extLst>
                </p14:cNvPr>
                <p14:cNvContentPartPr/>
                <p14:nvPr/>
              </p14:nvContentPartPr>
              <p14:xfrm>
                <a:off x="8484219" y="1756316"/>
                <a:ext cx="78480" cy="752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138B5C4-BEA0-410D-8ACF-38E2480B06D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479899" y="1751996"/>
                  <a:ext cx="87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0A2D410-9B65-4896-A4D2-9D3B3E5C186E}"/>
                    </a:ext>
                  </a:extLst>
                </p14:cNvPr>
                <p14:cNvContentPartPr/>
                <p14:nvPr/>
              </p14:nvContentPartPr>
              <p14:xfrm>
                <a:off x="8492859" y="1758476"/>
                <a:ext cx="54720" cy="702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0A2D410-9B65-4896-A4D2-9D3B3E5C186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488539" y="1754156"/>
                  <a:ext cx="63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B9F471D-8CDA-4491-B64D-4778D089C47D}"/>
                    </a:ext>
                  </a:extLst>
                </p14:cNvPr>
                <p14:cNvContentPartPr/>
                <p14:nvPr/>
              </p14:nvContentPartPr>
              <p14:xfrm>
                <a:off x="8565939" y="1818956"/>
                <a:ext cx="70560" cy="705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B9F471D-8CDA-4491-B64D-4778D089C47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561619" y="1814636"/>
                  <a:ext cx="79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66E7298-8FE1-4349-B0D6-8A018B2DAF35}"/>
                    </a:ext>
                  </a:extLst>
                </p14:cNvPr>
                <p14:cNvContentPartPr/>
                <p14:nvPr/>
              </p14:nvContentPartPr>
              <p14:xfrm>
                <a:off x="8721459" y="1763876"/>
                <a:ext cx="6120" cy="669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66E7298-8FE1-4349-B0D6-8A018B2DAF3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17139" y="1759556"/>
                  <a:ext cx="14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B16928B-05A6-4EC0-B107-E1D67A226F59}"/>
                    </a:ext>
                  </a:extLst>
                </p14:cNvPr>
                <p14:cNvContentPartPr/>
                <p14:nvPr/>
              </p14:nvContentPartPr>
              <p14:xfrm>
                <a:off x="8685459" y="1779716"/>
                <a:ext cx="82440" cy="194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B16928B-05A6-4EC0-B107-E1D67A226F5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681139" y="1775396"/>
                  <a:ext cx="91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F2F5AFF-9A70-4C93-AB71-CC39C0BAADD9}"/>
                    </a:ext>
                  </a:extLst>
                </p14:cNvPr>
                <p14:cNvContentPartPr/>
                <p14:nvPr/>
              </p14:nvContentPartPr>
              <p14:xfrm>
                <a:off x="8819379" y="1847036"/>
                <a:ext cx="1440" cy="3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F2F5AFF-9A70-4C93-AB71-CC39C0BAADD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815059" y="1842716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D017F38-FEEB-4233-BAF5-3BAD55E45910}"/>
                    </a:ext>
                  </a:extLst>
                </p14:cNvPr>
                <p14:cNvContentPartPr/>
                <p14:nvPr/>
              </p14:nvContentPartPr>
              <p14:xfrm>
                <a:off x="8866899" y="1840556"/>
                <a:ext cx="81360" cy="144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D017F38-FEEB-4233-BAF5-3BAD55E4591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862579" y="1836236"/>
                  <a:ext cx="90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99C3D7C-8126-43A0-BDB6-68A9BA0BD912}"/>
                    </a:ext>
                  </a:extLst>
                </p14:cNvPr>
                <p14:cNvContentPartPr/>
                <p14:nvPr/>
              </p14:nvContentPartPr>
              <p14:xfrm>
                <a:off x="9078579" y="1758116"/>
                <a:ext cx="114120" cy="853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99C3D7C-8126-43A0-BDB6-68A9BA0BD91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074259" y="1753796"/>
                  <a:ext cx="122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1B1DCE1-7F0A-447B-90E4-A36118D7EE6D}"/>
                    </a:ext>
                  </a:extLst>
                </p14:cNvPr>
                <p14:cNvContentPartPr/>
                <p14:nvPr/>
              </p14:nvContentPartPr>
              <p14:xfrm>
                <a:off x="9217539" y="1837676"/>
                <a:ext cx="37800" cy="547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1B1DCE1-7F0A-447B-90E4-A36118D7EE6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213219" y="1833356"/>
                  <a:ext cx="46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61E3ECA-E9B6-4CB9-8556-937471FBBE2D}"/>
                    </a:ext>
                  </a:extLst>
                </p14:cNvPr>
                <p14:cNvContentPartPr/>
                <p14:nvPr/>
              </p14:nvContentPartPr>
              <p14:xfrm>
                <a:off x="9301059" y="1768556"/>
                <a:ext cx="61920" cy="864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61E3ECA-E9B6-4CB9-8556-937471FBBE2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296739" y="1764236"/>
                  <a:ext cx="70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04CC9AE-F226-4DD9-94FC-05A78275B8E4}"/>
                    </a:ext>
                  </a:extLst>
                </p14:cNvPr>
                <p14:cNvContentPartPr/>
                <p14:nvPr/>
              </p14:nvContentPartPr>
              <p14:xfrm>
                <a:off x="9291339" y="1765676"/>
                <a:ext cx="70560" cy="943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04CC9AE-F226-4DD9-94FC-05A78275B8E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87019" y="1761356"/>
                  <a:ext cx="79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341A045-A2E4-44D1-809F-671D9B2E89AB}"/>
                    </a:ext>
                  </a:extLst>
                </p14:cNvPr>
                <p14:cNvContentPartPr/>
                <p14:nvPr/>
              </p14:nvContentPartPr>
              <p14:xfrm>
                <a:off x="9386379" y="1823636"/>
                <a:ext cx="55440" cy="77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341A045-A2E4-44D1-809F-671D9B2E89A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382059" y="1819316"/>
                  <a:ext cx="64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870CB90-6D88-4464-843F-EEF80DD6B00A}"/>
                    </a:ext>
                  </a:extLst>
                </p14:cNvPr>
                <p14:cNvContentPartPr/>
                <p14:nvPr/>
              </p14:nvContentPartPr>
              <p14:xfrm>
                <a:off x="9558819" y="1772156"/>
                <a:ext cx="2880" cy="66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870CB90-6D88-4464-843F-EEF80DD6B00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554499" y="1767836"/>
                  <a:ext cx="11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D5FB8F3-6E77-494B-8F6E-00AB4277AC70}"/>
                    </a:ext>
                  </a:extLst>
                </p14:cNvPr>
                <p14:cNvContentPartPr/>
                <p14:nvPr/>
              </p14:nvContentPartPr>
              <p14:xfrm>
                <a:off x="9504099" y="1784756"/>
                <a:ext cx="97200" cy="18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D5FB8F3-6E77-494B-8F6E-00AB4277AC7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499779" y="1780436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6C51BAF-9D65-4AE4-9B1D-AEC6BED95636}"/>
                    </a:ext>
                  </a:extLst>
                </p14:cNvPr>
                <p14:cNvContentPartPr/>
                <p14:nvPr/>
              </p14:nvContentPartPr>
              <p14:xfrm>
                <a:off x="9695259" y="1778996"/>
                <a:ext cx="78120" cy="831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6C51BAF-9D65-4AE4-9B1D-AEC6BED9563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90939" y="1774676"/>
                  <a:ext cx="86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145E47-43E0-44D7-9A84-2697717D6486}"/>
                    </a:ext>
                  </a:extLst>
                </p14:cNvPr>
                <p14:cNvContentPartPr/>
                <p14:nvPr/>
              </p14:nvContentPartPr>
              <p14:xfrm>
                <a:off x="8952604" y="2361997"/>
                <a:ext cx="23040" cy="788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145E47-43E0-44D7-9A84-2697717D648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948284" y="2357677"/>
                  <a:ext cx="3168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9B71022-2468-4C80-B985-82009C146881}"/>
                    </a:ext>
                  </a:extLst>
                </p14:cNvPr>
                <p14:cNvContentPartPr/>
                <p14:nvPr/>
              </p14:nvContentPartPr>
              <p14:xfrm>
                <a:off x="8920924" y="2356237"/>
                <a:ext cx="56160" cy="94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9B71022-2468-4C80-B985-82009C14688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916604" y="2351917"/>
                  <a:ext cx="64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DB054A-8792-460E-AF45-54D0C760A8B2}"/>
                    </a:ext>
                  </a:extLst>
                </p14:cNvPr>
                <p14:cNvContentPartPr/>
                <p14:nvPr/>
              </p14:nvContentPartPr>
              <p14:xfrm>
                <a:off x="8960164" y="3125917"/>
                <a:ext cx="754560" cy="28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DB054A-8792-460E-AF45-54D0C760A8B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955844" y="3121597"/>
                  <a:ext cx="763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C25E82-5F05-423F-9CA6-7422E52E1B28}"/>
                    </a:ext>
                  </a:extLst>
                </p14:cNvPr>
                <p14:cNvContentPartPr/>
                <p14:nvPr/>
              </p14:nvContentPartPr>
              <p14:xfrm>
                <a:off x="9716164" y="3104317"/>
                <a:ext cx="61200" cy="102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C25E82-5F05-423F-9CA6-7422E52E1B2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711844" y="3099997"/>
                  <a:ext cx="69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392579-B41B-41D8-A491-E2968B80F556}"/>
                    </a:ext>
                  </a:extLst>
                </p14:cNvPr>
                <p14:cNvContentPartPr/>
                <p14:nvPr/>
              </p14:nvContentPartPr>
              <p14:xfrm>
                <a:off x="9120364" y="2218717"/>
                <a:ext cx="77400" cy="120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392579-B41B-41D8-A491-E2968B80F55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116044" y="2214397"/>
                  <a:ext cx="86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49BC7C0-204A-4D5D-BE23-198AFB573F0C}"/>
                    </a:ext>
                  </a:extLst>
                </p14:cNvPr>
                <p14:cNvContentPartPr/>
                <p14:nvPr/>
              </p14:nvContentPartPr>
              <p14:xfrm>
                <a:off x="9175084" y="2275597"/>
                <a:ext cx="89280" cy="64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49BC7C0-204A-4D5D-BE23-198AFB573F0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170764" y="2271277"/>
                  <a:ext cx="97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4E479D2-291B-49E0-B71B-6914A8705D23}"/>
                    </a:ext>
                  </a:extLst>
                </p14:cNvPr>
                <p14:cNvContentPartPr/>
                <p14:nvPr/>
              </p14:nvContentPartPr>
              <p14:xfrm>
                <a:off x="9284524" y="2274517"/>
                <a:ext cx="52560" cy="77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4E479D2-291B-49E0-B71B-6914A8705D2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280204" y="2270197"/>
                  <a:ext cx="61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A11F3E7-3876-433A-9E76-BDC6D479B1A2}"/>
                    </a:ext>
                  </a:extLst>
                </p14:cNvPr>
                <p14:cNvContentPartPr/>
                <p14:nvPr/>
              </p14:nvContentPartPr>
              <p14:xfrm>
                <a:off x="9360124" y="2282437"/>
                <a:ext cx="72720" cy="74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A11F3E7-3876-433A-9E76-BDC6D479B1A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355804" y="2278117"/>
                  <a:ext cx="81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4FA2B9D-B7B3-416A-92D7-E3F533049F2F}"/>
                    </a:ext>
                  </a:extLst>
                </p14:cNvPr>
                <p14:cNvContentPartPr/>
                <p14:nvPr/>
              </p14:nvContentPartPr>
              <p14:xfrm>
                <a:off x="9462364" y="2292877"/>
                <a:ext cx="84240" cy="69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4FA2B9D-B7B3-416A-92D7-E3F533049F2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458044" y="2288557"/>
                  <a:ext cx="92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7C6659-8D45-4FE6-BD79-DFCB525CFBE0}"/>
                    </a:ext>
                  </a:extLst>
                </p14:cNvPr>
                <p14:cNvContentPartPr/>
                <p14:nvPr/>
              </p14:nvContentPartPr>
              <p14:xfrm>
                <a:off x="7759924" y="3373957"/>
                <a:ext cx="6120" cy="4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7C6659-8D45-4FE6-BD79-DFCB525CFBE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755604" y="3369637"/>
                  <a:ext cx="147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24FDFAA-4C73-48C7-B27A-2F087198E474}"/>
                    </a:ext>
                  </a:extLst>
                </p14:cNvPr>
                <p14:cNvContentPartPr/>
                <p14:nvPr/>
              </p14:nvContentPartPr>
              <p14:xfrm>
                <a:off x="7721764" y="3363877"/>
                <a:ext cx="5760" cy="75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24FDFAA-4C73-48C7-B27A-2F087198E47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717444" y="3359557"/>
                  <a:ext cx="14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150324E-F0E0-4642-837A-A3CF7E6B5EBA}"/>
                    </a:ext>
                  </a:extLst>
                </p14:cNvPr>
                <p14:cNvContentPartPr/>
                <p14:nvPr/>
              </p14:nvContentPartPr>
              <p14:xfrm>
                <a:off x="7683604" y="3306637"/>
                <a:ext cx="158760" cy="137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150324E-F0E0-4642-837A-A3CF7E6B5EB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679284" y="3302317"/>
                  <a:ext cx="167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69A8B57-1789-455F-8A62-AAAF148BE3CD}"/>
                    </a:ext>
                  </a:extLst>
                </p14:cNvPr>
                <p14:cNvContentPartPr/>
                <p14:nvPr/>
              </p14:nvContentPartPr>
              <p14:xfrm>
                <a:off x="7842004" y="3340837"/>
                <a:ext cx="113760" cy="85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69A8B57-1789-455F-8A62-AAAF148BE3C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837684" y="3336517"/>
                  <a:ext cx="122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24FD91C-B409-4270-AA8C-499E9FE9C0ED}"/>
                    </a:ext>
                  </a:extLst>
                </p14:cNvPr>
                <p14:cNvContentPartPr/>
                <p14:nvPr/>
              </p14:nvContentPartPr>
              <p14:xfrm>
                <a:off x="7955764" y="3358117"/>
                <a:ext cx="99720" cy="70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24FD91C-B409-4270-AA8C-499E9FE9C0E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951444" y="3353797"/>
                  <a:ext cx="108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8D7407C-027C-4A6C-95B4-75A9223B4333}"/>
                    </a:ext>
                  </a:extLst>
                </p14:cNvPr>
                <p14:cNvContentPartPr/>
                <p14:nvPr/>
              </p14:nvContentPartPr>
              <p14:xfrm>
                <a:off x="8086084" y="3283597"/>
                <a:ext cx="79920" cy="138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8D7407C-027C-4A6C-95B4-75A9223B433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081764" y="3279277"/>
                  <a:ext cx="88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2744D8C-0444-41BB-986E-E76F59CBADB9}"/>
                    </a:ext>
                  </a:extLst>
                </p14:cNvPr>
                <p14:cNvContentPartPr/>
                <p14:nvPr/>
              </p14:nvContentPartPr>
              <p14:xfrm>
                <a:off x="8443924" y="3327157"/>
                <a:ext cx="160200" cy="91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2744D8C-0444-41BB-986E-E76F59CBADB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439604" y="3322837"/>
                  <a:ext cx="168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AA8542F-DE75-4BC2-B5BC-8DF43EB594C9}"/>
                    </a:ext>
                  </a:extLst>
                </p14:cNvPr>
                <p14:cNvContentPartPr/>
                <p14:nvPr/>
              </p14:nvContentPartPr>
              <p14:xfrm>
                <a:off x="8630044" y="3307717"/>
                <a:ext cx="99360" cy="82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AA8542F-DE75-4BC2-B5BC-8DF43EB594C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625724" y="3303397"/>
                  <a:ext cx="108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03511D9-66C5-4BF5-9E00-79DCBB2612F6}"/>
                    </a:ext>
                  </a:extLst>
                </p14:cNvPr>
                <p14:cNvContentPartPr/>
                <p14:nvPr/>
              </p14:nvContentPartPr>
              <p14:xfrm>
                <a:off x="8747404" y="3317437"/>
                <a:ext cx="115920" cy="756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03511D9-66C5-4BF5-9E00-79DCBB2612F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743084" y="3313117"/>
                  <a:ext cx="124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2A9441D-EC5C-40E4-9405-E12D245B183E}"/>
                    </a:ext>
                  </a:extLst>
                </p14:cNvPr>
                <p14:cNvContentPartPr/>
                <p14:nvPr/>
              </p14:nvContentPartPr>
              <p14:xfrm>
                <a:off x="8871604" y="3313837"/>
                <a:ext cx="97200" cy="99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2A9441D-EC5C-40E4-9405-E12D245B183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867284" y="3309517"/>
                  <a:ext cx="105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632DBC4-FCB0-4F56-9C52-D034D4D37977}"/>
                    </a:ext>
                  </a:extLst>
                </p14:cNvPr>
                <p14:cNvContentPartPr/>
                <p14:nvPr/>
              </p14:nvContentPartPr>
              <p14:xfrm>
                <a:off x="8962324" y="3324277"/>
                <a:ext cx="128160" cy="69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632DBC4-FCB0-4F56-9C52-D034D4D3797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958004" y="3319957"/>
                  <a:ext cx="136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51FC3D6-305D-4EF8-AD14-12D47FC48B5C}"/>
                    </a:ext>
                  </a:extLst>
                </p14:cNvPr>
                <p14:cNvContentPartPr/>
                <p14:nvPr/>
              </p14:nvContentPartPr>
              <p14:xfrm>
                <a:off x="9114964" y="3321757"/>
                <a:ext cx="154080" cy="104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51FC3D6-305D-4EF8-AD14-12D47FC48B5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10644" y="3317437"/>
                  <a:ext cx="162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0BC9583-008F-432D-BE86-6D68CFC6670B}"/>
                    </a:ext>
                  </a:extLst>
                </p14:cNvPr>
                <p14:cNvContentPartPr/>
                <p14:nvPr/>
              </p14:nvContentPartPr>
              <p14:xfrm>
                <a:off x="9288844" y="3327517"/>
                <a:ext cx="180360" cy="78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0BC9583-008F-432D-BE86-6D68CFC6670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284524" y="3323197"/>
                  <a:ext cx="189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E3E4BB3-D47D-4E8E-A15B-925AD8A36CE9}"/>
                    </a:ext>
                  </a:extLst>
                </p14:cNvPr>
                <p14:cNvContentPartPr/>
                <p14:nvPr/>
              </p14:nvContentPartPr>
              <p14:xfrm>
                <a:off x="9474964" y="3322837"/>
                <a:ext cx="101880" cy="84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E3E4BB3-D47D-4E8E-A15B-925AD8A36CE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470644" y="3318517"/>
                  <a:ext cx="11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DF73ED2-7118-4484-9D5E-B87099EF8D69}"/>
                    </a:ext>
                  </a:extLst>
                </p14:cNvPr>
                <p14:cNvContentPartPr/>
                <p14:nvPr/>
              </p14:nvContentPartPr>
              <p14:xfrm>
                <a:off x="9584044" y="3306277"/>
                <a:ext cx="110160" cy="103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DF73ED2-7118-4484-9D5E-B87099EF8D6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579724" y="3301957"/>
                  <a:ext cx="118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2CBA2B6-2A9A-409B-94BF-B97EC74A91E7}"/>
                    </a:ext>
                  </a:extLst>
                </p14:cNvPr>
                <p14:cNvContentPartPr/>
                <p14:nvPr/>
              </p14:nvContentPartPr>
              <p14:xfrm>
                <a:off x="9743164" y="3246157"/>
                <a:ext cx="30600" cy="169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2CBA2B6-2A9A-409B-94BF-B97EC74A91E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738844" y="3241837"/>
                  <a:ext cx="39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ED2D7AC-FFF4-4A30-A9A6-094562F85C91}"/>
                    </a:ext>
                  </a:extLst>
                </p14:cNvPr>
                <p14:cNvContentPartPr/>
                <p14:nvPr/>
              </p14:nvContentPartPr>
              <p14:xfrm>
                <a:off x="9722284" y="3332197"/>
                <a:ext cx="95400" cy="37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ED2D7AC-FFF4-4A30-A9A6-094562F85C9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717964" y="3327877"/>
                  <a:ext cx="104040" cy="46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CD5F3E3B-CC1E-4AEA-8328-5BBB05258BC7}"/>
                </a:ext>
              </a:extLst>
            </p:cNvPr>
            <p:cNvGrpSpPr/>
            <p:nvPr/>
          </p:nvGrpSpPr>
          <p:grpSpPr>
            <a:xfrm>
              <a:off x="6309124" y="2178037"/>
              <a:ext cx="1279440" cy="1084680"/>
              <a:chOff x="6309124" y="2178037"/>
              <a:chExt cx="1279440" cy="10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0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826F2C9-E960-4870-A4C6-EC842F66F2ED}"/>
                      </a:ext>
                    </a:extLst>
                  </p14:cNvPr>
                  <p14:cNvContentPartPr/>
                  <p14:nvPr/>
                </p14:nvContentPartPr>
                <p14:xfrm>
                  <a:off x="6627364" y="2440477"/>
                  <a:ext cx="10440" cy="7077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826F2C9-E960-4870-A4C6-EC842F66F2ED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6623044" y="2436157"/>
                    <a:ext cx="1908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7713C20B-BDA9-4C4D-B569-CEBAD399CCDF}"/>
                      </a:ext>
                    </a:extLst>
                  </p14:cNvPr>
                  <p14:cNvContentPartPr/>
                  <p14:nvPr/>
                </p14:nvContentPartPr>
                <p14:xfrm>
                  <a:off x="6566884" y="2427517"/>
                  <a:ext cx="127800" cy="799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7713C20B-BDA9-4C4D-B569-CEBAD399CCDF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6562564" y="2423197"/>
                    <a:ext cx="1364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C4CDAF1-7D60-4314-A236-146E19AEDA4D}"/>
                      </a:ext>
                    </a:extLst>
                  </p14:cNvPr>
                  <p14:cNvContentPartPr/>
                  <p14:nvPr/>
                </p14:nvContentPartPr>
                <p14:xfrm>
                  <a:off x="6631684" y="3155077"/>
                  <a:ext cx="898200" cy="306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C4CDAF1-7D60-4314-A236-146E19AEDA4D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6627364" y="3150757"/>
                    <a:ext cx="90684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CF8358CF-CF29-4454-8C79-478BF18AA24C}"/>
                      </a:ext>
                    </a:extLst>
                  </p14:cNvPr>
                  <p14:cNvContentPartPr/>
                  <p14:nvPr/>
                </p14:nvContentPartPr>
                <p14:xfrm>
                  <a:off x="7509004" y="3135997"/>
                  <a:ext cx="79560" cy="12672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CF8358CF-CF29-4454-8C79-478BF18AA24C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7504684" y="3131677"/>
                    <a:ext cx="882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4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DA5432B6-1397-4D5C-B73A-3C08220E38E4}"/>
                      </a:ext>
                    </a:extLst>
                  </p14:cNvPr>
                  <p14:cNvContentPartPr/>
                  <p14:nvPr/>
                </p14:nvContentPartPr>
                <p14:xfrm>
                  <a:off x="6879004" y="2178757"/>
                  <a:ext cx="84240" cy="14220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DA5432B6-1397-4D5C-B73A-3C08220E38E4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6874684" y="2174437"/>
                    <a:ext cx="9288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5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2D5DD665-788B-410C-AEB4-CD28496D5018}"/>
                      </a:ext>
                    </a:extLst>
                  </p14:cNvPr>
                  <p14:cNvContentPartPr/>
                  <p14:nvPr/>
                </p14:nvContentPartPr>
                <p14:xfrm>
                  <a:off x="7007884" y="2187757"/>
                  <a:ext cx="131040" cy="13824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2D5DD665-788B-410C-AEB4-CD28496D5018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7003564" y="2183437"/>
                    <a:ext cx="13968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6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A1B69744-705B-4D9E-B2F6-5F0D1401EA9B}"/>
                      </a:ext>
                    </a:extLst>
                  </p14:cNvPr>
                  <p14:cNvContentPartPr/>
                  <p14:nvPr/>
                </p14:nvContentPartPr>
                <p14:xfrm>
                  <a:off x="7167364" y="2202157"/>
                  <a:ext cx="11160" cy="12708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A1B69744-705B-4D9E-B2F6-5F0D1401EA9B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7163044" y="2197837"/>
                    <a:ext cx="1980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7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EE2F7D84-7260-4131-93DB-7B1C6EAC8481}"/>
                      </a:ext>
                    </a:extLst>
                  </p14:cNvPr>
                  <p14:cNvContentPartPr/>
                  <p14:nvPr/>
                </p14:nvContentPartPr>
                <p14:xfrm>
                  <a:off x="7110124" y="2178037"/>
                  <a:ext cx="163080" cy="1602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EE2F7D84-7260-4131-93DB-7B1C6EAC8481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7105804" y="2173717"/>
                    <a:ext cx="17172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8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F04D3908-72B7-43B4-9E55-C1A495357F0D}"/>
                      </a:ext>
                    </a:extLst>
                  </p14:cNvPr>
                  <p14:cNvContentPartPr/>
                  <p14:nvPr/>
                </p14:nvContentPartPr>
                <p14:xfrm>
                  <a:off x="6364204" y="3124477"/>
                  <a:ext cx="107280" cy="1404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F04D3908-72B7-43B4-9E55-C1A495357F0D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6359884" y="3120157"/>
                    <a:ext cx="11592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9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ADC87CAF-5369-4E6A-91C4-24069D47A1E0}"/>
                      </a:ext>
                    </a:extLst>
                  </p14:cNvPr>
                  <p14:cNvContentPartPr/>
                  <p14:nvPr/>
                </p14:nvContentPartPr>
                <p14:xfrm>
                  <a:off x="6309124" y="3047797"/>
                  <a:ext cx="79200" cy="11664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ADC87CAF-5369-4E6A-91C4-24069D47A1E0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6304804" y="3043477"/>
                    <a:ext cx="8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0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2CF7E658-74F6-4891-9930-06287554B638}"/>
                      </a:ext>
                    </a:extLst>
                  </p14:cNvPr>
                  <p14:cNvContentPartPr/>
                  <p14:nvPr/>
                </p14:nvContentPartPr>
                <p14:xfrm>
                  <a:off x="6389404" y="2893357"/>
                  <a:ext cx="88560" cy="14436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2CF7E658-74F6-4891-9930-06287554B638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6385084" y="2889037"/>
                    <a:ext cx="9720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1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A5E6A5C9-CB6D-4303-AEA4-84DC5B7415D2}"/>
                      </a:ext>
                    </a:extLst>
                  </p14:cNvPr>
                  <p14:cNvContentPartPr/>
                  <p14:nvPr/>
                </p14:nvContentPartPr>
                <p14:xfrm>
                  <a:off x="6330004" y="2766637"/>
                  <a:ext cx="125280" cy="10584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A5E6A5C9-CB6D-4303-AEA4-84DC5B7415D2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6325684" y="2762317"/>
                    <a:ext cx="13392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2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7464FF59-8078-4CD4-863B-8AC4C4B4D506}"/>
                      </a:ext>
                    </a:extLst>
                  </p14:cNvPr>
                  <p14:cNvContentPartPr/>
                  <p14:nvPr/>
                </p14:nvContentPartPr>
                <p14:xfrm>
                  <a:off x="6337204" y="2712637"/>
                  <a:ext cx="135360" cy="4860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7464FF59-8078-4CD4-863B-8AC4C4B4D506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6332884" y="2708317"/>
                    <a:ext cx="14400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3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40D735E7-7B3F-427B-B196-9AA0AF296632}"/>
                      </a:ext>
                    </a:extLst>
                  </p14:cNvPr>
                  <p14:cNvContentPartPr/>
                  <p14:nvPr/>
                </p14:nvContentPartPr>
                <p14:xfrm>
                  <a:off x="6413524" y="2671597"/>
                  <a:ext cx="61560" cy="3456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40D735E7-7B3F-427B-B196-9AA0AF296632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6409204" y="2667277"/>
                    <a:ext cx="7020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4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63773D62-6090-4A1B-B7C2-EC283A530730}"/>
                      </a:ext>
                    </a:extLst>
                  </p14:cNvPr>
                  <p14:cNvContentPartPr/>
                  <p14:nvPr/>
                </p14:nvContentPartPr>
                <p14:xfrm>
                  <a:off x="6331804" y="2589517"/>
                  <a:ext cx="153000" cy="5472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63773D62-6090-4A1B-B7C2-EC283A530730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6327484" y="2585197"/>
                    <a:ext cx="16164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5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1FEA11F0-8CBA-42D3-B8CA-2CE3FB0DCDD1}"/>
                      </a:ext>
                    </a:extLst>
                  </p14:cNvPr>
                  <p14:cNvContentPartPr/>
                  <p14:nvPr/>
                </p14:nvContentPartPr>
                <p14:xfrm>
                  <a:off x="6421444" y="2550637"/>
                  <a:ext cx="68760" cy="1224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1FEA11F0-8CBA-42D3-B8CA-2CE3FB0DCDD1}"/>
                      </a:ext>
                    </a:extLst>
                  </p:cNvPr>
                  <p:cNvPicPr/>
                  <p:nvPr/>
                </p:nvPicPr>
                <p:blipFill>
                  <a:blip r:embed="rId499"/>
                  <a:stretch>
                    <a:fillRect/>
                  </a:stretch>
                </p:blipFill>
                <p:spPr>
                  <a:xfrm>
                    <a:off x="6417124" y="2546317"/>
                    <a:ext cx="774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6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E5AD9593-45D6-4223-A256-F7D7EE7022C7}"/>
                      </a:ext>
                    </a:extLst>
                  </p14:cNvPr>
                  <p14:cNvContentPartPr/>
                  <p14:nvPr/>
                </p14:nvContentPartPr>
                <p14:xfrm>
                  <a:off x="6361324" y="2542357"/>
                  <a:ext cx="19800" cy="396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E5AD9593-45D6-4223-A256-F7D7EE7022C7}"/>
                      </a:ext>
                    </a:extLst>
                  </p:cNvPr>
                  <p:cNvPicPr/>
                  <p:nvPr/>
                </p:nvPicPr>
                <p:blipFill>
                  <a:blip r:embed="rId501"/>
                  <a:stretch>
                    <a:fillRect/>
                  </a:stretch>
                </p:blipFill>
                <p:spPr>
                  <a:xfrm>
                    <a:off x="6357004" y="2538037"/>
                    <a:ext cx="284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7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210A21A8-64B2-4262-8BC8-504EE16082CB}"/>
                      </a:ext>
                    </a:extLst>
                  </p14:cNvPr>
                  <p14:cNvContentPartPr/>
                  <p14:nvPr/>
                </p14:nvContentPartPr>
                <p14:xfrm>
                  <a:off x="6407764" y="2476117"/>
                  <a:ext cx="83160" cy="5220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210A21A8-64B2-4262-8BC8-504EE16082CB}"/>
                      </a:ext>
                    </a:extLst>
                  </p:cNvPr>
                  <p:cNvPicPr/>
                  <p:nvPr/>
                </p:nvPicPr>
                <p:blipFill>
                  <a:blip r:embed="rId503"/>
                  <a:stretch>
                    <a:fillRect/>
                  </a:stretch>
                </p:blipFill>
                <p:spPr>
                  <a:xfrm>
                    <a:off x="6403444" y="2471797"/>
                    <a:ext cx="9180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8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1D200C64-C68A-4173-87D4-5D8B49B7F604}"/>
                      </a:ext>
                    </a:extLst>
                  </p14:cNvPr>
                  <p14:cNvContentPartPr/>
                  <p14:nvPr/>
                </p14:nvContentPartPr>
                <p14:xfrm>
                  <a:off x="6413164" y="2369917"/>
                  <a:ext cx="104400" cy="8460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1D200C64-C68A-4173-87D4-5D8B49B7F604}"/>
                      </a:ext>
                    </a:extLst>
                  </p:cNvPr>
                  <p:cNvPicPr/>
                  <p:nvPr/>
                </p:nvPicPr>
                <p:blipFill>
                  <a:blip r:embed="rId505"/>
                  <a:stretch>
                    <a:fillRect/>
                  </a:stretch>
                </p:blipFill>
                <p:spPr>
                  <a:xfrm>
                    <a:off x="6408844" y="2365597"/>
                    <a:ext cx="11304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9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BA971101-122E-4E26-A0E0-CBE4BBA96D8B}"/>
                      </a:ext>
                    </a:extLst>
                  </p14:cNvPr>
                  <p14:cNvContentPartPr/>
                  <p14:nvPr/>
                </p14:nvContentPartPr>
                <p14:xfrm>
                  <a:off x="6789071" y="2432871"/>
                  <a:ext cx="68400" cy="99720"/>
                </p14:xfrm>
              </p:contentPart>
            </mc:Choice>
            <mc:Fallback xmlns=""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BA971101-122E-4E26-A0E0-CBE4BBA96D8B}"/>
                      </a:ext>
                    </a:extLst>
                  </p:cNvPr>
                  <p:cNvPicPr/>
                  <p:nvPr/>
                </p:nvPicPr>
                <p:blipFill>
                  <a:blip r:embed="rId507"/>
                  <a:stretch>
                    <a:fillRect/>
                  </a:stretch>
                </p:blipFill>
                <p:spPr>
                  <a:xfrm>
                    <a:off x="6784751" y="2428551"/>
                    <a:ext cx="7704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0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4D365DAD-3AF5-433F-9224-F88C56950A37}"/>
                      </a:ext>
                    </a:extLst>
                  </p14:cNvPr>
                  <p14:cNvContentPartPr/>
                  <p14:nvPr/>
                </p14:nvContentPartPr>
                <p14:xfrm>
                  <a:off x="6901391" y="2438991"/>
                  <a:ext cx="88920" cy="84600"/>
                </p14:xfrm>
              </p:contentPart>
            </mc:Choice>
            <mc:Fallback xmlns=""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4D365DAD-3AF5-433F-9224-F88C56950A37}"/>
                      </a:ext>
                    </a:extLst>
                  </p:cNvPr>
                  <p:cNvPicPr/>
                  <p:nvPr/>
                </p:nvPicPr>
                <p:blipFill>
                  <a:blip r:embed="rId509"/>
                  <a:stretch>
                    <a:fillRect/>
                  </a:stretch>
                </p:blipFill>
                <p:spPr>
                  <a:xfrm>
                    <a:off x="6897071" y="2434671"/>
                    <a:ext cx="9756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1">
                <p14:nvContentPartPr>
                  <p14:cNvPr id="432" name="Ink 431">
                    <a:extLst>
                      <a:ext uri="{FF2B5EF4-FFF2-40B4-BE49-F238E27FC236}">
                        <a16:creationId xmlns:a16="http://schemas.microsoft.com/office/drawing/2014/main" id="{24E32F99-2839-43CE-88EF-CDA6498B8E7A}"/>
                      </a:ext>
                    </a:extLst>
                  </p14:cNvPr>
                  <p14:cNvContentPartPr/>
                  <p14:nvPr/>
                </p14:nvContentPartPr>
                <p14:xfrm>
                  <a:off x="7001831" y="2472471"/>
                  <a:ext cx="37800" cy="7920"/>
                </p14:xfrm>
              </p:contentPart>
            </mc:Choice>
            <mc:Fallback xmlns="">
              <p:pic>
                <p:nvPicPr>
                  <p:cNvPr id="432" name="Ink 431">
                    <a:extLst>
                      <a:ext uri="{FF2B5EF4-FFF2-40B4-BE49-F238E27FC236}">
                        <a16:creationId xmlns:a16="http://schemas.microsoft.com/office/drawing/2014/main" id="{24E32F99-2839-43CE-88EF-CDA6498B8E7A}"/>
                      </a:ext>
                    </a:extLst>
                  </p:cNvPr>
                  <p:cNvPicPr/>
                  <p:nvPr/>
                </p:nvPicPr>
                <p:blipFill>
                  <a:blip r:embed="rId511"/>
                  <a:stretch>
                    <a:fillRect/>
                  </a:stretch>
                </p:blipFill>
                <p:spPr>
                  <a:xfrm>
                    <a:off x="6997511" y="2468151"/>
                    <a:ext cx="4644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2">
                <p14:nvContentPartPr>
                  <p14:cNvPr id="433" name="Ink 432">
                    <a:extLst>
                      <a:ext uri="{FF2B5EF4-FFF2-40B4-BE49-F238E27FC236}">
                        <a16:creationId xmlns:a16="http://schemas.microsoft.com/office/drawing/2014/main" id="{AFC1729E-9BD0-4F2A-A53D-D0C72D24A1F1}"/>
                      </a:ext>
                    </a:extLst>
                  </p14:cNvPr>
                  <p14:cNvContentPartPr/>
                  <p14:nvPr/>
                </p14:nvContentPartPr>
                <p14:xfrm>
                  <a:off x="6996791" y="2497311"/>
                  <a:ext cx="40320" cy="15840"/>
                </p14:xfrm>
              </p:contentPart>
            </mc:Choice>
            <mc:Fallback xmlns="">
              <p:pic>
                <p:nvPicPr>
                  <p:cNvPr id="433" name="Ink 432">
                    <a:extLst>
                      <a:ext uri="{FF2B5EF4-FFF2-40B4-BE49-F238E27FC236}">
                        <a16:creationId xmlns:a16="http://schemas.microsoft.com/office/drawing/2014/main" id="{AFC1729E-9BD0-4F2A-A53D-D0C72D24A1F1}"/>
                      </a:ext>
                    </a:extLst>
                  </p:cNvPr>
                  <p:cNvPicPr/>
                  <p:nvPr/>
                </p:nvPicPr>
                <p:blipFill>
                  <a:blip r:embed="rId513"/>
                  <a:stretch>
                    <a:fillRect/>
                  </a:stretch>
                </p:blipFill>
                <p:spPr>
                  <a:xfrm>
                    <a:off x="6992471" y="2492991"/>
                    <a:ext cx="4896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3">
                <p14:nvContentPartPr>
                  <p14:cNvPr id="434" name="Ink 433">
                    <a:extLst>
                      <a:ext uri="{FF2B5EF4-FFF2-40B4-BE49-F238E27FC236}">
                        <a16:creationId xmlns:a16="http://schemas.microsoft.com/office/drawing/2014/main" id="{3FAFE020-6DC2-44A5-83EA-F77FC4E221E6}"/>
                      </a:ext>
                    </a:extLst>
                  </p14:cNvPr>
                  <p14:cNvContentPartPr/>
                  <p14:nvPr/>
                </p14:nvContentPartPr>
                <p14:xfrm>
                  <a:off x="7086431" y="2448711"/>
                  <a:ext cx="90720" cy="82800"/>
                </p14:xfrm>
              </p:contentPart>
            </mc:Choice>
            <mc:Fallback xmlns="">
              <p:pic>
                <p:nvPicPr>
                  <p:cNvPr id="434" name="Ink 433">
                    <a:extLst>
                      <a:ext uri="{FF2B5EF4-FFF2-40B4-BE49-F238E27FC236}">
                        <a16:creationId xmlns:a16="http://schemas.microsoft.com/office/drawing/2014/main" id="{3FAFE020-6DC2-44A5-83EA-F77FC4E221E6}"/>
                      </a:ext>
                    </a:extLst>
                  </p:cNvPr>
                  <p:cNvPicPr/>
                  <p:nvPr/>
                </p:nvPicPr>
                <p:blipFill>
                  <a:blip r:embed="rId515"/>
                  <a:stretch>
                    <a:fillRect/>
                  </a:stretch>
                </p:blipFill>
                <p:spPr>
                  <a:xfrm>
                    <a:off x="7082111" y="2444391"/>
                    <a:ext cx="993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4">
                <p14:nvContentPartPr>
                  <p14:cNvPr id="435" name="Ink 434">
                    <a:extLst>
                      <a:ext uri="{FF2B5EF4-FFF2-40B4-BE49-F238E27FC236}">
                        <a16:creationId xmlns:a16="http://schemas.microsoft.com/office/drawing/2014/main" id="{7BC6DB5F-8D9C-404A-A2FF-6781CED5708B}"/>
                      </a:ext>
                    </a:extLst>
                  </p14:cNvPr>
                  <p14:cNvContentPartPr/>
                  <p14:nvPr/>
                </p14:nvContentPartPr>
                <p14:xfrm>
                  <a:off x="7204151" y="2511711"/>
                  <a:ext cx="8640" cy="41760"/>
                </p14:xfrm>
              </p:contentPart>
            </mc:Choice>
            <mc:Fallback xmlns="">
              <p:pic>
                <p:nvPicPr>
                  <p:cNvPr id="435" name="Ink 434">
                    <a:extLst>
                      <a:ext uri="{FF2B5EF4-FFF2-40B4-BE49-F238E27FC236}">
                        <a16:creationId xmlns:a16="http://schemas.microsoft.com/office/drawing/2014/main" id="{7BC6DB5F-8D9C-404A-A2FF-6781CED5708B}"/>
                      </a:ext>
                    </a:extLst>
                  </p:cNvPr>
                  <p:cNvPicPr/>
                  <p:nvPr/>
                </p:nvPicPr>
                <p:blipFill>
                  <a:blip r:embed="rId517"/>
                  <a:stretch>
                    <a:fillRect/>
                  </a:stretch>
                </p:blipFill>
                <p:spPr>
                  <a:xfrm>
                    <a:off x="7199831" y="2507391"/>
                    <a:ext cx="1728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5">
                <p14:nvContentPartPr>
                  <p14:cNvPr id="436" name="Ink 435">
                    <a:extLst>
                      <a:ext uri="{FF2B5EF4-FFF2-40B4-BE49-F238E27FC236}">
                        <a16:creationId xmlns:a16="http://schemas.microsoft.com/office/drawing/2014/main" id="{C1A49C29-549C-4151-B970-54ACDA1D7884}"/>
                      </a:ext>
                    </a:extLst>
                  </p14:cNvPr>
                  <p14:cNvContentPartPr/>
                  <p14:nvPr/>
                </p14:nvContentPartPr>
                <p14:xfrm>
                  <a:off x="7232591" y="2454831"/>
                  <a:ext cx="95400" cy="84600"/>
                </p14:xfrm>
              </p:contentPart>
            </mc:Choice>
            <mc:Fallback xmlns="">
              <p:pic>
                <p:nvPicPr>
                  <p:cNvPr id="436" name="Ink 435">
                    <a:extLst>
                      <a:ext uri="{FF2B5EF4-FFF2-40B4-BE49-F238E27FC236}">
                        <a16:creationId xmlns:a16="http://schemas.microsoft.com/office/drawing/2014/main" id="{C1A49C29-549C-4151-B970-54ACDA1D7884}"/>
                      </a:ext>
                    </a:extLst>
                  </p:cNvPr>
                  <p:cNvPicPr/>
                  <p:nvPr/>
                </p:nvPicPr>
                <p:blipFill>
                  <a:blip r:embed="rId519"/>
                  <a:stretch>
                    <a:fillRect/>
                  </a:stretch>
                </p:blipFill>
                <p:spPr>
                  <a:xfrm>
                    <a:off x="7228271" y="2450511"/>
                    <a:ext cx="104040" cy="93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7008FC3E-5607-4512-9A2B-A363352EB6A8}"/>
                </a:ext>
              </a:extLst>
            </p:cNvPr>
            <p:cNvGrpSpPr/>
            <p:nvPr/>
          </p:nvGrpSpPr>
          <p:grpSpPr>
            <a:xfrm>
              <a:off x="7807084" y="2184157"/>
              <a:ext cx="914400" cy="1034280"/>
              <a:chOff x="7807084" y="2184157"/>
              <a:chExt cx="914400" cy="103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6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0E4E7FE3-A04B-4D4C-8186-9F168AF3DD9F}"/>
                      </a:ext>
                    </a:extLst>
                  </p14:cNvPr>
                  <p14:cNvContentPartPr/>
                  <p14:nvPr/>
                </p14:nvContentPartPr>
                <p14:xfrm>
                  <a:off x="7818604" y="2365237"/>
                  <a:ext cx="50040" cy="8373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0E4E7FE3-A04B-4D4C-8186-9F168AF3DD9F}"/>
                      </a:ext>
                    </a:extLst>
                  </p:cNvPr>
                  <p:cNvPicPr/>
                  <p:nvPr/>
                </p:nvPicPr>
                <p:blipFill>
                  <a:blip r:embed="rId521"/>
                  <a:stretch>
                    <a:fillRect/>
                  </a:stretch>
                </p:blipFill>
                <p:spPr>
                  <a:xfrm>
                    <a:off x="7814284" y="2360917"/>
                    <a:ext cx="58680" cy="84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4F9AA582-423E-4877-8B06-2ECE214CC8D6}"/>
                      </a:ext>
                    </a:extLst>
                  </p14:cNvPr>
                  <p14:cNvContentPartPr/>
                  <p14:nvPr/>
                </p14:nvContentPartPr>
                <p14:xfrm>
                  <a:off x="7807084" y="2365957"/>
                  <a:ext cx="101520" cy="6012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4F9AA582-423E-4877-8B06-2ECE214CC8D6}"/>
                      </a:ext>
                    </a:extLst>
                  </p:cNvPr>
                  <p:cNvPicPr/>
                  <p:nvPr/>
                </p:nvPicPr>
                <p:blipFill>
                  <a:blip r:embed="rId523"/>
                  <a:stretch>
                    <a:fillRect/>
                  </a:stretch>
                </p:blipFill>
                <p:spPr>
                  <a:xfrm>
                    <a:off x="7802764" y="2361637"/>
                    <a:ext cx="11016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8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48CAA7C5-9605-48AB-B768-460AD213FB6D}"/>
                      </a:ext>
                    </a:extLst>
                  </p14:cNvPr>
                  <p14:cNvContentPartPr/>
                  <p14:nvPr/>
                </p14:nvContentPartPr>
                <p14:xfrm>
                  <a:off x="7825804" y="3142477"/>
                  <a:ext cx="847440" cy="540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48CAA7C5-9605-48AB-B768-460AD213FB6D}"/>
                      </a:ext>
                    </a:extLst>
                  </p:cNvPr>
                  <p:cNvPicPr/>
                  <p:nvPr/>
                </p:nvPicPr>
                <p:blipFill>
                  <a:blip r:embed="rId525"/>
                  <a:stretch>
                    <a:fillRect/>
                  </a:stretch>
                </p:blipFill>
                <p:spPr>
                  <a:xfrm>
                    <a:off x="7821484" y="3138157"/>
                    <a:ext cx="85608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9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0BE8CC2E-A1B2-4435-82BA-6DBE29E6D91C}"/>
                      </a:ext>
                    </a:extLst>
                  </p14:cNvPr>
                  <p14:cNvContentPartPr/>
                  <p14:nvPr/>
                </p14:nvContentPartPr>
                <p14:xfrm>
                  <a:off x="8653444" y="3136717"/>
                  <a:ext cx="68040" cy="817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0BE8CC2E-A1B2-4435-82BA-6DBE29E6D91C}"/>
                      </a:ext>
                    </a:extLst>
                  </p:cNvPr>
                  <p:cNvPicPr/>
                  <p:nvPr/>
                </p:nvPicPr>
                <p:blipFill>
                  <a:blip r:embed="rId527"/>
                  <a:stretch>
                    <a:fillRect/>
                  </a:stretch>
                </p:blipFill>
                <p:spPr>
                  <a:xfrm>
                    <a:off x="8649124" y="3132397"/>
                    <a:ext cx="7668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0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6879781A-D1CA-4E97-BE9B-B31144B7A43D}"/>
                      </a:ext>
                    </a:extLst>
                  </p14:cNvPr>
                  <p14:cNvContentPartPr/>
                  <p14:nvPr/>
                </p14:nvContentPartPr>
                <p14:xfrm>
                  <a:off x="8012284" y="2185957"/>
                  <a:ext cx="31320" cy="15480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6879781A-D1CA-4E97-BE9B-B31144B7A43D}"/>
                      </a:ext>
                    </a:extLst>
                  </p:cNvPr>
                  <p:cNvPicPr/>
                  <p:nvPr/>
                </p:nvPicPr>
                <p:blipFill>
                  <a:blip r:embed="rId529"/>
                  <a:stretch>
                    <a:fillRect/>
                  </a:stretch>
                </p:blipFill>
                <p:spPr>
                  <a:xfrm>
                    <a:off x="8007964" y="2181637"/>
                    <a:ext cx="3996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1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7ECBECAA-31C2-4A84-96B3-6351207081E3}"/>
                      </a:ext>
                    </a:extLst>
                  </p14:cNvPr>
                  <p14:cNvContentPartPr/>
                  <p14:nvPr/>
                </p14:nvContentPartPr>
                <p14:xfrm>
                  <a:off x="8034604" y="2187037"/>
                  <a:ext cx="94680" cy="15048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7ECBECAA-31C2-4A84-96B3-6351207081E3}"/>
                      </a:ext>
                    </a:extLst>
                  </p:cNvPr>
                  <p:cNvPicPr/>
                  <p:nvPr/>
                </p:nvPicPr>
                <p:blipFill>
                  <a:blip r:embed="rId531"/>
                  <a:stretch>
                    <a:fillRect/>
                  </a:stretch>
                </p:blipFill>
                <p:spPr>
                  <a:xfrm>
                    <a:off x="8030284" y="2182717"/>
                    <a:ext cx="10332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2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70D47352-CE16-43E1-A995-0F5E191AA2E1}"/>
                      </a:ext>
                    </a:extLst>
                  </p14:cNvPr>
                  <p14:cNvContentPartPr/>
                  <p14:nvPr/>
                </p14:nvContentPartPr>
                <p14:xfrm>
                  <a:off x="8182564" y="2204677"/>
                  <a:ext cx="95400" cy="146520"/>
                </p14:xfrm>
              </p:contentPart>
            </mc:Choice>
            <mc:Fallback xmlns=""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70D47352-CE16-43E1-A995-0F5E191AA2E1}"/>
                      </a:ext>
                    </a:extLst>
                  </p:cNvPr>
                  <p:cNvPicPr/>
                  <p:nvPr/>
                </p:nvPicPr>
                <p:blipFill>
                  <a:blip r:embed="rId533"/>
                  <a:stretch>
                    <a:fillRect/>
                  </a:stretch>
                </p:blipFill>
                <p:spPr>
                  <a:xfrm>
                    <a:off x="8178244" y="2200357"/>
                    <a:ext cx="10404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3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06430FA3-A3E1-401F-BB17-4D2BEC80F607}"/>
                      </a:ext>
                    </a:extLst>
                  </p14:cNvPr>
                  <p14:cNvContentPartPr/>
                  <p14:nvPr/>
                </p14:nvContentPartPr>
                <p14:xfrm>
                  <a:off x="8307484" y="2215477"/>
                  <a:ext cx="22680" cy="14256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06430FA3-A3E1-401F-BB17-4D2BEC80F607}"/>
                      </a:ext>
                    </a:extLst>
                  </p:cNvPr>
                  <p:cNvPicPr/>
                  <p:nvPr/>
                </p:nvPicPr>
                <p:blipFill>
                  <a:blip r:embed="rId535"/>
                  <a:stretch>
                    <a:fillRect/>
                  </a:stretch>
                </p:blipFill>
                <p:spPr>
                  <a:xfrm>
                    <a:off x="8303164" y="2211157"/>
                    <a:ext cx="3132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4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4DE82AE4-47AA-4D64-ADA1-419C76099910}"/>
                      </a:ext>
                    </a:extLst>
                  </p14:cNvPr>
                  <p14:cNvContentPartPr/>
                  <p14:nvPr/>
                </p14:nvContentPartPr>
                <p14:xfrm>
                  <a:off x="8277964" y="2184157"/>
                  <a:ext cx="161280" cy="19044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4DE82AE4-47AA-4D64-ADA1-419C76099910}"/>
                      </a:ext>
                    </a:extLst>
                  </p:cNvPr>
                  <p:cNvPicPr/>
                  <p:nvPr/>
                </p:nvPicPr>
                <p:blipFill>
                  <a:blip r:embed="rId537"/>
                  <a:stretch>
                    <a:fillRect/>
                  </a:stretch>
                </p:blipFill>
                <p:spPr>
                  <a:xfrm>
                    <a:off x="8273644" y="2179837"/>
                    <a:ext cx="16992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5">
                <p14:nvContentPartPr>
                  <p14:cNvPr id="438" name="Ink 437">
                    <a:extLst>
                      <a:ext uri="{FF2B5EF4-FFF2-40B4-BE49-F238E27FC236}">
                        <a16:creationId xmlns:a16="http://schemas.microsoft.com/office/drawing/2014/main" id="{42F5ACD8-8481-4E3B-BD19-7797C9AE30BC}"/>
                      </a:ext>
                    </a:extLst>
                  </p14:cNvPr>
                  <p14:cNvContentPartPr/>
                  <p14:nvPr/>
                </p14:nvContentPartPr>
                <p14:xfrm>
                  <a:off x="8188751" y="2990871"/>
                  <a:ext cx="93240" cy="81000"/>
                </p14:xfrm>
              </p:contentPart>
            </mc:Choice>
            <mc:Fallback xmlns="">
              <p:pic>
                <p:nvPicPr>
                  <p:cNvPr id="438" name="Ink 437">
                    <a:extLst>
                      <a:ext uri="{FF2B5EF4-FFF2-40B4-BE49-F238E27FC236}">
                        <a16:creationId xmlns:a16="http://schemas.microsoft.com/office/drawing/2014/main" id="{42F5ACD8-8481-4E3B-BD19-7797C9AE30BC}"/>
                      </a:ext>
                    </a:extLst>
                  </p:cNvPr>
                  <p:cNvPicPr/>
                  <p:nvPr/>
                </p:nvPicPr>
                <p:blipFill>
                  <a:blip r:embed="rId539"/>
                  <a:stretch>
                    <a:fillRect/>
                  </a:stretch>
                </p:blipFill>
                <p:spPr>
                  <a:xfrm>
                    <a:off x="8184431" y="2986551"/>
                    <a:ext cx="1018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6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A299390E-8A03-49C8-AC3E-0605418B7D64}"/>
                      </a:ext>
                    </a:extLst>
                  </p14:cNvPr>
                  <p14:cNvContentPartPr/>
                  <p14:nvPr/>
                </p14:nvContentPartPr>
                <p14:xfrm>
                  <a:off x="8294591" y="3011031"/>
                  <a:ext cx="47520" cy="56880"/>
                </p14:xfrm>
              </p:contentPart>
            </mc:Choice>
            <mc:Fallback xmlns=""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A299390E-8A03-49C8-AC3E-0605418B7D64}"/>
                      </a:ext>
                    </a:extLst>
                  </p:cNvPr>
                  <p:cNvPicPr/>
                  <p:nvPr/>
                </p:nvPicPr>
                <p:blipFill>
                  <a:blip r:embed="rId541"/>
                  <a:stretch>
                    <a:fillRect/>
                  </a:stretch>
                </p:blipFill>
                <p:spPr>
                  <a:xfrm>
                    <a:off x="8290271" y="3006711"/>
                    <a:ext cx="5616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7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05BA1150-0FC2-46E1-82B0-75E6F4CB4DBC}"/>
                      </a:ext>
                    </a:extLst>
                  </p14:cNvPr>
                  <p14:cNvContentPartPr/>
                  <p14:nvPr/>
                </p14:nvContentPartPr>
                <p14:xfrm>
                  <a:off x="8385311" y="3023991"/>
                  <a:ext cx="28440" cy="5040"/>
                </p14:xfrm>
              </p:contentPart>
            </mc:Choice>
            <mc:Fallback xmlns=""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05BA1150-0FC2-46E1-82B0-75E6F4CB4DBC}"/>
                      </a:ext>
                    </a:extLst>
                  </p:cNvPr>
                  <p:cNvPicPr/>
                  <p:nvPr/>
                </p:nvPicPr>
                <p:blipFill>
                  <a:blip r:embed="rId543"/>
                  <a:stretch>
                    <a:fillRect/>
                  </a:stretch>
                </p:blipFill>
                <p:spPr>
                  <a:xfrm>
                    <a:off x="8380991" y="3019671"/>
                    <a:ext cx="37080" cy="1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8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2B22AD66-5513-44A0-96FB-E180A56CF528}"/>
                      </a:ext>
                    </a:extLst>
                  </p14:cNvPr>
                  <p14:cNvContentPartPr/>
                  <p14:nvPr/>
                </p14:nvContentPartPr>
                <p14:xfrm>
                  <a:off x="8398631" y="3049911"/>
                  <a:ext cx="44280" cy="15120"/>
                </p14:xfrm>
              </p:contentPart>
            </mc:Choice>
            <mc:Fallback xmlns=""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2B22AD66-5513-44A0-96FB-E180A56CF528}"/>
                      </a:ext>
                    </a:extLst>
                  </p:cNvPr>
                  <p:cNvPicPr/>
                  <p:nvPr/>
                </p:nvPicPr>
                <p:blipFill>
                  <a:blip r:embed="rId545"/>
                  <a:stretch>
                    <a:fillRect/>
                  </a:stretch>
                </p:blipFill>
                <p:spPr>
                  <a:xfrm>
                    <a:off x="8394311" y="3045591"/>
                    <a:ext cx="5292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9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463D3BEE-0ACD-43BC-956E-6C7B572B16A8}"/>
                      </a:ext>
                    </a:extLst>
                  </p14:cNvPr>
                  <p14:cNvContentPartPr/>
                  <p14:nvPr/>
                </p14:nvContentPartPr>
                <p14:xfrm>
                  <a:off x="8492231" y="2974311"/>
                  <a:ext cx="75960" cy="112320"/>
                </p14:xfrm>
              </p:contentPart>
            </mc:Choice>
            <mc:Fallback xmlns=""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463D3BEE-0ACD-43BC-956E-6C7B572B16A8}"/>
                      </a:ext>
                    </a:extLst>
                  </p:cNvPr>
                  <p:cNvPicPr/>
                  <p:nvPr/>
                </p:nvPicPr>
                <p:blipFill>
                  <a:blip r:embed="rId547"/>
                  <a:stretch>
                    <a:fillRect/>
                  </a:stretch>
                </p:blipFill>
                <p:spPr>
                  <a:xfrm>
                    <a:off x="8487911" y="2969991"/>
                    <a:ext cx="8460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0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A9E2F874-C688-4B4A-9F13-42A5F2551C36}"/>
                      </a:ext>
                    </a:extLst>
                  </p14:cNvPr>
                  <p14:cNvContentPartPr/>
                  <p14:nvPr/>
                </p14:nvContentPartPr>
                <p14:xfrm>
                  <a:off x="8556671" y="3061071"/>
                  <a:ext cx="21600" cy="52560"/>
                </p14:xfrm>
              </p:contentPart>
            </mc:Choice>
            <mc:Fallback xmlns=""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A9E2F874-C688-4B4A-9F13-42A5F2551C36}"/>
                      </a:ext>
                    </a:extLst>
                  </p:cNvPr>
                  <p:cNvPicPr/>
                  <p:nvPr/>
                </p:nvPicPr>
                <p:blipFill>
                  <a:blip r:embed="rId549"/>
                  <a:stretch>
                    <a:fillRect/>
                  </a:stretch>
                </p:blipFill>
                <p:spPr>
                  <a:xfrm>
                    <a:off x="8552351" y="3056751"/>
                    <a:ext cx="30240" cy="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1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0212DA49-E3E4-4135-AD33-C54AFFF91F23}"/>
                      </a:ext>
                    </a:extLst>
                  </p14:cNvPr>
                  <p14:cNvContentPartPr/>
                  <p14:nvPr/>
                </p14:nvContentPartPr>
                <p14:xfrm>
                  <a:off x="8606711" y="2991951"/>
                  <a:ext cx="48960" cy="74880"/>
                </p14:xfrm>
              </p:contentPart>
            </mc:Choice>
            <mc:Fallback xmlns=""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0212DA49-E3E4-4135-AD33-C54AFFF91F23}"/>
                      </a:ext>
                    </a:extLst>
                  </p:cNvPr>
                  <p:cNvPicPr/>
                  <p:nvPr/>
                </p:nvPicPr>
                <p:blipFill>
                  <a:blip r:embed="rId551"/>
                  <a:stretch>
                    <a:fillRect/>
                  </a:stretch>
                </p:blipFill>
                <p:spPr>
                  <a:xfrm>
                    <a:off x="8602391" y="2987631"/>
                    <a:ext cx="576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2">
                <p14:nvContentPartPr>
                  <p14:cNvPr id="446" name="Ink 445">
                    <a:extLst>
                      <a:ext uri="{FF2B5EF4-FFF2-40B4-BE49-F238E27FC236}">
                        <a16:creationId xmlns:a16="http://schemas.microsoft.com/office/drawing/2014/main" id="{BF0DCFFF-E637-416D-ABE4-47BB28F06E31}"/>
                      </a:ext>
                    </a:extLst>
                  </p14:cNvPr>
                  <p14:cNvContentPartPr/>
                  <p14:nvPr/>
                </p14:nvContentPartPr>
                <p14:xfrm>
                  <a:off x="8650271" y="3017511"/>
                  <a:ext cx="11520" cy="73800"/>
                </p14:xfrm>
              </p:contentPart>
            </mc:Choice>
            <mc:Fallback xmlns="">
              <p:pic>
                <p:nvPicPr>
                  <p:cNvPr id="446" name="Ink 445">
                    <a:extLst>
                      <a:ext uri="{FF2B5EF4-FFF2-40B4-BE49-F238E27FC236}">
                        <a16:creationId xmlns:a16="http://schemas.microsoft.com/office/drawing/2014/main" id="{BF0DCFFF-E637-416D-ABE4-47BB28F06E31}"/>
                      </a:ext>
                    </a:extLst>
                  </p:cNvPr>
                  <p:cNvPicPr/>
                  <p:nvPr/>
                </p:nvPicPr>
                <p:blipFill>
                  <a:blip r:embed="rId553"/>
                  <a:stretch>
                    <a:fillRect/>
                  </a:stretch>
                </p:blipFill>
                <p:spPr>
                  <a:xfrm>
                    <a:off x="8645951" y="3013191"/>
                    <a:ext cx="20160" cy="82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5158000E-97C8-46CA-908F-F35F4BB3B163}"/>
                </a:ext>
              </a:extLst>
            </p:cNvPr>
            <p:cNvGrpSpPr/>
            <p:nvPr/>
          </p:nvGrpSpPr>
          <p:grpSpPr>
            <a:xfrm>
              <a:off x="9373151" y="2888991"/>
              <a:ext cx="391680" cy="134640"/>
              <a:chOff x="9373151" y="2888991"/>
              <a:chExt cx="391680" cy="13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3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2106BB7A-4A57-4B1A-BFBB-464C51F52A5A}"/>
                      </a:ext>
                    </a:extLst>
                  </p14:cNvPr>
                  <p14:cNvContentPartPr/>
                  <p14:nvPr/>
                </p14:nvContentPartPr>
                <p14:xfrm>
                  <a:off x="9373151" y="2913111"/>
                  <a:ext cx="60480" cy="88200"/>
                </p14:xfrm>
              </p:contentPart>
            </mc:Choice>
            <mc:Fallback xmlns=""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2106BB7A-4A57-4B1A-BFBB-464C51F52A5A}"/>
                      </a:ext>
                    </a:extLst>
                  </p:cNvPr>
                  <p:cNvPicPr/>
                  <p:nvPr/>
                </p:nvPicPr>
                <p:blipFill>
                  <a:blip r:embed="rId555"/>
                  <a:stretch>
                    <a:fillRect/>
                  </a:stretch>
                </p:blipFill>
                <p:spPr>
                  <a:xfrm>
                    <a:off x="9368831" y="2908791"/>
                    <a:ext cx="6912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4">
                <p14:nvContentPartPr>
                  <p14:cNvPr id="449" name="Ink 448">
                    <a:extLst>
                      <a:ext uri="{FF2B5EF4-FFF2-40B4-BE49-F238E27FC236}">
                        <a16:creationId xmlns:a16="http://schemas.microsoft.com/office/drawing/2014/main" id="{C1017716-F4E6-444A-B8A2-FD12F2FDCADD}"/>
                      </a:ext>
                    </a:extLst>
                  </p14:cNvPr>
                  <p14:cNvContentPartPr/>
                  <p14:nvPr/>
                </p14:nvContentPartPr>
                <p14:xfrm>
                  <a:off x="9435791" y="2921031"/>
                  <a:ext cx="71640" cy="73440"/>
                </p14:xfrm>
              </p:contentPart>
            </mc:Choice>
            <mc:Fallback xmlns="">
              <p:pic>
                <p:nvPicPr>
                  <p:cNvPr id="449" name="Ink 448">
                    <a:extLst>
                      <a:ext uri="{FF2B5EF4-FFF2-40B4-BE49-F238E27FC236}">
                        <a16:creationId xmlns:a16="http://schemas.microsoft.com/office/drawing/2014/main" id="{C1017716-F4E6-444A-B8A2-FD12F2FDCADD}"/>
                      </a:ext>
                    </a:extLst>
                  </p:cNvPr>
                  <p:cNvPicPr/>
                  <p:nvPr/>
                </p:nvPicPr>
                <p:blipFill>
                  <a:blip r:embed="rId557"/>
                  <a:stretch>
                    <a:fillRect/>
                  </a:stretch>
                </p:blipFill>
                <p:spPr>
                  <a:xfrm>
                    <a:off x="9431471" y="2916711"/>
                    <a:ext cx="8028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5">
                <p14:nvContentPartPr>
                  <p14:cNvPr id="450" name="Ink 449">
                    <a:extLst>
                      <a:ext uri="{FF2B5EF4-FFF2-40B4-BE49-F238E27FC236}">
                        <a16:creationId xmlns:a16="http://schemas.microsoft.com/office/drawing/2014/main" id="{938F2B42-5D14-4882-A6A0-A945F225C42C}"/>
                      </a:ext>
                    </a:extLst>
                  </p14:cNvPr>
                  <p14:cNvContentPartPr/>
                  <p14:nvPr/>
                </p14:nvContentPartPr>
                <p14:xfrm>
                  <a:off x="9528671" y="2939031"/>
                  <a:ext cx="38160" cy="9720"/>
                </p14:xfrm>
              </p:contentPart>
            </mc:Choice>
            <mc:Fallback xmlns="">
              <p:pic>
                <p:nvPicPr>
                  <p:cNvPr id="450" name="Ink 449">
                    <a:extLst>
                      <a:ext uri="{FF2B5EF4-FFF2-40B4-BE49-F238E27FC236}">
                        <a16:creationId xmlns:a16="http://schemas.microsoft.com/office/drawing/2014/main" id="{938F2B42-5D14-4882-A6A0-A945F225C42C}"/>
                      </a:ext>
                    </a:extLst>
                  </p:cNvPr>
                  <p:cNvPicPr/>
                  <p:nvPr/>
                </p:nvPicPr>
                <p:blipFill>
                  <a:blip r:embed="rId559"/>
                  <a:stretch>
                    <a:fillRect/>
                  </a:stretch>
                </p:blipFill>
                <p:spPr>
                  <a:xfrm>
                    <a:off x="9524351" y="2934711"/>
                    <a:ext cx="4680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6">
                <p14:nvContentPartPr>
                  <p14:cNvPr id="451" name="Ink 450">
                    <a:extLst>
                      <a:ext uri="{FF2B5EF4-FFF2-40B4-BE49-F238E27FC236}">
                        <a16:creationId xmlns:a16="http://schemas.microsoft.com/office/drawing/2014/main" id="{9ED40FBB-C6CC-4BEB-81E6-C06DA94B51FC}"/>
                      </a:ext>
                    </a:extLst>
                  </p14:cNvPr>
                  <p14:cNvContentPartPr/>
                  <p14:nvPr/>
                </p14:nvContentPartPr>
                <p14:xfrm>
                  <a:off x="9523271" y="2957031"/>
                  <a:ext cx="43200" cy="13320"/>
                </p14:xfrm>
              </p:contentPart>
            </mc:Choice>
            <mc:Fallback xmlns="">
              <p:pic>
                <p:nvPicPr>
                  <p:cNvPr id="451" name="Ink 450">
                    <a:extLst>
                      <a:ext uri="{FF2B5EF4-FFF2-40B4-BE49-F238E27FC236}">
                        <a16:creationId xmlns:a16="http://schemas.microsoft.com/office/drawing/2014/main" id="{9ED40FBB-C6CC-4BEB-81E6-C06DA94B51FC}"/>
                      </a:ext>
                    </a:extLst>
                  </p:cNvPr>
                  <p:cNvPicPr/>
                  <p:nvPr/>
                </p:nvPicPr>
                <p:blipFill>
                  <a:blip r:embed="rId561"/>
                  <a:stretch>
                    <a:fillRect/>
                  </a:stretch>
                </p:blipFill>
                <p:spPr>
                  <a:xfrm>
                    <a:off x="9518951" y="2952711"/>
                    <a:ext cx="518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7">
                <p14:nvContentPartPr>
                  <p14:cNvPr id="452" name="Ink 451">
                    <a:extLst>
                      <a:ext uri="{FF2B5EF4-FFF2-40B4-BE49-F238E27FC236}">
                        <a16:creationId xmlns:a16="http://schemas.microsoft.com/office/drawing/2014/main" id="{10A72424-A594-43DD-89E7-07A76D2114C2}"/>
                      </a:ext>
                    </a:extLst>
                  </p14:cNvPr>
                  <p14:cNvContentPartPr/>
                  <p14:nvPr/>
                </p14:nvContentPartPr>
                <p14:xfrm>
                  <a:off x="9605351" y="2893311"/>
                  <a:ext cx="70200" cy="80640"/>
                </p14:xfrm>
              </p:contentPart>
            </mc:Choice>
            <mc:Fallback xmlns="">
              <p:pic>
                <p:nvPicPr>
                  <p:cNvPr id="452" name="Ink 451">
                    <a:extLst>
                      <a:ext uri="{FF2B5EF4-FFF2-40B4-BE49-F238E27FC236}">
                        <a16:creationId xmlns:a16="http://schemas.microsoft.com/office/drawing/2014/main" id="{10A72424-A594-43DD-89E7-07A76D2114C2}"/>
                      </a:ext>
                    </a:extLst>
                  </p:cNvPr>
                  <p:cNvPicPr/>
                  <p:nvPr/>
                </p:nvPicPr>
                <p:blipFill>
                  <a:blip r:embed="rId563"/>
                  <a:stretch>
                    <a:fillRect/>
                  </a:stretch>
                </p:blipFill>
                <p:spPr>
                  <a:xfrm>
                    <a:off x="9601031" y="2888991"/>
                    <a:ext cx="7884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8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DE87CFE0-090F-4ADB-B793-BC111194BCF9}"/>
                      </a:ext>
                    </a:extLst>
                  </p14:cNvPr>
                  <p14:cNvContentPartPr/>
                  <p14:nvPr/>
                </p14:nvContentPartPr>
                <p14:xfrm>
                  <a:off x="9665111" y="2963151"/>
                  <a:ext cx="18000" cy="60480"/>
                </p14:xfrm>
              </p:contentPart>
            </mc:Choice>
            <mc:Fallback xmlns=""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DE87CFE0-090F-4ADB-B793-BC111194BCF9}"/>
                      </a:ext>
                    </a:extLst>
                  </p:cNvPr>
                  <p:cNvPicPr/>
                  <p:nvPr/>
                </p:nvPicPr>
                <p:blipFill>
                  <a:blip r:embed="rId565"/>
                  <a:stretch>
                    <a:fillRect/>
                  </a:stretch>
                </p:blipFill>
                <p:spPr>
                  <a:xfrm>
                    <a:off x="9660791" y="2958831"/>
                    <a:ext cx="266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9">
                <p14:nvContentPartPr>
                  <p14:cNvPr id="454" name="Ink 453">
                    <a:extLst>
                      <a:ext uri="{FF2B5EF4-FFF2-40B4-BE49-F238E27FC236}">
                        <a16:creationId xmlns:a16="http://schemas.microsoft.com/office/drawing/2014/main" id="{D8F72B02-C813-46B4-A701-0D44C1F2A078}"/>
                      </a:ext>
                    </a:extLst>
                  </p14:cNvPr>
                  <p14:cNvContentPartPr/>
                  <p14:nvPr/>
                </p14:nvContentPartPr>
                <p14:xfrm>
                  <a:off x="9701831" y="2888991"/>
                  <a:ext cx="63000" cy="107640"/>
                </p14:xfrm>
              </p:contentPart>
            </mc:Choice>
            <mc:Fallback xmlns="">
              <p:pic>
                <p:nvPicPr>
                  <p:cNvPr id="454" name="Ink 453">
                    <a:extLst>
                      <a:ext uri="{FF2B5EF4-FFF2-40B4-BE49-F238E27FC236}">
                        <a16:creationId xmlns:a16="http://schemas.microsoft.com/office/drawing/2014/main" id="{D8F72B02-C813-46B4-A701-0D44C1F2A078}"/>
                      </a:ext>
                    </a:extLst>
                  </p:cNvPr>
                  <p:cNvPicPr/>
                  <p:nvPr/>
                </p:nvPicPr>
                <p:blipFill>
                  <a:blip r:embed="rId567"/>
                  <a:stretch>
                    <a:fillRect/>
                  </a:stretch>
                </p:blipFill>
                <p:spPr>
                  <a:xfrm>
                    <a:off x="9697511" y="2884671"/>
                    <a:ext cx="71640" cy="11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20E43365-7FDE-4B8B-916A-B49D233D2DCF}"/>
                </a:ext>
              </a:extLst>
            </p:cNvPr>
            <p:cNvGrpSpPr/>
            <p:nvPr/>
          </p:nvGrpSpPr>
          <p:grpSpPr>
            <a:xfrm>
              <a:off x="9965284" y="2124881"/>
              <a:ext cx="1496979" cy="1194480"/>
              <a:chOff x="9965284" y="2124881"/>
              <a:chExt cx="1496979" cy="119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40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1759C548-706D-43D1-8C86-F1EC8585DF4F}"/>
                      </a:ext>
                    </a:extLst>
                  </p14:cNvPr>
                  <p14:cNvContentPartPr/>
                  <p14:nvPr/>
                </p14:nvContentPartPr>
                <p14:xfrm>
                  <a:off x="9992284" y="2363437"/>
                  <a:ext cx="15840" cy="75564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1759C548-706D-43D1-8C86-F1EC8585DF4F}"/>
                      </a:ext>
                    </a:extLst>
                  </p:cNvPr>
                  <p:cNvPicPr/>
                  <p:nvPr/>
                </p:nvPicPr>
                <p:blipFill>
                  <a:blip r:embed="rId569"/>
                  <a:stretch>
                    <a:fillRect/>
                  </a:stretch>
                </p:blipFill>
                <p:spPr>
                  <a:xfrm>
                    <a:off x="9987964" y="2359117"/>
                    <a:ext cx="24480" cy="76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1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2A78208F-9070-4913-96DC-F04D8B466DE2}"/>
                      </a:ext>
                    </a:extLst>
                  </p14:cNvPr>
                  <p14:cNvContentPartPr/>
                  <p14:nvPr/>
                </p14:nvContentPartPr>
                <p14:xfrm>
                  <a:off x="9965284" y="2348317"/>
                  <a:ext cx="59040" cy="669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2A78208F-9070-4913-96DC-F04D8B466DE2}"/>
                      </a:ext>
                    </a:extLst>
                  </p:cNvPr>
                  <p:cNvPicPr/>
                  <p:nvPr/>
                </p:nvPicPr>
                <p:blipFill>
                  <a:blip r:embed="rId571"/>
                  <a:stretch>
                    <a:fillRect/>
                  </a:stretch>
                </p:blipFill>
                <p:spPr>
                  <a:xfrm>
                    <a:off x="9960964" y="2343997"/>
                    <a:ext cx="6768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2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9932E279-8F4B-4F4D-AE7A-D3D6B1BF5017}"/>
                      </a:ext>
                    </a:extLst>
                  </p14:cNvPr>
                  <p14:cNvContentPartPr/>
                  <p14:nvPr/>
                </p14:nvContentPartPr>
                <p14:xfrm>
                  <a:off x="9996244" y="3074077"/>
                  <a:ext cx="919800" cy="12852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9932E279-8F4B-4F4D-AE7A-D3D6B1BF5017}"/>
                      </a:ext>
                    </a:extLst>
                  </p:cNvPr>
                  <p:cNvPicPr/>
                  <p:nvPr/>
                </p:nvPicPr>
                <p:blipFill>
                  <a:blip r:embed="rId573"/>
                  <a:stretch>
                    <a:fillRect/>
                  </a:stretch>
                </p:blipFill>
                <p:spPr>
                  <a:xfrm>
                    <a:off x="9991924" y="3069757"/>
                    <a:ext cx="92844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3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B2C70A1F-21B3-4B1D-8C99-0EA5046E5A0E}"/>
                      </a:ext>
                    </a:extLst>
                  </p14:cNvPr>
                  <p14:cNvContentPartPr/>
                  <p14:nvPr/>
                </p14:nvContentPartPr>
                <p14:xfrm>
                  <a:off x="10908124" y="3164797"/>
                  <a:ext cx="70200" cy="11700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B2C70A1F-21B3-4B1D-8C99-0EA5046E5A0E}"/>
                      </a:ext>
                    </a:extLst>
                  </p:cNvPr>
                  <p:cNvPicPr/>
                  <p:nvPr/>
                </p:nvPicPr>
                <p:blipFill>
                  <a:blip r:embed="rId575"/>
                  <a:stretch>
                    <a:fillRect/>
                  </a:stretch>
                </p:blipFill>
                <p:spPr>
                  <a:xfrm>
                    <a:off x="10903804" y="3160477"/>
                    <a:ext cx="788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4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FCA78DD6-25D7-4643-B6BE-B43C9329C123}"/>
                      </a:ext>
                    </a:extLst>
                  </p14:cNvPr>
                  <p14:cNvContentPartPr/>
                  <p14:nvPr/>
                </p14:nvContentPartPr>
                <p14:xfrm>
                  <a:off x="10098484" y="2262997"/>
                  <a:ext cx="103320" cy="10944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FCA78DD6-25D7-4643-B6BE-B43C9329C123}"/>
                      </a:ext>
                    </a:extLst>
                  </p:cNvPr>
                  <p:cNvPicPr/>
                  <p:nvPr/>
                </p:nvPicPr>
                <p:blipFill>
                  <a:blip r:embed="rId577"/>
                  <a:stretch>
                    <a:fillRect/>
                  </a:stretch>
                </p:blipFill>
                <p:spPr>
                  <a:xfrm>
                    <a:off x="10094164" y="2258677"/>
                    <a:ext cx="11196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5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1B9D1641-0279-445E-A4B5-7DE8BD187FFB}"/>
                      </a:ext>
                    </a:extLst>
                  </p14:cNvPr>
                  <p14:cNvContentPartPr/>
                  <p14:nvPr/>
                </p14:nvContentPartPr>
                <p14:xfrm>
                  <a:off x="10106044" y="2251837"/>
                  <a:ext cx="100800" cy="2160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1B9D1641-0279-445E-A4B5-7DE8BD187FFB}"/>
                      </a:ext>
                    </a:extLst>
                  </p:cNvPr>
                  <p:cNvPicPr/>
                  <p:nvPr/>
                </p:nvPicPr>
                <p:blipFill>
                  <a:blip r:embed="rId579"/>
                  <a:stretch>
                    <a:fillRect/>
                  </a:stretch>
                </p:blipFill>
                <p:spPr>
                  <a:xfrm>
                    <a:off x="10101724" y="2247517"/>
                    <a:ext cx="10944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6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4AD5E905-1360-4E7F-8A44-09EDD5157C0E}"/>
                      </a:ext>
                    </a:extLst>
                  </p14:cNvPr>
                  <p14:cNvContentPartPr/>
                  <p14:nvPr/>
                </p14:nvContentPartPr>
                <p14:xfrm>
                  <a:off x="10124404" y="2274157"/>
                  <a:ext cx="134640" cy="10944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4AD5E905-1360-4E7F-8A44-09EDD5157C0E}"/>
                      </a:ext>
                    </a:extLst>
                  </p:cNvPr>
                  <p:cNvPicPr/>
                  <p:nvPr/>
                </p:nvPicPr>
                <p:blipFill>
                  <a:blip r:embed="rId581"/>
                  <a:stretch>
                    <a:fillRect/>
                  </a:stretch>
                </p:blipFill>
                <p:spPr>
                  <a:xfrm>
                    <a:off x="10120084" y="2269837"/>
                    <a:ext cx="14328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7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A31CCC65-0E72-4EAD-88FE-1B9D9C480754}"/>
                      </a:ext>
                    </a:extLst>
                  </p14:cNvPr>
                  <p14:cNvContentPartPr/>
                  <p14:nvPr/>
                </p14:nvContentPartPr>
                <p14:xfrm>
                  <a:off x="10265524" y="2323477"/>
                  <a:ext cx="90720" cy="4248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A31CCC65-0E72-4EAD-88FE-1B9D9C480754}"/>
                      </a:ext>
                    </a:extLst>
                  </p:cNvPr>
                  <p:cNvPicPr/>
                  <p:nvPr/>
                </p:nvPicPr>
                <p:blipFill>
                  <a:blip r:embed="rId583"/>
                  <a:stretch>
                    <a:fillRect/>
                  </a:stretch>
                </p:blipFill>
                <p:spPr>
                  <a:xfrm>
                    <a:off x="10261204" y="2319157"/>
                    <a:ext cx="9936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8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CFEBC11B-33B0-4B15-827D-F52665B2F091}"/>
                      </a:ext>
                    </a:extLst>
                  </p14:cNvPr>
                  <p14:cNvContentPartPr/>
                  <p14:nvPr/>
                </p14:nvContentPartPr>
                <p14:xfrm>
                  <a:off x="10364164" y="2310517"/>
                  <a:ext cx="55440" cy="5976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CFEBC11B-33B0-4B15-827D-F52665B2F091}"/>
                      </a:ext>
                    </a:extLst>
                  </p:cNvPr>
                  <p:cNvPicPr/>
                  <p:nvPr/>
                </p:nvPicPr>
                <p:blipFill>
                  <a:blip r:embed="rId585"/>
                  <a:stretch>
                    <a:fillRect/>
                  </a:stretch>
                </p:blipFill>
                <p:spPr>
                  <a:xfrm>
                    <a:off x="10359844" y="2306197"/>
                    <a:ext cx="6408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9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5D899DE0-242C-40AF-A85B-D7F9D321C517}"/>
                      </a:ext>
                    </a:extLst>
                  </p14:cNvPr>
                  <p14:cNvContentPartPr/>
                  <p14:nvPr/>
                </p14:nvContentPartPr>
                <p14:xfrm>
                  <a:off x="10430044" y="2237437"/>
                  <a:ext cx="43200" cy="14724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5D899DE0-242C-40AF-A85B-D7F9D321C517}"/>
                      </a:ext>
                    </a:extLst>
                  </p:cNvPr>
                  <p:cNvPicPr/>
                  <p:nvPr/>
                </p:nvPicPr>
                <p:blipFill>
                  <a:blip r:embed="rId587"/>
                  <a:stretch>
                    <a:fillRect/>
                  </a:stretch>
                </p:blipFill>
                <p:spPr>
                  <a:xfrm>
                    <a:off x="10425724" y="2233117"/>
                    <a:ext cx="5184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0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04BDB2DF-FF87-449C-8FB8-BF5884C2E7AD}"/>
                      </a:ext>
                    </a:extLst>
                  </p14:cNvPr>
                  <p14:cNvContentPartPr/>
                  <p14:nvPr/>
                </p14:nvContentPartPr>
                <p14:xfrm>
                  <a:off x="10494484" y="2257597"/>
                  <a:ext cx="12960" cy="11808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04BDB2DF-FF87-449C-8FB8-BF5884C2E7AD}"/>
                      </a:ext>
                    </a:extLst>
                  </p:cNvPr>
                  <p:cNvPicPr/>
                  <p:nvPr/>
                </p:nvPicPr>
                <p:blipFill>
                  <a:blip r:embed="rId589"/>
                  <a:stretch>
                    <a:fillRect/>
                  </a:stretch>
                </p:blipFill>
                <p:spPr>
                  <a:xfrm>
                    <a:off x="10490164" y="2253277"/>
                    <a:ext cx="216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1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5453FBD4-77D4-49FB-A607-6FE2B28621A5}"/>
                      </a:ext>
                    </a:extLst>
                  </p14:cNvPr>
                  <p14:cNvContentPartPr/>
                  <p14:nvPr/>
                </p14:nvContentPartPr>
                <p14:xfrm>
                  <a:off x="10530484" y="2325997"/>
                  <a:ext cx="66240" cy="5328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5453FBD4-77D4-49FB-A607-6FE2B28621A5}"/>
                      </a:ext>
                    </a:extLst>
                  </p:cNvPr>
                  <p:cNvPicPr/>
                  <p:nvPr/>
                </p:nvPicPr>
                <p:blipFill>
                  <a:blip r:embed="rId591"/>
                  <a:stretch>
                    <a:fillRect/>
                  </a:stretch>
                </p:blipFill>
                <p:spPr>
                  <a:xfrm>
                    <a:off x="10526164" y="2321677"/>
                    <a:ext cx="7488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3D52CBC6-97F9-48F9-ADAD-ABF0D018A0A5}"/>
                      </a:ext>
                    </a:extLst>
                  </p14:cNvPr>
                  <p14:cNvContentPartPr/>
                  <p14:nvPr/>
                </p14:nvContentPartPr>
                <p14:xfrm>
                  <a:off x="10732084" y="2283877"/>
                  <a:ext cx="22320" cy="10224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3D52CBC6-97F9-48F9-ADAD-ABF0D018A0A5}"/>
                      </a:ext>
                    </a:extLst>
                  </p:cNvPr>
                  <p:cNvPicPr/>
                  <p:nvPr/>
                </p:nvPicPr>
                <p:blipFill>
                  <a:blip r:embed="rId593"/>
                  <a:stretch>
                    <a:fillRect/>
                  </a:stretch>
                </p:blipFill>
                <p:spPr>
                  <a:xfrm>
                    <a:off x="10727764" y="2279557"/>
                    <a:ext cx="3096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806A775A-8316-4BB9-AE95-B023F83324EE}"/>
                      </a:ext>
                    </a:extLst>
                  </p14:cNvPr>
                  <p14:cNvContentPartPr/>
                  <p14:nvPr/>
                </p14:nvContentPartPr>
                <p14:xfrm>
                  <a:off x="10737124" y="2257597"/>
                  <a:ext cx="95400" cy="10368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806A775A-8316-4BB9-AE95-B023F83324EE}"/>
                      </a:ext>
                    </a:extLst>
                  </p:cNvPr>
                  <p:cNvPicPr/>
                  <p:nvPr/>
                </p:nvPicPr>
                <p:blipFill>
                  <a:blip r:embed="rId595"/>
                  <a:stretch>
                    <a:fillRect/>
                  </a:stretch>
                </p:blipFill>
                <p:spPr>
                  <a:xfrm>
                    <a:off x="10732804" y="2253277"/>
                    <a:ext cx="10404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EA2EC5A6-8F97-424A-A6CC-BB023B46BBEB}"/>
                      </a:ext>
                    </a:extLst>
                  </p14:cNvPr>
                  <p14:cNvContentPartPr/>
                  <p14:nvPr/>
                </p14:nvContentPartPr>
                <p14:xfrm>
                  <a:off x="10846564" y="2291797"/>
                  <a:ext cx="57600" cy="7236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EA2EC5A6-8F97-424A-A6CC-BB023B46BBEB}"/>
                      </a:ext>
                    </a:extLst>
                  </p:cNvPr>
                  <p:cNvPicPr/>
                  <p:nvPr/>
                </p:nvPicPr>
                <p:blipFill>
                  <a:blip r:embed="rId597"/>
                  <a:stretch>
                    <a:fillRect/>
                  </a:stretch>
                </p:blipFill>
                <p:spPr>
                  <a:xfrm>
                    <a:off x="10842244" y="2287477"/>
                    <a:ext cx="6624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5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A3B3B27D-06D8-42F9-91DA-AD6D629E7C87}"/>
                      </a:ext>
                    </a:extLst>
                  </p14:cNvPr>
                  <p14:cNvContentPartPr/>
                  <p14:nvPr/>
                </p14:nvContentPartPr>
                <p14:xfrm>
                  <a:off x="10938724" y="2223397"/>
                  <a:ext cx="28800" cy="15876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A3B3B27D-06D8-42F9-91DA-AD6D629E7C87}"/>
                      </a:ext>
                    </a:extLst>
                  </p:cNvPr>
                  <p:cNvPicPr/>
                  <p:nvPr/>
                </p:nvPicPr>
                <p:blipFill>
                  <a:blip r:embed="rId599"/>
                  <a:stretch>
                    <a:fillRect/>
                  </a:stretch>
                </p:blipFill>
                <p:spPr>
                  <a:xfrm>
                    <a:off x="10934404" y="2219077"/>
                    <a:ext cx="3744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66BC08BE-6C8B-4353-B376-160BA144F377}"/>
                      </a:ext>
                    </a:extLst>
                  </p14:cNvPr>
                  <p14:cNvContentPartPr/>
                  <p14:nvPr/>
                </p14:nvContentPartPr>
                <p14:xfrm>
                  <a:off x="10934404" y="2325997"/>
                  <a:ext cx="81360" cy="237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66BC08BE-6C8B-4353-B376-160BA144F377}"/>
                      </a:ext>
                    </a:extLst>
                  </p:cNvPr>
                  <p:cNvPicPr/>
                  <p:nvPr/>
                </p:nvPicPr>
                <p:blipFill>
                  <a:blip r:embed="rId601"/>
                  <a:stretch>
                    <a:fillRect/>
                  </a:stretch>
                </p:blipFill>
                <p:spPr>
                  <a:xfrm>
                    <a:off x="10930084" y="2321677"/>
                    <a:ext cx="9000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7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761AD276-586A-4C0B-8AB0-39EF9D9CE5AC}"/>
                      </a:ext>
                    </a:extLst>
                  </p14:cNvPr>
                  <p14:cNvContentPartPr/>
                  <p14:nvPr/>
                </p14:nvContentPartPr>
                <p14:xfrm>
                  <a:off x="11131423" y="3204521"/>
                  <a:ext cx="139680" cy="114840"/>
                </p14:xfrm>
              </p:contentPart>
            </mc:Choice>
            <mc:Fallback xmlns=""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761AD276-586A-4C0B-8AB0-39EF9D9CE5AC}"/>
                      </a:ext>
                    </a:extLst>
                  </p:cNvPr>
                  <p:cNvPicPr/>
                  <p:nvPr/>
                </p:nvPicPr>
                <p:blipFill>
                  <a:blip r:embed="rId603"/>
                  <a:stretch>
                    <a:fillRect/>
                  </a:stretch>
                </p:blipFill>
                <p:spPr>
                  <a:xfrm>
                    <a:off x="11127103" y="3200201"/>
                    <a:ext cx="14832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8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4A1E42A7-E179-4542-B532-8186D1773AF4}"/>
                      </a:ext>
                    </a:extLst>
                  </p14:cNvPr>
                  <p14:cNvContentPartPr/>
                  <p14:nvPr/>
                </p14:nvContentPartPr>
                <p14:xfrm>
                  <a:off x="11172463" y="3103721"/>
                  <a:ext cx="109080" cy="86400"/>
                </p14:xfrm>
              </p:contentPart>
            </mc:Choice>
            <mc:Fallback xmlns=""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4A1E42A7-E179-4542-B532-8186D1773AF4}"/>
                      </a:ext>
                    </a:extLst>
                  </p:cNvPr>
                  <p:cNvPicPr/>
                  <p:nvPr/>
                </p:nvPicPr>
                <p:blipFill>
                  <a:blip r:embed="rId605"/>
                  <a:stretch>
                    <a:fillRect/>
                  </a:stretch>
                </p:blipFill>
                <p:spPr>
                  <a:xfrm>
                    <a:off x="11168143" y="3099401"/>
                    <a:ext cx="11772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9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DBDD7B0C-69B8-4520-BD48-30F982BD1625}"/>
                      </a:ext>
                    </a:extLst>
                  </p14:cNvPr>
                  <p14:cNvContentPartPr/>
                  <p14:nvPr/>
                </p14:nvContentPartPr>
                <p14:xfrm>
                  <a:off x="11183623" y="2970161"/>
                  <a:ext cx="104760" cy="9252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DBDD7B0C-69B8-4520-BD48-30F982BD1625}"/>
                      </a:ext>
                    </a:extLst>
                  </p:cNvPr>
                  <p:cNvPicPr/>
                  <p:nvPr/>
                </p:nvPicPr>
                <p:blipFill>
                  <a:blip r:embed="rId607"/>
                  <a:stretch>
                    <a:fillRect/>
                  </a:stretch>
                </p:blipFill>
                <p:spPr>
                  <a:xfrm>
                    <a:off x="11179303" y="2965841"/>
                    <a:ext cx="11340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0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A49720FB-CF98-47E8-87D8-03276B3AC421}"/>
                      </a:ext>
                    </a:extLst>
                  </p14:cNvPr>
                  <p14:cNvContentPartPr/>
                  <p14:nvPr/>
                </p14:nvContentPartPr>
                <p14:xfrm>
                  <a:off x="11245543" y="2776481"/>
                  <a:ext cx="135360" cy="5328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A49720FB-CF98-47E8-87D8-03276B3AC421}"/>
                      </a:ext>
                    </a:extLst>
                  </p:cNvPr>
                  <p:cNvPicPr/>
                  <p:nvPr/>
                </p:nvPicPr>
                <p:blipFill>
                  <a:blip r:embed="rId609"/>
                  <a:stretch>
                    <a:fillRect/>
                  </a:stretch>
                </p:blipFill>
                <p:spPr>
                  <a:xfrm>
                    <a:off x="11241223" y="2772161"/>
                    <a:ext cx="14400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1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05C95211-2804-4B84-9E6E-6E4B6CB52C0D}"/>
                      </a:ext>
                    </a:extLst>
                  </p14:cNvPr>
                  <p14:cNvContentPartPr/>
                  <p14:nvPr/>
                </p14:nvContentPartPr>
                <p14:xfrm>
                  <a:off x="11199463" y="2682521"/>
                  <a:ext cx="84960" cy="11592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05C95211-2804-4B84-9E6E-6E4B6CB52C0D}"/>
                      </a:ext>
                    </a:extLst>
                  </p:cNvPr>
                  <p:cNvPicPr/>
                  <p:nvPr/>
                </p:nvPicPr>
                <p:blipFill>
                  <a:blip r:embed="rId611"/>
                  <a:stretch>
                    <a:fillRect/>
                  </a:stretch>
                </p:blipFill>
                <p:spPr>
                  <a:xfrm>
                    <a:off x="11195143" y="2678201"/>
                    <a:ext cx="9360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2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4E8E9219-2D72-471E-BFF3-D84E6CCA0703}"/>
                      </a:ext>
                    </a:extLst>
                  </p14:cNvPr>
                  <p14:cNvContentPartPr/>
                  <p14:nvPr/>
                </p14:nvContentPartPr>
                <p14:xfrm>
                  <a:off x="11221063" y="2574881"/>
                  <a:ext cx="90720" cy="7236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4E8E9219-2D72-471E-BFF3-D84E6CCA0703}"/>
                      </a:ext>
                    </a:extLst>
                  </p:cNvPr>
                  <p:cNvPicPr/>
                  <p:nvPr/>
                </p:nvPicPr>
                <p:blipFill>
                  <a:blip r:embed="rId613"/>
                  <a:stretch>
                    <a:fillRect/>
                  </a:stretch>
                </p:blipFill>
                <p:spPr>
                  <a:xfrm>
                    <a:off x="11216743" y="2570561"/>
                    <a:ext cx="9936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3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C686F6BD-0172-41EE-8388-B33FDB5F256F}"/>
                      </a:ext>
                    </a:extLst>
                  </p14:cNvPr>
                  <p14:cNvContentPartPr/>
                  <p14:nvPr/>
                </p14:nvContentPartPr>
                <p14:xfrm>
                  <a:off x="11240143" y="2494601"/>
                  <a:ext cx="104400" cy="8640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C686F6BD-0172-41EE-8388-B33FDB5F256F}"/>
                      </a:ext>
                    </a:extLst>
                  </p:cNvPr>
                  <p:cNvPicPr/>
                  <p:nvPr/>
                </p:nvPicPr>
                <p:blipFill>
                  <a:blip r:embed="rId615"/>
                  <a:stretch>
                    <a:fillRect/>
                  </a:stretch>
                </p:blipFill>
                <p:spPr>
                  <a:xfrm>
                    <a:off x="11235823" y="2490281"/>
                    <a:ext cx="11304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4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3A99B87F-0A58-4F4C-AD8F-E77E4DDDB395}"/>
                      </a:ext>
                    </a:extLst>
                  </p14:cNvPr>
                  <p14:cNvContentPartPr/>
                  <p14:nvPr/>
                </p14:nvContentPartPr>
                <p14:xfrm>
                  <a:off x="11197663" y="2408561"/>
                  <a:ext cx="168840" cy="5832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3A99B87F-0A58-4F4C-AD8F-E77E4DDDB395}"/>
                      </a:ext>
                    </a:extLst>
                  </p:cNvPr>
                  <p:cNvPicPr/>
                  <p:nvPr/>
                </p:nvPicPr>
                <p:blipFill>
                  <a:blip r:embed="rId617"/>
                  <a:stretch>
                    <a:fillRect/>
                  </a:stretch>
                </p:blipFill>
                <p:spPr>
                  <a:xfrm>
                    <a:off x="11193343" y="2404241"/>
                    <a:ext cx="17748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5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26E1FA8E-B581-4051-AAEC-7E66C13DF865}"/>
                      </a:ext>
                    </a:extLst>
                  </p14:cNvPr>
                  <p14:cNvContentPartPr/>
                  <p14:nvPr/>
                </p14:nvContentPartPr>
                <p14:xfrm>
                  <a:off x="11263183" y="2409281"/>
                  <a:ext cx="21240" cy="4500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26E1FA8E-B581-4051-AAEC-7E66C13DF865}"/>
                      </a:ext>
                    </a:extLst>
                  </p:cNvPr>
                  <p:cNvPicPr/>
                  <p:nvPr/>
                </p:nvPicPr>
                <p:blipFill>
                  <a:blip r:embed="rId619"/>
                  <a:stretch>
                    <a:fillRect/>
                  </a:stretch>
                </p:blipFill>
                <p:spPr>
                  <a:xfrm>
                    <a:off x="11258863" y="2404961"/>
                    <a:ext cx="2988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6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FA1C1F6D-43A3-4626-BAF0-4EC28F17448E}"/>
                      </a:ext>
                    </a:extLst>
                  </p14:cNvPr>
                  <p14:cNvContentPartPr/>
                  <p14:nvPr/>
                </p14:nvContentPartPr>
                <p14:xfrm>
                  <a:off x="11286943" y="2241161"/>
                  <a:ext cx="115200" cy="14400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FA1C1F6D-43A3-4626-BAF0-4EC28F17448E}"/>
                      </a:ext>
                    </a:extLst>
                  </p:cNvPr>
                  <p:cNvPicPr/>
                  <p:nvPr/>
                </p:nvPicPr>
                <p:blipFill>
                  <a:blip r:embed="rId621"/>
                  <a:stretch>
                    <a:fillRect/>
                  </a:stretch>
                </p:blipFill>
                <p:spPr>
                  <a:xfrm>
                    <a:off x="11282623" y="2236841"/>
                    <a:ext cx="1238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7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523AA8E3-DDD1-4C39-B2D7-F70CB5F76D4E}"/>
                      </a:ext>
                    </a:extLst>
                  </p14:cNvPr>
                  <p14:cNvContentPartPr/>
                  <p14:nvPr/>
                </p14:nvContentPartPr>
                <p14:xfrm>
                  <a:off x="11230423" y="2186801"/>
                  <a:ext cx="19080" cy="648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523AA8E3-DDD1-4C39-B2D7-F70CB5F76D4E}"/>
                      </a:ext>
                    </a:extLst>
                  </p:cNvPr>
                  <p:cNvPicPr/>
                  <p:nvPr/>
                </p:nvPicPr>
                <p:blipFill>
                  <a:blip r:embed="rId623"/>
                  <a:stretch>
                    <a:fillRect/>
                  </a:stretch>
                </p:blipFill>
                <p:spPr>
                  <a:xfrm>
                    <a:off x="11226103" y="2182481"/>
                    <a:ext cx="277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8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1F2EEB5D-0C90-4AAD-A68A-D1F88C3D3237}"/>
                      </a:ext>
                    </a:extLst>
                  </p14:cNvPr>
                  <p14:cNvContentPartPr/>
                  <p14:nvPr/>
                </p14:nvContentPartPr>
                <p14:xfrm>
                  <a:off x="11315023" y="2124881"/>
                  <a:ext cx="147240" cy="7668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1F2EEB5D-0C90-4AAD-A68A-D1F88C3D3237}"/>
                      </a:ext>
                    </a:extLst>
                  </p:cNvPr>
                  <p:cNvPicPr/>
                  <p:nvPr/>
                </p:nvPicPr>
                <p:blipFill>
                  <a:blip r:embed="rId625"/>
                  <a:stretch>
                    <a:fillRect/>
                  </a:stretch>
                </p:blipFill>
                <p:spPr>
                  <a:xfrm>
                    <a:off x="11310703" y="2120561"/>
                    <a:ext cx="15588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9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4C7DFFA2-9BBA-4C83-9397-A03305DB15C5}"/>
                      </a:ext>
                    </a:extLst>
                  </p14:cNvPr>
                  <p14:cNvContentPartPr/>
                  <p14:nvPr/>
                </p14:nvContentPartPr>
                <p14:xfrm>
                  <a:off x="10508951" y="2991591"/>
                  <a:ext cx="74880" cy="91080"/>
                </p14:xfrm>
              </p:contentPart>
            </mc:Choice>
            <mc:Fallback xmlns="">
              <p:pic>
                <p:nvPicPr>
                  <p:cNvPr id="455" name="Ink 454">
                    <a:extLst>
                      <a:ext uri="{FF2B5EF4-FFF2-40B4-BE49-F238E27FC236}">
                        <a16:creationId xmlns:a16="http://schemas.microsoft.com/office/drawing/2014/main" id="{4C7DFFA2-9BBA-4C83-9397-A03305DB15C5}"/>
                      </a:ext>
                    </a:extLst>
                  </p:cNvPr>
                  <p:cNvPicPr/>
                  <p:nvPr/>
                </p:nvPicPr>
                <p:blipFill>
                  <a:blip r:embed="rId627"/>
                  <a:stretch>
                    <a:fillRect/>
                  </a:stretch>
                </p:blipFill>
                <p:spPr>
                  <a:xfrm>
                    <a:off x="10504631" y="2987271"/>
                    <a:ext cx="8352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0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7C2B2E65-EC7A-4B56-AE16-3654A6CC4DC6}"/>
                      </a:ext>
                    </a:extLst>
                  </p14:cNvPr>
                  <p14:cNvContentPartPr/>
                  <p14:nvPr/>
                </p14:nvContentPartPr>
                <p14:xfrm>
                  <a:off x="10584911" y="2992671"/>
                  <a:ext cx="84240" cy="78120"/>
                </p14:xfrm>
              </p:contentPart>
            </mc:Choice>
            <mc:Fallback xmlns="">
              <p:pic>
                <p:nvPicPr>
                  <p:cNvPr id="456" name="Ink 455">
                    <a:extLst>
                      <a:ext uri="{FF2B5EF4-FFF2-40B4-BE49-F238E27FC236}">
                        <a16:creationId xmlns:a16="http://schemas.microsoft.com/office/drawing/2014/main" id="{7C2B2E65-EC7A-4B56-AE16-3654A6CC4DC6}"/>
                      </a:ext>
                    </a:extLst>
                  </p:cNvPr>
                  <p:cNvPicPr/>
                  <p:nvPr/>
                </p:nvPicPr>
                <p:blipFill>
                  <a:blip r:embed="rId629"/>
                  <a:stretch>
                    <a:fillRect/>
                  </a:stretch>
                </p:blipFill>
                <p:spPr>
                  <a:xfrm>
                    <a:off x="10580591" y="2988351"/>
                    <a:ext cx="9288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1">
                <p14:nvContentPartPr>
                  <p14:cNvPr id="457" name="Ink 456">
                    <a:extLst>
                      <a:ext uri="{FF2B5EF4-FFF2-40B4-BE49-F238E27FC236}">
                        <a16:creationId xmlns:a16="http://schemas.microsoft.com/office/drawing/2014/main" id="{436694A0-F18E-4950-9FD6-BF2F176F46BF}"/>
                      </a:ext>
                    </a:extLst>
                  </p14:cNvPr>
                  <p14:cNvContentPartPr/>
                  <p14:nvPr/>
                </p14:nvContentPartPr>
                <p14:xfrm>
                  <a:off x="10677071" y="3021471"/>
                  <a:ext cx="54720" cy="43200"/>
                </p14:xfrm>
              </p:contentPart>
            </mc:Choice>
            <mc:Fallback xmlns="">
              <p:pic>
                <p:nvPicPr>
                  <p:cNvPr id="457" name="Ink 456">
                    <a:extLst>
                      <a:ext uri="{FF2B5EF4-FFF2-40B4-BE49-F238E27FC236}">
                        <a16:creationId xmlns:a16="http://schemas.microsoft.com/office/drawing/2014/main" id="{436694A0-F18E-4950-9FD6-BF2F176F46BF}"/>
                      </a:ext>
                    </a:extLst>
                  </p:cNvPr>
                  <p:cNvPicPr/>
                  <p:nvPr/>
                </p:nvPicPr>
                <p:blipFill>
                  <a:blip r:embed="rId631"/>
                  <a:stretch>
                    <a:fillRect/>
                  </a:stretch>
                </p:blipFill>
                <p:spPr>
                  <a:xfrm>
                    <a:off x="10672751" y="3017151"/>
                    <a:ext cx="6336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2">
                <p14:nvContentPartPr>
                  <p14:cNvPr id="458" name="Ink 457">
                    <a:extLst>
                      <a:ext uri="{FF2B5EF4-FFF2-40B4-BE49-F238E27FC236}">
                        <a16:creationId xmlns:a16="http://schemas.microsoft.com/office/drawing/2014/main" id="{D60072C9-B35A-4A5D-9559-32150A0621E0}"/>
                      </a:ext>
                    </a:extLst>
                  </p14:cNvPr>
                  <p14:cNvContentPartPr/>
                  <p14:nvPr/>
                </p14:nvContentPartPr>
                <p14:xfrm>
                  <a:off x="10742591" y="2978631"/>
                  <a:ext cx="77400" cy="114480"/>
                </p14:xfrm>
              </p:contentPart>
            </mc:Choice>
            <mc:Fallback xmlns="">
              <p:pic>
                <p:nvPicPr>
                  <p:cNvPr id="458" name="Ink 457">
                    <a:extLst>
                      <a:ext uri="{FF2B5EF4-FFF2-40B4-BE49-F238E27FC236}">
                        <a16:creationId xmlns:a16="http://schemas.microsoft.com/office/drawing/2014/main" id="{D60072C9-B35A-4A5D-9559-32150A0621E0}"/>
                      </a:ext>
                    </a:extLst>
                  </p:cNvPr>
                  <p:cNvPicPr/>
                  <p:nvPr/>
                </p:nvPicPr>
                <p:blipFill>
                  <a:blip r:embed="rId633"/>
                  <a:stretch>
                    <a:fillRect/>
                  </a:stretch>
                </p:blipFill>
                <p:spPr>
                  <a:xfrm>
                    <a:off x="10738271" y="2974311"/>
                    <a:ext cx="8604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3">
                <p14:nvContentPartPr>
                  <p14:cNvPr id="459" name="Ink 458">
                    <a:extLst>
                      <a:ext uri="{FF2B5EF4-FFF2-40B4-BE49-F238E27FC236}">
                        <a16:creationId xmlns:a16="http://schemas.microsoft.com/office/drawing/2014/main" id="{09293931-42DF-4DC6-A412-465DB0D01A7A}"/>
                      </a:ext>
                    </a:extLst>
                  </p14:cNvPr>
                  <p14:cNvContentPartPr/>
                  <p14:nvPr/>
                </p14:nvContentPartPr>
                <p14:xfrm>
                  <a:off x="10812791" y="3077991"/>
                  <a:ext cx="7200" cy="48600"/>
                </p14:xfrm>
              </p:contentPart>
            </mc:Choice>
            <mc:Fallback xmlns="">
              <p:pic>
                <p:nvPicPr>
                  <p:cNvPr id="459" name="Ink 458">
                    <a:extLst>
                      <a:ext uri="{FF2B5EF4-FFF2-40B4-BE49-F238E27FC236}">
                        <a16:creationId xmlns:a16="http://schemas.microsoft.com/office/drawing/2014/main" id="{09293931-42DF-4DC6-A412-465DB0D01A7A}"/>
                      </a:ext>
                    </a:extLst>
                  </p:cNvPr>
                  <p:cNvPicPr/>
                  <p:nvPr/>
                </p:nvPicPr>
                <p:blipFill>
                  <a:blip r:embed="rId635"/>
                  <a:stretch>
                    <a:fillRect/>
                  </a:stretch>
                </p:blipFill>
                <p:spPr>
                  <a:xfrm>
                    <a:off x="10808471" y="3073671"/>
                    <a:ext cx="1584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4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BA405038-9750-4026-9F95-A523CCA803C2}"/>
                      </a:ext>
                    </a:extLst>
                  </p14:cNvPr>
                  <p14:cNvContentPartPr/>
                  <p14:nvPr/>
                </p14:nvContentPartPr>
                <p14:xfrm>
                  <a:off x="10864991" y="2983671"/>
                  <a:ext cx="49320" cy="108720"/>
                </p14:xfrm>
              </p:contentPart>
            </mc:Choice>
            <mc:Fallback xmlns=""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BA405038-9750-4026-9F95-A523CCA803C2}"/>
                      </a:ext>
                    </a:extLst>
                  </p:cNvPr>
                  <p:cNvPicPr/>
                  <p:nvPr/>
                </p:nvPicPr>
                <p:blipFill>
                  <a:blip r:embed="rId637"/>
                  <a:stretch>
                    <a:fillRect/>
                  </a:stretch>
                </p:blipFill>
                <p:spPr>
                  <a:xfrm>
                    <a:off x="10860671" y="2979351"/>
                    <a:ext cx="5796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5">
                <p14:nvContentPartPr>
                  <p14:cNvPr id="461" name="Ink 460">
                    <a:extLst>
                      <a:ext uri="{FF2B5EF4-FFF2-40B4-BE49-F238E27FC236}">
                        <a16:creationId xmlns:a16="http://schemas.microsoft.com/office/drawing/2014/main" id="{957410DF-4487-4539-A56B-D689190B8A8B}"/>
                      </a:ext>
                    </a:extLst>
                  </p14:cNvPr>
                  <p14:cNvContentPartPr/>
                  <p14:nvPr/>
                </p14:nvContentPartPr>
                <p14:xfrm>
                  <a:off x="10864631" y="3025431"/>
                  <a:ext cx="71280" cy="27360"/>
                </p14:xfrm>
              </p:contentPart>
            </mc:Choice>
            <mc:Fallback xmlns="">
              <p:pic>
                <p:nvPicPr>
                  <p:cNvPr id="461" name="Ink 460">
                    <a:extLst>
                      <a:ext uri="{FF2B5EF4-FFF2-40B4-BE49-F238E27FC236}">
                        <a16:creationId xmlns:a16="http://schemas.microsoft.com/office/drawing/2014/main" id="{957410DF-4487-4539-A56B-D689190B8A8B}"/>
                      </a:ext>
                    </a:extLst>
                  </p:cNvPr>
                  <p:cNvPicPr/>
                  <p:nvPr/>
                </p:nvPicPr>
                <p:blipFill>
                  <a:blip r:embed="rId639"/>
                  <a:stretch>
                    <a:fillRect/>
                  </a:stretch>
                </p:blipFill>
                <p:spPr>
                  <a:xfrm>
                    <a:off x="10860311" y="3021111"/>
                    <a:ext cx="7992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F1B452E-C228-4FFF-8F57-330C73FA6101}"/>
                    </a:ext>
                  </a:extLst>
                </p14:cNvPr>
                <p14:cNvContentPartPr/>
                <p14:nvPr/>
              </p14:nvContentPartPr>
              <p14:xfrm>
                <a:off x="4461058" y="2778406"/>
                <a:ext cx="1596600" cy="1581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F1B452E-C228-4FFF-8F57-330C73FA6101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456738" y="2774086"/>
                  <a:ext cx="160524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C3736FA-C8D2-4E64-86AB-65D99EB52E5D}"/>
                    </a:ext>
                  </a:extLst>
                </p14:cNvPr>
                <p14:cNvContentPartPr/>
                <p14:nvPr/>
              </p14:nvContentPartPr>
              <p14:xfrm>
                <a:off x="5879458" y="2748166"/>
                <a:ext cx="212760" cy="177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C3736FA-C8D2-4E64-86AB-65D99EB52E5D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875138" y="2743846"/>
                  <a:ext cx="221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22EB5F6-F20C-48A0-A950-953CE734D3D7}"/>
                    </a:ext>
                  </a:extLst>
                </p14:cNvPr>
                <p14:cNvContentPartPr/>
                <p14:nvPr/>
              </p14:nvContentPartPr>
              <p14:xfrm>
                <a:off x="4795374" y="3703171"/>
                <a:ext cx="139680" cy="93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22EB5F6-F20C-48A0-A950-953CE734D3D7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791054" y="3698851"/>
                  <a:ext cx="148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C06A906-49D2-4534-B788-7722CF7BE553}"/>
                    </a:ext>
                  </a:extLst>
                </p14:cNvPr>
                <p14:cNvContentPartPr/>
                <p14:nvPr/>
              </p14:nvContentPartPr>
              <p14:xfrm>
                <a:off x="4818054" y="3724051"/>
                <a:ext cx="53640" cy="716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C06A906-49D2-4534-B788-7722CF7BE55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813734" y="3719731"/>
                  <a:ext cx="62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0B36506-B22B-4E54-8B8B-8A375820BCC7}"/>
                    </a:ext>
                  </a:extLst>
                </p14:cNvPr>
                <p14:cNvContentPartPr/>
                <p14:nvPr/>
              </p14:nvContentPartPr>
              <p14:xfrm>
                <a:off x="4882134" y="3599131"/>
                <a:ext cx="57240" cy="103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0B36506-B22B-4E54-8B8B-8A375820BCC7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877814" y="3594811"/>
                  <a:ext cx="65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942EC25-74F5-48A3-AF65-551D3FE0325A}"/>
                    </a:ext>
                  </a:extLst>
                </p14:cNvPr>
                <p14:cNvContentPartPr/>
                <p14:nvPr/>
              </p14:nvContentPartPr>
              <p14:xfrm>
                <a:off x="4923534" y="3532171"/>
                <a:ext cx="104040" cy="99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942EC25-74F5-48A3-AF65-551D3FE0325A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919214" y="3527851"/>
                  <a:ext cx="112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530E843-1E85-4709-AA0F-1BD379A716AF}"/>
                    </a:ext>
                  </a:extLst>
                </p14:cNvPr>
                <p14:cNvContentPartPr/>
                <p14:nvPr/>
              </p14:nvContentPartPr>
              <p14:xfrm>
                <a:off x="4995174" y="3486451"/>
                <a:ext cx="51480" cy="57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530E843-1E85-4709-AA0F-1BD379A716AF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990854" y="3482131"/>
                  <a:ext cx="60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45056D2-0197-4C34-AAA0-1F35E9C51983}"/>
                    </a:ext>
                  </a:extLst>
                </p14:cNvPr>
                <p14:cNvContentPartPr/>
                <p14:nvPr/>
              </p14:nvContentPartPr>
              <p14:xfrm>
                <a:off x="4961334" y="3438571"/>
                <a:ext cx="11160" cy="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45056D2-0197-4C34-AAA0-1F35E9C51983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957014" y="3434251"/>
                  <a:ext cx="198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6B4CFE5-588A-4675-B626-34EF43E41F13}"/>
                    </a:ext>
                  </a:extLst>
                </p14:cNvPr>
                <p14:cNvContentPartPr/>
                <p14:nvPr/>
              </p14:nvContentPartPr>
              <p14:xfrm>
                <a:off x="5013534" y="3400051"/>
                <a:ext cx="108000" cy="85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6B4CFE5-588A-4675-B626-34EF43E41F13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009214" y="3395731"/>
                  <a:ext cx="116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D7F267E-3B39-4279-A9D4-C1D80AC68D2F}"/>
                    </a:ext>
                  </a:extLst>
                </p14:cNvPr>
                <p14:cNvContentPartPr/>
                <p14:nvPr/>
              </p14:nvContentPartPr>
              <p14:xfrm>
                <a:off x="5149254" y="3189451"/>
                <a:ext cx="110520" cy="161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D7F267E-3B39-4279-A9D4-C1D80AC68D2F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144934" y="3185131"/>
                  <a:ext cx="119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3E01B81-0850-4FBD-9C8D-0E879AF4E758}"/>
                    </a:ext>
                  </a:extLst>
                </p14:cNvPr>
                <p14:cNvContentPartPr/>
                <p14:nvPr/>
              </p14:nvContentPartPr>
              <p14:xfrm>
                <a:off x="5260494" y="3134011"/>
                <a:ext cx="70560" cy="70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3E01B81-0850-4FBD-9C8D-0E879AF4E75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256174" y="3129691"/>
                  <a:ext cx="79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AB73559-B338-4648-A310-B28EFD39EDA0}"/>
                    </a:ext>
                  </a:extLst>
                </p14:cNvPr>
                <p14:cNvContentPartPr/>
                <p14:nvPr/>
              </p14:nvContentPartPr>
              <p14:xfrm>
                <a:off x="5316654" y="2959051"/>
                <a:ext cx="79200" cy="188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AB73559-B338-4648-A310-B28EFD39EDA0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5312334" y="2954731"/>
                  <a:ext cx="87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FF8E734-70C2-442F-B3B1-556339B9E67D}"/>
                    </a:ext>
                  </a:extLst>
                </p14:cNvPr>
                <p14:cNvContentPartPr/>
                <p14:nvPr/>
              </p14:nvContentPartPr>
              <p14:xfrm>
                <a:off x="5393694" y="2820811"/>
                <a:ext cx="146880" cy="244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FF8E734-70C2-442F-B3B1-556339B9E67D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5389374" y="2816491"/>
                  <a:ext cx="155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5F82B81-9687-418F-8E0C-2678EC5173BB}"/>
                    </a:ext>
                  </a:extLst>
                </p14:cNvPr>
                <p14:cNvContentPartPr/>
                <p14:nvPr/>
              </p14:nvContentPartPr>
              <p14:xfrm>
                <a:off x="5526174" y="2865451"/>
                <a:ext cx="95760" cy="140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5F82B81-9687-418F-8E0C-2678EC5173BB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521854" y="2861131"/>
                  <a:ext cx="104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18F14B6-A36F-483D-BC69-E07FD76B427F}"/>
                    </a:ext>
                  </a:extLst>
                </p14:cNvPr>
                <p14:cNvContentPartPr/>
                <p14:nvPr/>
              </p14:nvContentPartPr>
              <p14:xfrm>
                <a:off x="5094174" y="3900091"/>
                <a:ext cx="125640" cy="76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18F14B6-A36F-483D-BC69-E07FD76B427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5089854" y="3895771"/>
                  <a:ext cx="134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747B43F-3AE0-4986-9B84-9100BD516B3F}"/>
                    </a:ext>
                  </a:extLst>
                </p14:cNvPr>
                <p14:cNvContentPartPr/>
                <p14:nvPr/>
              </p14:nvContentPartPr>
              <p14:xfrm>
                <a:off x="5121174" y="3899011"/>
                <a:ext cx="39240" cy="60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747B43F-3AE0-4986-9B84-9100BD516B3F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116854" y="3894691"/>
                  <a:ext cx="47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F4DE12C-EEDE-4D57-860E-30CD12EEFDF4}"/>
                    </a:ext>
                  </a:extLst>
                </p14:cNvPr>
                <p14:cNvContentPartPr/>
                <p14:nvPr/>
              </p14:nvContentPartPr>
              <p14:xfrm>
                <a:off x="5185614" y="3767971"/>
                <a:ext cx="146520" cy="121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F4DE12C-EEDE-4D57-860E-30CD12EEFDF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181294" y="3763651"/>
                  <a:ext cx="155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15F9AE3-2D12-4BF9-A99A-8ED7095D66A7}"/>
                    </a:ext>
                  </a:extLst>
                </p14:cNvPr>
                <p14:cNvContentPartPr/>
                <p14:nvPr/>
              </p14:nvContentPartPr>
              <p14:xfrm>
                <a:off x="5243214" y="3630811"/>
                <a:ext cx="130320" cy="1166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15F9AE3-2D12-4BF9-A99A-8ED7095D66A7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5238894" y="3626491"/>
                  <a:ext cx="138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29D597C-B1BD-45EA-8DDA-15E89FB17A24}"/>
                    </a:ext>
                  </a:extLst>
                </p14:cNvPr>
                <p14:cNvContentPartPr/>
                <p14:nvPr/>
              </p14:nvContentPartPr>
              <p14:xfrm>
                <a:off x="5310894" y="3646651"/>
                <a:ext cx="39960" cy="70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29D597C-B1BD-45EA-8DDA-15E89FB17A24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306574" y="3642331"/>
                  <a:ext cx="48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B93A5E8-4338-4477-BAA0-BCEE9B1985EB}"/>
                    </a:ext>
                  </a:extLst>
                </p14:cNvPr>
                <p14:cNvContentPartPr/>
                <p14:nvPr/>
              </p14:nvContentPartPr>
              <p14:xfrm>
                <a:off x="5418894" y="3473491"/>
                <a:ext cx="122040" cy="1479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B93A5E8-4338-4477-BAA0-BCEE9B1985E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414574" y="3469171"/>
                  <a:ext cx="130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0A3F689-9F46-4E91-8054-AFF96039E5B4}"/>
                    </a:ext>
                  </a:extLst>
                </p14:cNvPr>
                <p14:cNvContentPartPr/>
                <p14:nvPr/>
              </p14:nvContentPartPr>
              <p14:xfrm>
                <a:off x="5539134" y="3422011"/>
                <a:ext cx="74160" cy="75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0A3F689-9F46-4E91-8054-AFF96039E5B4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534814" y="3417691"/>
                  <a:ext cx="82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6D35452-3BD7-40A7-A70F-1846F58C28B7}"/>
                    </a:ext>
                  </a:extLst>
                </p14:cNvPr>
                <p14:cNvContentPartPr/>
                <p14:nvPr/>
              </p14:nvContentPartPr>
              <p14:xfrm>
                <a:off x="5597454" y="3243451"/>
                <a:ext cx="109080" cy="1800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6D35452-3BD7-40A7-A70F-1846F58C28B7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593134" y="3239131"/>
                  <a:ext cx="117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D6614CE-BCF3-489B-9F7A-D20C1B8B4420}"/>
                    </a:ext>
                  </a:extLst>
                </p14:cNvPr>
                <p14:cNvContentPartPr/>
                <p14:nvPr/>
              </p14:nvContentPartPr>
              <p14:xfrm>
                <a:off x="5682054" y="3061291"/>
                <a:ext cx="126720" cy="2448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D6614CE-BCF3-489B-9F7A-D20C1B8B4420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5677734" y="3056971"/>
                  <a:ext cx="135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143CD4E-A28A-41E2-948E-67547B3CE5A4}"/>
                    </a:ext>
                  </a:extLst>
                </p14:cNvPr>
                <p14:cNvContentPartPr/>
                <p14:nvPr/>
              </p14:nvContentPartPr>
              <p14:xfrm>
                <a:off x="5799774" y="3097291"/>
                <a:ext cx="83880" cy="1166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143CD4E-A28A-41E2-948E-67547B3CE5A4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795454" y="3092971"/>
                  <a:ext cx="92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C6219E49-6C2D-4333-956B-04E5AA51DAAB}"/>
                    </a:ext>
                  </a:extLst>
                </p14:cNvPr>
                <p14:cNvContentPartPr/>
                <p14:nvPr/>
              </p14:nvContentPartPr>
              <p14:xfrm>
                <a:off x="6335613" y="4013572"/>
                <a:ext cx="52920" cy="763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C6219E49-6C2D-4333-956B-04E5AA51DAAB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6331293" y="4009252"/>
                  <a:ext cx="615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5522263" y="3483881"/>
            <a:ext cx="6173030" cy="2107800"/>
            <a:chOff x="5522263" y="3483881"/>
            <a:chExt cx="6173030" cy="21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E1561F2-9749-497C-AD14-B51E2FF95C56}"/>
                    </a:ext>
                  </a:extLst>
                </p14:cNvPr>
                <p14:cNvContentPartPr/>
                <p14:nvPr/>
              </p14:nvContentPartPr>
              <p14:xfrm>
                <a:off x="7479943" y="3483881"/>
                <a:ext cx="9000" cy="32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E1561F2-9749-497C-AD14-B51E2FF95C5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475623" y="3479561"/>
                  <a:ext cx="176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34CFBA4-B03C-49C8-989B-659B79BE812C}"/>
                    </a:ext>
                  </a:extLst>
                </p14:cNvPr>
                <p14:cNvContentPartPr/>
                <p14:nvPr/>
              </p14:nvContentPartPr>
              <p14:xfrm>
                <a:off x="5836543" y="5267321"/>
                <a:ext cx="4641840" cy="910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34CFBA4-B03C-49C8-989B-659B79BE812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832223" y="5263001"/>
                  <a:ext cx="4650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D9EE17C-ED6B-4ABE-8DA4-1F1219A00E11}"/>
                    </a:ext>
                  </a:extLst>
                </p14:cNvPr>
                <p14:cNvContentPartPr/>
                <p14:nvPr/>
              </p14:nvContentPartPr>
              <p14:xfrm>
                <a:off x="10461103" y="5250761"/>
                <a:ext cx="93240" cy="1130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D9EE17C-ED6B-4ABE-8DA4-1F1219A00E1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456783" y="5246441"/>
                  <a:ext cx="101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85A32086-554B-4890-B114-A7C7544645B9}"/>
                    </a:ext>
                  </a:extLst>
                </p14:cNvPr>
                <p14:cNvContentPartPr/>
                <p14:nvPr/>
              </p14:nvContentPartPr>
              <p14:xfrm>
                <a:off x="10024743" y="5427982"/>
                <a:ext cx="13680" cy="101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85A32086-554B-4890-B114-A7C7544645B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020423" y="5423662"/>
                  <a:ext cx="22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046B1DA-2461-4A00-B834-A71E2D0B62E7}"/>
                    </a:ext>
                  </a:extLst>
                </p14:cNvPr>
                <p14:cNvContentPartPr/>
                <p14:nvPr/>
              </p14:nvContentPartPr>
              <p14:xfrm>
                <a:off x="10005303" y="5411782"/>
                <a:ext cx="77040" cy="457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046B1DA-2461-4A00-B834-A71E2D0B62E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00983" y="5407462"/>
                  <a:ext cx="85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C1FC5E34-F89F-4148-9CAA-7BDF774BB25C}"/>
                    </a:ext>
                  </a:extLst>
                </p14:cNvPr>
                <p14:cNvContentPartPr/>
                <p14:nvPr/>
              </p14:nvContentPartPr>
              <p14:xfrm>
                <a:off x="10074783" y="5467582"/>
                <a:ext cx="38880" cy="435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C1FC5E34-F89F-4148-9CAA-7BDF774BB25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070463" y="5463262"/>
                  <a:ext cx="47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D11F0D3-8F20-427A-8735-879D4F384C6C}"/>
                    </a:ext>
                  </a:extLst>
                </p14:cNvPr>
                <p14:cNvContentPartPr/>
                <p14:nvPr/>
              </p14:nvContentPartPr>
              <p14:xfrm>
                <a:off x="10107183" y="5445262"/>
                <a:ext cx="55800" cy="619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D11F0D3-8F20-427A-8735-879D4F384C6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02863" y="5440942"/>
                  <a:ext cx="64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93C5EBB-68F3-48D0-B4EC-095F8346F538}"/>
                    </a:ext>
                  </a:extLst>
                </p14:cNvPr>
                <p14:cNvContentPartPr/>
                <p14:nvPr/>
              </p14:nvContentPartPr>
              <p14:xfrm>
                <a:off x="10169823" y="5393062"/>
                <a:ext cx="18000" cy="1188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93C5EBB-68F3-48D0-B4EC-095F8346F53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165503" y="5388742"/>
                  <a:ext cx="26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0DBED78-2A0F-4549-B50B-790EED674C5F}"/>
                    </a:ext>
                  </a:extLst>
                </p14:cNvPr>
                <p14:cNvContentPartPr/>
                <p14:nvPr/>
              </p14:nvContentPartPr>
              <p14:xfrm>
                <a:off x="10166223" y="5465422"/>
                <a:ext cx="31680" cy="14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0DBED78-2A0F-4549-B50B-790EED674C5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161903" y="5461102"/>
                  <a:ext cx="403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2946614-6568-4D75-BC51-E9201E7A95EF}"/>
                    </a:ext>
                  </a:extLst>
                </p14:cNvPr>
                <p14:cNvContentPartPr/>
                <p14:nvPr/>
              </p14:nvContentPartPr>
              <p14:xfrm>
                <a:off x="10211943" y="5439862"/>
                <a:ext cx="73080" cy="61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2946614-6568-4D75-BC51-E9201E7A95E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207623" y="5435542"/>
                  <a:ext cx="81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9A47ADB-FB36-4629-9188-2DEFD1CC1815}"/>
                    </a:ext>
                  </a:extLst>
                </p14:cNvPr>
                <p14:cNvContentPartPr/>
                <p14:nvPr/>
              </p14:nvContentPartPr>
              <p14:xfrm>
                <a:off x="10251903" y="5391982"/>
                <a:ext cx="21240" cy="133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9A47ADB-FB36-4629-9188-2DEFD1CC181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247583" y="5387662"/>
                  <a:ext cx="29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F78B9790-7713-4054-A981-818CC380E61F}"/>
                    </a:ext>
                  </a:extLst>
                </p14:cNvPr>
                <p14:cNvContentPartPr/>
                <p14:nvPr/>
              </p14:nvContentPartPr>
              <p14:xfrm>
                <a:off x="10303383" y="5449942"/>
                <a:ext cx="58320" cy="478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F78B9790-7713-4054-A981-818CC380E61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299063" y="5445622"/>
                  <a:ext cx="66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53D90B20-B4CE-49ED-9BF6-CDC7A06765CF}"/>
                    </a:ext>
                  </a:extLst>
                </p14:cNvPr>
                <p14:cNvContentPartPr/>
                <p14:nvPr/>
              </p14:nvContentPartPr>
              <p14:xfrm>
                <a:off x="10385823" y="5435182"/>
                <a:ext cx="56520" cy="673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53D90B20-B4CE-49ED-9BF6-CDC7A06765C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381503" y="5430862"/>
                  <a:ext cx="65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C4861EE2-5E87-4AA8-9DBF-1E45D3B07026}"/>
                    </a:ext>
                  </a:extLst>
                </p14:cNvPr>
                <p14:cNvContentPartPr/>
                <p14:nvPr/>
              </p14:nvContentPartPr>
              <p14:xfrm>
                <a:off x="5667453" y="3652132"/>
                <a:ext cx="142200" cy="838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C4861EE2-5E87-4AA8-9DBF-1E45D3B07026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5663133" y="3647812"/>
                  <a:ext cx="150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80B3413B-305E-4A3D-B24A-9B552A08566E}"/>
                    </a:ext>
                  </a:extLst>
                </p14:cNvPr>
                <p14:cNvContentPartPr/>
                <p14:nvPr/>
              </p14:nvContentPartPr>
              <p14:xfrm>
                <a:off x="5703093" y="3585892"/>
                <a:ext cx="112680" cy="925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80B3413B-305E-4A3D-B24A-9B552A08566E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5698773" y="3581572"/>
                  <a:ext cx="121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14E22890-A772-495D-AC30-FDBF1CACB1F8}"/>
                    </a:ext>
                  </a:extLst>
                </p14:cNvPr>
                <p14:cNvContentPartPr/>
                <p14:nvPr/>
              </p14:nvContentPartPr>
              <p14:xfrm>
                <a:off x="5737653" y="3516772"/>
                <a:ext cx="91440" cy="882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14E22890-A772-495D-AC30-FDBF1CACB1F8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5733333" y="3512452"/>
                  <a:ext cx="100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ADA48741-BC0C-4977-B895-6B421A04BAA6}"/>
                    </a:ext>
                  </a:extLst>
                </p14:cNvPr>
                <p14:cNvContentPartPr/>
                <p14:nvPr/>
              </p14:nvContentPartPr>
              <p14:xfrm>
                <a:off x="5818183" y="3846401"/>
                <a:ext cx="98640" cy="14774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ADA48741-BC0C-4977-B895-6B421A04BAA6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5813863" y="3842081"/>
                  <a:ext cx="107280" cy="14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7CB1BDE-E5A6-48AA-BCF6-8F29CBEA207B}"/>
                    </a:ext>
                  </a:extLst>
                </p14:cNvPr>
                <p14:cNvContentPartPr/>
                <p14:nvPr/>
              </p14:nvContentPartPr>
              <p14:xfrm>
                <a:off x="5855983" y="3819761"/>
                <a:ext cx="102600" cy="1170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7CB1BDE-E5A6-48AA-BCF6-8F29CBEA207B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5851663" y="3815441"/>
                  <a:ext cx="111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0AF8D63-AD34-4B86-A325-C01FBD681781}"/>
                    </a:ext>
                  </a:extLst>
                </p14:cNvPr>
                <p14:cNvContentPartPr/>
                <p14:nvPr/>
              </p14:nvContentPartPr>
              <p14:xfrm>
                <a:off x="5544223" y="4570721"/>
                <a:ext cx="124200" cy="1130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0AF8D63-AD34-4B86-A325-C01FBD681781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5539903" y="4566401"/>
                  <a:ext cx="132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5E879F5-276E-4DDF-89E5-0A880CBA08FB}"/>
                    </a:ext>
                  </a:extLst>
                </p14:cNvPr>
                <p14:cNvContentPartPr/>
                <p14:nvPr/>
              </p14:nvContentPartPr>
              <p14:xfrm>
                <a:off x="5598943" y="4553081"/>
                <a:ext cx="78120" cy="658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5E879F5-276E-4DDF-89E5-0A880CBA08FB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5594623" y="4548761"/>
                  <a:ext cx="86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96252BA-E617-4EDB-B628-7D6D95D3AA78}"/>
                    </a:ext>
                  </a:extLst>
                </p14:cNvPr>
                <p14:cNvContentPartPr/>
                <p14:nvPr/>
              </p14:nvContentPartPr>
              <p14:xfrm>
                <a:off x="5607943" y="4468481"/>
                <a:ext cx="64800" cy="496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96252BA-E617-4EDB-B628-7D6D95D3AA78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5603623" y="4464161"/>
                  <a:ext cx="73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4763C02-C00D-4B2D-92B4-94032ED01602}"/>
                    </a:ext>
                  </a:extLst>
                </p14:cNvPr>
                <p14:cNvContentPartPr/>
                <p14:nvPr/>
              </p14:nvContentPartPr>
              <p14:xfrm>
                <a:off x="5616223" y="4341761"/>
                <a:ext cx="73440" cy="119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4763C02-C00D-4B2D-92B4-94032ED01602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5611903" y="4337441"/>
                  <a:ext cx="82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48189E79-61AA-48C5-95F9-F5355E41A1C0}"/>
                    </a:ext>
                  </a:extLst>
                </p14:cNvPr>
                <p14:cNvContentPartPr/>
                <p14:nvPr/>
              </p14:nvContentPartPr>
              <p14:xfrm>
                <a:off x="5538463" y="4272281"/>
                <a:ext cx="162720" cy="370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48189E79-61AA-48C5-95F9-F5355E41A1C0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5534143" y="4267961"/>
                  <a:ext cx="171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E430AF4A-1C25-4FD6-A5D0-2727CE15AC36}"/>
                    </a:ext>
                  </a:extLst>
                </p14:cNvPr>
                <p14:cNvContentPartPr/>
                <p14:nvPr/>
              </p14:nvContentPartPr>
              <p14:xfrm>
                <a:off x="5623063" y="4179041"/>
                <a:ext cx="76320" cy="1040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E430AF4A-1C25-4FD6-A5D0-2727CE15AC36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5618743" y="4174721"/>
                  <a:ext cx="8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E27586D-D737-498D-85C7-F9B7DFE810D3}"/>
                    </a:ext>
                  </a:extLst>
                </p14:cNvPr>
                <p14:cNvContentPartPr/>
                <p14:nvPr/>
              </p14:nvContentPartPr>
              <p14:xfrm>
                <a:off x="5571943" y="4069961"/>
                <a:ext cx="169200" cy="1026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E27586D-D737-498D-85C7-F9B7DFE810D3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5567623" y="4065641"/>
                  <a:ext cx="177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5A08F22-50AE-4601-9363-71F6FD8B9159}"/>
                    </a:ext>
                  </a:extLst>
                </p14:cNvPr>
                <p14:cNvContentPartPr/>
                <p14:nvPr/>
              </p14:nvContentPartPr>
              <p14:xfrm>
                <a:off x="5616943" y="4018481"/>
                <a:ext cx="8280" cy="64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5A08F22-50AE-4601-9363-71F6FD8B9159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5612623" y="4014161"/>
                  <a:ext cx="16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BCF47AB8-565F-4991-970A-3A09F72CA39F}"/>
                    </a:ext>
                  </a:extLst>
                </p14:cNvPr>
                <p14:cNvContentPartPr/>
                <p14:nvPr/>
              </p14:nvContentPartPr>
              <p14:xfrm>
                <a:off x="5661943" y="3956201"/>
                <a:ext cx="89280" cy="910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BCF47AB8-565F-4991-970A-3A09F72CA39F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5657623" y="3951881"/>
                  <a:ext cx="97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C56B6A2-5625-4FAC-8875-526F7C46118C}"/>
                    </a:ext>
                  </a:extLst>
                </p14:cNvPr>
                <p14:cNvContentPartPr/>
                <p14:nvPr/>
              </p14:nvContentPartPr>
              <p14:xfrm>
                <a:off x="5673823" y="3852521"/>
                <a:ext cx="131040" cy="856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C56B6A2-5625-4FAC-8875-526F7C46118C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5669503" y="3848201"/>
                  <a:ext cx="139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773EE9CC-A48E-4A2C-89C6-B58DC66C22C1}"/>
                    </a:ext>
                  </a:extLst>
                </p14:cNvPr>
                <p14:cNvContentPartPr/>
                <p14:nvPr/>
              </p14:nvContentPartPr>
              <p14:xfrm>
                <a:off x="5992533" y="4004932"/>
                <a:ext cx="64080" cy="907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773EE9CC-A48E-4A2C-89C6-B58DC66C22C1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5988213" y="4000612"/>
                  <a:ext cx="7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2C757316-D957-4B94-A6FC-77DE44C6F521}"/>
                    </a:ext>
                  </a:extLst>
                </p14:cNvPr>
                <p14:cNvContentPartPr/>
                <p14:nvPr/>
              </p14:nvContentPartPr>
              <p14:xfrm>
                <a:off x="6716853" y="4111852"/>
                <a:ext cx="63360" cy="9612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2C757316-D957-4B94-A6FC-77DE44C6F521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6712533" y="4107532"/>
                  <a:ext cx="72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4BAD4147-3026-4F43-9E9F-0551B2078222}"/>
                    </a:ext>
                  </a:extLst>
                </p14:cNvPr>
                <p14:cNvContentPartPr/>
                <p14:nvPr/>
              </p14:nvContentPartPr>
              <p14:xfrm>
                <a:off x="9773973" y="4664092"/>
                <a:ext cx="60840" cy="536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4BAD4147-3026-4F43-9E9F-0551B2078222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9769653" y="4659772"/>
                  <a:ext cx="69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A8B7135E-9407-4341-854F-830738B7E796}"/>
                    </a:ext>
                  </a:extLst>
                </p14:cNvPr>
                <p14:cNvContentPartPr/>
                <p14:nvPr/>
              </p14:nvContentPartPr>
              <p14:xfrm>
                <a:off x="10442853" y="4770292"/>
                <a:ext cx="63360" cy="3564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A8B7135E-9407-4341-854F-830738B7E796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10438533" y="4765972"/>
                  <a:ext cx="72000" cy="44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075E795-4686-4166-A13E-F4BD3AA80EC6}"/>
                </a:ext>
              </a:extLst>
            </p:cNvPr>
            <p:cNvGrpSpPr/>
            <p:nvPr/>
          </p:nvGrpSpPr>
          <p:grpSpPr>
            <a:xfrm>
              <a:off x="5522263" y="4838921"/>
              <a:ext cx="346430" cy="752760"/>
              <a:chOff x="5522263" y="4838921"/>
              <a:chExt cx="346430" cy="75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0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96481A2C-17B0-4917-9C7C-A9A335F62D85}"/>
                      </a:ext>
                    </a:extLst>
                  </p14:cNvPr>
                  <p14:cNvContentPartPr/>
                  <p14:nvPr/>
                </p14:nvContentPartPr>
                <p14:xfrm>
                  <a:off x="5522263" y="5504561"/>
                  <a:ext cx="144360" cy="87120"/>
                </p14:xfrm>
              </p:contentPart>
            </mc:Choice>
            <mc:Fallback xmlns=""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96481A2C-17B0-4917-9C7C-A9A335F62D85}"/>
                      </a:ext>
                    </a:extLst>
                  </p:cNvPr>
                  <p:cNvPicPr/>
                  <p:nvPr/>
                </p:nvPicPr>
                <p:blipFill>
                  <a:blip r:embed="rId951"/>
                  <a:stretch>
                    <a:fillRect/>
                  </a:stretch>
                </p:blipFill>
                <p:spPr>
                  <a:xfrm>
                    <a:off x="5517943" y="5500241"/>
                    <a:ext cx="15300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2">
                <p14:nvContentPartPr>
                  <p14:cNvPr id="401" name="Ink 400">
                    <a:extLst>
                      <a:ext uri="{FF2B5EF4-FFF2-40B4-BE49-F238E27FC236}">
                        <a16:creationId xmlns:a16="http://schemas.microsoft.com/office/drawing/2014/main" id="{0013D75E-AA9F-4727-88CF-7603BA03146D}"/>
                      </a:ext>
                    </a:extLst>
                  </p14:cNvPr>
                  <p14:cNvContentPartPr/>
                  <p14:nvPr/>
                </p14:nvContentPartPr>
                <p14:xfrm>
                  <a:off x="5577343" y="5410961"/>
                  <a:ext cx="135360" cy="90720"/>
                </p14:xfrm>
              </p:contentPart>
            </mc:Choice>
            <mc:Fallback xmlns=""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0013D75E-AA9F-4727-88CF-7603BA03146D}"/>
                      </a:ext>
                    </a:extLst>
                  </p:cNvPr>
                  <p:cNvPicPr/>
                  <p:nvPr/>
                </p:nvPicPr>
                <p:blipFill>
                  <a:blip r:embed="rId953"/>
                  <a:stretch>
                    <a:fillRect/>
                  </a:stretch>
                </p:blipFill>
                <p:spPr>
                  <a:xfrm>
                    <a:off x="5573023" y="5406641"/>
                    <a:ext cx="14400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4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7A6E5AF0-9333-49E4-A366-F5DB36956CC1}"/>
                      </a:ext>
                    </a:extLst>
                  </p14:cNvPr>
                  <p14:cNvContentPartPr/>
                  <p14:nvPr/>
                </p14:nvContentPartPr>
                <p14:xfrm>
                  <a:off x="5565463" y="5323121"/>
                  <a:ext cx="76680" cy="54000"/>
                </p14:xfrm>
              </p:contentPart>
            </mc:Choice>
            <mc:Fallback xmlns=""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7A6E5AF0-9333-49E4-A366-F5DB36956CC1}"/>
                      </a:ext>
                    </a:extLst>
                  </p:cNvPr>
                  <p:cNvPicPr/>
                  <p:nvPr/>
                </p:nvPicPr>
                <p:blipFill>
                  <a:blip r:embed="rId955"/>
                  <a:stretch>
                    <a:fillRect/>
                  </a:stretch>
                </p:blipFill>
                <p:spPr>
                  <a:xfrm>
                    <a:off x="5561143" y="5318801"/>
                    <a:ext cx="8532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6">
                <p14:nvContentPartPr>
                  <p14:cNvPr id="403" name="Ink 402">
                    <a:extLst>
                      <a:ext uri="{FF2B5EF4-FFF2-40B4-BE49-F238E27FC236}">
                        <a16:creationId xmlns:a16="http://schemas.microsoft.com/office/drawing/2014/main" id="{08F70188-BE1D-4925-B4D7-04858A3D8571}"/>
                      </a:ext>
                    </a:extLst>
                  </p14:cNvPr>
                  <p14:cNvContentPartPr/>
                  <p14:nvPr/>
                </p14:nvContentPartPr>
                <p14:xfrm>
                  <a:off x="5571583" y="5214401"/>
                  <a:ext cx="64440" cy="89640"/>
                </p14:xfrm>
              </p:contentPart>
            </mc:Choice>
            <mc:Fallback xmlns="">
              <p:pic>
                <p:nvPicPr>
                  <p:cNvPr id="403" name="Ink 402">
                    <a:extLst>
                      <a:ext uri="{FF2B5EF4-FFF2-40B4-BE49-F238E27FC236}">
                        <a16:creationId xmlns:a16="http://schemas.microsoft.com/office/drawing/2014/main" id="{08F70188-BE1D-4925-B4D7-04858A3D8571}"/>
                      </a:ext>
                    </a:extLst>
                  </p:cNvPr>
                  <p:cNvPicPr/>
                  <p:nvPr/>
                </p:nvPicPr>
                <p:blipFill>
                  <a:blip r:embed="rId957"/>
                  <a:stretch>
                    <a:fillRect/>
                  </a:stretch>
                </p:blipFill>
                <p:spPr>
                  <a:xfrm>
                    <a:off x="5567263" y="5210081"/>
                    <a:ext cx="730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8">
                <p14:nvContentPartPr>
                  <p14:cNvPr id="404" name="Ink 403">
                    <a:extLst>
                      <a:ext uri="{FF2B5EF4-FFF2-40B4-BE49-F238E27FC236}">
                        <a16:creationId xmlns:a16="http://schemas.microsoft.com/office/drawing/2014/main" id="{6D21FCB4-C675-4DC3-8596-299899F6CDF6}"/>
                      </a:ext>
                    </a:extLst>
                  </p14:cNvPr>
                  <p14:cNvContentPartPr/>
                  <p14:nvPr/>
                </p14:nvContentPartPr>
                <p14:xfrm>
                  <a:off x="5571583" y="5149241"/>
                  <a:ext cx="67320" cy="48240"/>
                </p14:xfrm>
              </p:contentPart>
            </mc:Choice>
            <mc:Fallback xmlns="">
              <p:pic>
                <p:nvPicPr>
                  <p:cNvPr id="404" name="Ink 403">
                    <a:extLst>
                      <a:ext uri="{FF2B5EF4-FFF2-40B4-BE49-F238E27FC236}">
                        <a16:creationId xmlns:a16="http://schemas.microsoft.com/office/drawing/2014/main" id="{6D21FCB4-C675-4DC3-8596-299899F6CDF6}"/>
                      </a:ext>
                    </a:extLst>
                  </p:cNvPr>
                  <p:cNvPicPr/>
                  <p:nvPr/>
                </p:nvPicPr>
                <p:blipFill>
                  <a:blip r:embed="rId959"/>
                  <a:stretch>
                    <a:fillRect/>
                  </a:stretch>
                </p:blipFill>
                <p:spPr>
                  <a:xfrm>
                    <a:off x="5567263" y="5144921"/>
                    <a:ext cx="7596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0">
                <p14:nvContentPartPr>
                  <p14:cNvPr id="405" name="Ink 404">
                    <a:extLst>
                      <a:ext uri="{FF2B5EF4-FFF2-40B4-BE49-F238E27FC236}">
                        <a16:creationId xmlns:a16="http://schemas.microsoft.com/office/drawing/2014/main" id="{40CA718E-03D8-42C1-8108-7DDEDBA30653}"/>
                      </a:ext>
                    </a:extLst>
                  </p14:cNvPr>
                  <p14:cNvContentPartPr/>
                  <p14:nvPr/>
                </p14:nvContentPartPr>
                <p14:xfrm>
                  <a:off x="5562943" y="5034761"/>
                  <a:ext cx="66960" cy="100440"/>
                </p14:xfrm>
              </p:contentPart>
            </mc:Choice>
            <mc:Fallback xmlns="">
              <p:pic>
                <p:nvPicPr>
                  <p:cNvPr id="405" name="Ink 404">
                    <a:extLst>
                      <a:ext uri="{FF2B5EF4-FFF2-40B4-BE49-F238E27FC236}">
                        <a16:creationId xmlns:a16="http://schemas.microsoft.com/office/drawing/2014/main" id="{40CA718E-03D8-42C1-8108-7DDEDBA30653}"/>
                      </a:ext>
                    </a:extLst>
                  </p:cNvPr>
                  <p:cNvPicPr/>
                  <p:nvPr/>
                </p:nvPicPr>
                <p:blipFill>
                  <a:blip r:embed="rId961"/>
                  <a:stretch>
                    <a:fillRect/>
                  </a:stretch>
                </p:blipFill>
                <p:spPr>
                  <a:xfrm>
                    <a:off x="5558623" y="5030441"/>
                    <a:ext cx="756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2">
                <p14:nvContentPartPr>
                  <p14:cNvPr id="406" name="Ink 405">
                    <a:extLst>
                      <a:ext uri="{FF2B5EF4-FFF2-40B4-BE49-F238E27FC236}">
                        <a16:creationId xmlns:a16="http://schemas.microsoft.com/office/drawing/2014/main" id="{8EFCF793-C604-4566-A50B-32B26FAB664A}"/>
                      </a:ext>
                    </a:extLst>
                  </p14:cNvPr>
                  <p14:cNvContentPartPr/>
                  <p14:nvPr/>
                </p14:nvContentPartPr>
                <p14:xfrm>
                  <a:off x="5585623" y="4942601"/>
                  <a:ext cx="57600" cy="49680"/>
                </p14:xfrm>
              </p:contentPart>
            </mc:Choice>
            <mc:Fallback xmlns="">
              <p:pic>
                <p:nvPicPr>
                  <p:cNvPr id="406" name="Ink 405">
                    <a:extLst>
                      <a:ext uri="{FF2B5EF4-FFF2-40B4-BE49-F238E27FC236}">
                        <a16:creationId xmlns:a16="http://schemas.microsoft.com/office/drawing/2014/main" id="{8EFCF793-C604-4566-A50B-32B26FAB664A}"/>
                      </a:ext>
                    </a:extLst>
                  </p:cNvPr>
                  <p:cNvPicPr/>
                  <p:nvPr/>
                </p:nvPicPr>
                <p:blipFill>
                  <a:blip r:embed="rId963"/>
                  <a:stretch>
                    <a:fillRect/>
                  </a:stretch>
                </p:blipFill>
                <p:spPr>
                  <a:xfrm>
                    <a:off x="5581303" y="4938281"/>
                    <a:ext cx="6624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4">
                <p14:nvContentPartPr>
                  <p14:cNvPr id="407" name="Ink 406">
                    <a:extLst>
                      <a:ext uri="{FF2B5EF4-FFF2-40B4-BE49-F238E27FC236}">
                        <a16:creationId xmlns:a16="http://schemas.microsoft.com/office/drawing/2014/main" id="{76CA58FA-38E4-4B71-951C-B79EBB3D696B}"/>
                      </a:ext>
                    </a:extLst>
                  </p14:cNvPr>
                  <p14:cNvContentPartPr/>
                  <p14:nvPr/>
                </p14:nvContentPartPr>
                <p14:xfrm>
                  <a:off x="5583463" y="4838921"/>
                  <a:ext cx="71280" cy="77760"/>
                </p14:xfrm>
              </p:contentPart>
            </mc:Choice>
            <mc:Fallback xmlns="">
              <p:pic>
                <p:nvPicPr>
                  <p:cNvPr id="407" name="Ink 406">
                    <a:extLst>
                      <a:ext uri="{FF2B5EF4-FFF2-40B4-BE49-F238E27FC236}">
                        <a16:creationId xmlns:a16="http://schemas.microsoft.com/office/drawing/2014/main" id="{76CA58FA-38E4-4B71-951C-B79EBB3D696B}"/>
                      </a:ext>
                    </a:extLst>
                  </p:cNvPr>
                  <p:cNvPicPr/>
                  <p:nvPr/>
                </p:nvPicPr>
                <p:blipFill>
                  <a:blip r:embed="rId965"/>
                  <a:stretch>
                    <a:fillRect/>
                  </a:stretch>
                </p:blipFill>
                <p:spPr>
                  <a:xfrm>
                    <a:off x="5579143" y="4834601"/>
                    <a:ext cx="7992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6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ED89A5F8-57F6-4729-8AA4-458E583E4B03}"/>
                      </a:ext>
                    </a:extLst>
                  </p14:cNvPr>
                  <p14:cNvContentPartPr/>
                  <p14:nvPr/>
                </p14:nvContentPartPr>
                <p14:xfrm>
                  <a:off x="5760693" y="5348092"/>
                  <a:ext cx="108000" cy="27000"/>
                </p14:xfrm>
              </p:contentPart>
            </mc:Choice>
            <mc:Fallback xmlns=""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ED89A5F8-57F6-4729-8AA4-458E583E4B03}"/>
                      </a:ext>
                    </a:extLst>
                  </p:cNvPr>
                  <p:cNvPicPr/>
                  <p:nvPr/>
                </p:nvPicPr>
                <p:blipFill>
                  <a:blip r:embed="rId967"/>
                  <a:stretch>
                    <a:fillRect/>
                  </a:stretch>
                </p:blipFill>
                <p:spPr>
                  <a:xfrm>
                    <a:off x="5756373" y="5343772"/>
                    <a:ext cx="116640" cy="3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7D8A0D6C-B59C-4B4E-8380-F74046806595}"/>
                </a:ext>
              </a:extLst>
            </p:cNvPr>
            <p:cNvGrpSpPr/>
            <p:nvPr/>
          </p:nvGrpSpPr>
          <p:grpSpPr>
            <a:xfrm>
              <a:off x="6287373" y="3503092"/>
              <a:ext cx="2913840" cy="595080"/>
              <a:chOff x="6287373" y="3503092"/>
              <a:chExt cx="2913840" cy="595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68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D394C61B-4D79-42E3-BC1E-64004E08F9C6}"/>
                      </a:ext>
                    </a:extLst>
                  </p14:cNvPr>
                  <p14:cNvContentPartPr/>
                  <p14:nvPr/>
                </p14:nvContentPartPr>
                <p14:xfrm>
                  <a:off x="6426693" y="3503092"/>
                  <a:ext cx="2774520" cy="408240"/>
                </p14:xfrm>
              </p:contentPart>
            </mc:Choice>
            <mc:Fallback xmlns=""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D394C61B-4D79-42E3-BC1E-64004E08F9C6}"/>
                      </a:ext>
                    </a:extLst>
                  </p:cNvPr>
                  <p:cNvPicPr/>
                  <p:nvPr/>
                </p:nvPicPr>
                <p:blipFill>
                  <a:blip r:embed="rId969"/>
                  <a:stretch>
                    <a:fillRect/>
                  </a:stretch>
                </p:blipFill>
                <p:spPr>
                  <a:xfrm>
                    <a:off x="6418053" y="3494452"/>
                    <a:ext cx="2792160" cy="42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0">
                <p14:nvContentPartPr>
                  <p14:cNvPr id="483" name="Ink 482">
                    <a:extLst>
                      <a:ext uri="{FF2B5EF4-FFF2-40B4-BE49-F238E27FC236}">
                        <a16:creationId xmlns:a16="http://schemas.microsoft.com/office/drawing/2014/main" id="{D10E045D-7EC7-4999-917F-E37CF2D363FD}"/>
                      </a:ext>
                    </a:extLst>
                  </p14:cNvPr>
                  <p14:cNvContentPartPr/>
                  <p14:nvPr/>
                </p14:nvContentPartPr>
                <p14:xfrm>
                  <a:off x="6362253" y="3795772"/>
                  <a:ext cx="181080" cy="156240"/>
                </p14:xfrm>
              </p:contentPart>
            </mc:Choice>
            <mc:Fallback xmlns="">
              <p:pic>
                <p:nvPicPr>
                  <p:cNvPr id="483" name="Ink 482">
                    <a:extLst>
                      <a:ext uri="{FF2B5EF4-FFF2-40B4-BE49-F238E27FC236}">
                        <a16:creationId xmlns:a16="http://schemas.microsoft.com/office/drawing/2014/main" id="{D10E045D-7EC7-4999-917F-E37CF2D363FD}"/>
                      </a:ext>
                    </a:extLst>
                  </p:cNvPr>
                  <p:cNvPicPr/>
                  <p:nvPr/>
                </p:nvPicPr>
                <p:blipFill>
                  <a:blip r:embed="rId971"/>
                  <a:stretch>
                    <a:fillRect/>
                  </a:stretch>
                </p:blipFill>
                <p:spPr>
                  <a:xfrm>
                    <a:off x="6353253" y="3787132"/>
                    <a:ext cx="19872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2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957FA473-5D33-404D-A17D-145E7F67C62D}"/>
                      </a:ext>
                    </a:extLst>
                  </p14:cNvPr>
                  <p14:cNvContentPartPr/>
                  <p14:nvPr/>
                </p14:nvContentPartPr>
                <p14:xfrm>
                  <a:off x="6287373" y="3939772"/>
                  <a:ext cx="201240" cy="158400"/>
                </p14:xfrm>
              </p:contentPart>
            </mc:Choice>
            <mc:Fallback xmlns=""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957FA473-5D33-404D-A17D-145E7F67C62D}"/>
                      </a:ext>
                    </a:extLst>
                  </p:cNvPr>
                  <p:cNvPicPr/>
                  <p:nvPr/>
                </p:nvPicPr>
                <p:blipFill>
                  <a:blip r:embed="rId973"/>
                  <a:stretch>
                    <a:fillRect/>
                  </a:stretch>
                </p:blipFill>
                <p:spPr>
                  <a:xfrm>
                    <a:off x="6278733" y="3930772"/>
                    <a:ext cx="218880" cy="17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753A8833-07CD-442B-9884-56D2CB1AA17E}"/>
                </a:ext>
              </a:extLst>
            </p:cNvPr>
            <p:cNvGrpSpPr/>
            <p:nvPr/>
          </p:nvGrpSpPr>
          <p:grpSpPr>
            <a:xfrm>
              <a:off x="5917293" y="4441612"/>
              <a:ext cx="484560" cy="480600"/>
              <a:chOff x="5917293" y="4441612"/>
              <a:chExt cx="484560" cy="48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4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42FFD4CD-4246-498B-8DFF-8C1B02E73DEB}"/>
                      </a:ext>
                    </a:extLst>
                  </p14:cNvPr>
                  <p14:cNvContentPartPr/>
                  <p14:nvPr/>
                </p14:nvContentPartPr>
                <p14:xfrm>
                  <a:off x="6012333" y="4447732"/>
                  <a:ext cx="16560" cy="16380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42FFD4CD-4246-498B-8DFF-8C1B02E73DEB}"/>
                      </a:ext>
                    </a:extLst>
                  </p:cNvPr>
                  <p:cNvPicPr/>
                  <p:nvPr/>
                </p:nvPicPr>
                <p:blipFill>
                  <a:blip r:embed="rId975"/>
                  <a:stretch>
                    <a:fillRect/>
                  </a:stretch>
                </p:blipFill>
                <p:spPr>
                  <a:xfrm>
                    <a:off x="6008013" y="4443412"/>
                    <a:ext cx="2520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6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03072DC8-4A9F-484E-9DAB-CB08AA2453B1}"/>
                      </a:ext>
                    </a:extLst>
                  </p14:cNvPr>
                  <p14:cNvContentPartPr/>
                  <p14:nvPr/>
                </p14:nvContentPartPr>
                <p14:xfrm>
                  <a:off x="5917653" y="4597852"/>
                  <a:ext cx="168480" cy="24840"/>
                </p14:xfrm>
              </p:contentPart>
            </mc:Choice>
            <mc:Fallback xmlns=""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03072DC8-4A9F-484E-9DAB-CB08AA2453B1}"/>
                      </a:ext>
                    </a:extLst>
                  </p:cNvPr>
                  <p:cNvPicPr/>
                  <p:nvPr/>
                </p:nvPicPr>
                <p:blipFill>
                  <a:blip r:embed="rId977"/>
                  <a:stretch>
                    <a:fillRect/>
                  </a:stretch>
                </p:blipFill>
                <p:spPr>
                  <a:xfrm>
                    <a:off x="5913333" y="4593532"/>
                    <a:ext cx="17712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8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0453FC7A-EEE5-470A-8941-FB0EE6D6E20F}"/>
                      </a:ext>
                    </a:extLst>
                  </p14:cNvPr>
                  <p14:cNvContentPartPr/>
                  <p14:nvPr/>
                </p14:nvContentPartPr>
                <p14:xfrm>
                  <a:off x="5917293" y="4611892"/>
                  <a:ext cx="151920" cy="17496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0453FC7A-EEE5-470A-8941-FB0EE6D6E20F}"/>
                      </a:ext>
                    </a:extLst>
                  </p:cNvPr>
                  <p:cNvPicPr/>
                  <p:nvPr/>
                </p:nvPicPr>
                <p:blipFill>
                  <a:blip r:embed="rId979"/>
                  <a:stretch>
                    <a:fillRect/>
                  </a:stretch>
                </p:blipFill>
                <p:spPr>
                  <a:xfrm>
                    <a:off x="5912973" y="4607572"/>
                    <a:ext cx="16056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0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ADBE4CCE-04BF-4BB2-9A81-2BE9E2D6B029}"/>
                      </a:ext>
                    </a:extLst>
                  </p14:cNvPr>
                  <p14:cNvContentPartPr/>
                  <p14:nvPr/>
                </p14:nvContentPartPr>
                <p14:xfrm>
                  <a:off x="6083253" y="4601452"/>
                  <a:ext cx="5400" cy="15552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ADBE4CCE-04BF-4BB2-9A81-2BE9E2D6B029}"/>
                      </a:ext>
                    </a:extLst>
                  </p:cNvPr>
                  <p:cNvPicPr/>
                  <p:nvPr/>
                </p:nvPicPr>
                <p:blipFill>
                  <a:blip r:embed="rId981"/>
                  <a:stretch>
                    <a:fillRect/>
                  </a:stretch>
                </p:blipFill>
                <p:spPr>
                  <a:xfrm>
                    <a:off x="6078933" y="4597132"/>
                    <a:ext cx="140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2">
                <p14:nvContentPartPr>
                  <p14:cNvPr id="491" name="Ink 490">
                    <a:extLst>
                      <a:ext uri="{FF2B5EF4-FFF2-40B4-BE49-F238E27FC236}">
                        <a16:creationId xmlns:a16="http://schemas.microsoft.com/office/drawing/2014/main" id="{0EB611FE-0F64-4143-B952-379BD0649732}"/>
                      </a:ext>
                    </a:extLst>
                  </p14:cNvPr>
                  <p14:cNvContentPartPr/>
                  <p14:nvPr/>
                </p14:nvContentPartPr>
                <p14:xfrm>
                  <a:off x="5985333" y="4790092"/>
                  <a:ext cx="14400" cy="132120"/>
                </p14:xfrm>
              </p:contentPart>
            </mc:Choice>
            <mc:Fallback xmlns="">
              <p:pic>
                <p:nvPicPr>
                  <p:cNvPr id="491" name="Ink 490">
                    <a:extLst>
                      <a:ext uri="{FF2B5EF4-FFF2-40B4-BE49-F238E27FC236}">
                        <a16:creationId xmlns:a16="http://schemas.microsoft.com/office/drawing/2014/main" id="{0EB611FE-0F64-4143-B952-379BD0649732}"/>
                      </a:ext>
                    </a:extLst>
                  </p:cNvPr>
                  <p:cNvPicPr/>
                  <p:nvPr/>
                </p:nvPicPr>
                <p:blipFill>
                  <a:blip r:embed="rId983"/>
                  <a:stretch>
                    <a:fillRect/>
                  </a:stretch>
                </p:blipFill>
                <p:spPr>
                  <a:xfrm>
                    <a:off x="5981013" y="4785772"/>
                    <a:ext cx="2304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4">
                <p14:nvContentPartPr>
                  <p14:cNvPr id="493" name="Ink 492">
                    <a:extLst>
                      <a:ext uri="{FF2B5EF4-FFF2-40B4-BE49-F238E27FC236}">
                        <a16:creationId xmlns:a16="http://schemas.microsoft.com/office/drawing/2014/main" id="{A96E140C-A2F1-498A-ADC4-740072CBC24A}"/>
                      </a:ext>
                    </a:extLst>
                  </p14:cNvPr>
                  <p14:cNvContentPartPr/>
                  <p14:nvPr/>
                </p14:nvContentPartPr>
                <p14:xfrm>
                  <a:off x="6259293" y="4591732"/>
                  <a:ext cx="4680" cy="3600"/>
                </p14:xfrm>
              </p:contentPart>
            </mc:Choice>
            <mc:Fallback xmlns="">
              <p:pic>
                <p:nvPicPr>
                  <p:cNvPr id="493" name="Ink 492">
                    <a:extLst>
                      <a:ext uri="{FF2B5EF4-FFF2-40B4-BE49-F238E27FC236}">
                        <a16:creationId xmlns:a16="http://schemas.microsoft.com/office/drawing/2014/main" id="{A96E140C-A2F1-498A-ADC4-740072CBC24A}"/>
                      </a:ext>
                    </a:extLst>
                  </p:cNvPr>
                  <p:cNvPicPr/>
                  <p:nvPr/>
                </p:nvPicPr>
                <p:blipFill>
                  <a:blip r:embed="rId985"/>
                  <a:stretch>
                    <a:fillRect/>
                  </a:stretch>
                </p:blipFill>
                <p:spPr>
                  <a:xfrm>
                    <a:off x="6254973" y="4587412"/>
                    <a:ext cx="1332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6">
                <p14:nvContentPartPr>
                  <p14:cNvPr id="494" name="Ink 493">
                    <a:extLst>
                      <a:ext uri="{FF2B5EF4-FFF2-40B4-BE49-F238E27FC236}">
                        <a16:creationId xmlns:a16="http://schemas.microsoft.com/office/drawing/2014/main" id="{6CAF99EE-FDBB-4440-B954-2B15F48984DB}"/>
                      </a:ext>
                    </a:extLst>
                  </p14:cNvPr>
                  <p14:cNvContentPartPr/>
                  <p14:nvPr/>
                </p14:nvContentPartPr>
                <p14:xfrm>
                  <a:off x="6235533" y="4561852"/>
                  <a:ext cx="20520" cy="179640"/>
                </p14:xfrm>
              </p:contentPart>
            </mc:Choice>
            <mc:Fallback xmlns="">
              <p:pic>
                <p:nvPicPr>
                  <p:cNvPr id="494" name="Ink 493">
                    <a:extLst>
                      <a:ext uri="{FF2B5EF4-FFF2-40B4-BE49-F238E27FC236}">
                        <a16:creationId xmlns:a16="http://schemas.microsoft.com/office/drawing/2014/main" id="{6CAF99EE-FDBB-4440-B954-2B15F48984DB}"/>
                      </a:ext>
                    </a:extLst>
                  </p:cNvPr>
                  <p:cNvPicPr/>
                  <p:nvPr/>
                </p:nvPicPr>
                <p:blipFill>
                  <a:blip r:embed="rId987"/>
                  <a:stretch>
                    <a:fillRect/>
                  </a:stretch>
                </p:blipFill>
                <p:spPr>
                  <a:xfrm>
                    <a:off x="6231213" y="4557532"/>
                    <a:ext cx="2916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8">
                <p14:nvContentPartPr>
                  <p14:cNvPr id="495" name="Ink 494">
                    <a:extLst>
                      <a:ext uri="{FF2B5EF4-FFF2-40B4-BE49-F238E27FC236}">
                        <a16:creationId xmlns:a16="http://schemas.microsoft.com/office/drawing/2014/main" id="{9109D379-DA71-4C83-B8EC-63996A0DFDE3}"/>
                      </a:ext>
                    </a:extLst>
                  </p14:cNvPr>
                  <p14:cNvContentPartPr/>
                  <p14:nvPr/>
                </p14:nvContentPartPr>
                <p14:xfrm>
                  <a:off x="6237333" y="4557172"/>
                  <a:ext cx="155880" cy="63720"/>
                </p14:xfrm>
              </p:contentPart>
            </mc:Choice>
            <mc:Fallback xmlns="">
              <p:pic>
                <p:nvPicPr>
                  <p:cNvPr id="495" name="Ink 494">
                    <a:extLst>
                      <a:ext uri="{FF2B5EF4-FFF2-40B4-BE49-F238E27FC236}">
                        <a16:creationId xmlns:a16="http://schemas.microsoft.com/office/drawing/2014/main" id="{9109D379-DA71-4C83-B8EC-63996A0DFDE3}"/>
                      </a:ext>
                    </a:extLst>
                  </p:cNvPr>
                  <p:cNvPicPr/>
                  <p:nvPr/>
                </p:nvPicPr>
                <p:blipFill>
                  <a:blip r:embed="rId989"/>
                  <a:stretch>
                    <a:fillRect/>
                  </a:stretch>
                </p:blipFill>
                <p:spPr>
                  <a:xfrm>
                    <a:off x="6233013" y="4552852"/>
                    <a:ext cx="16452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0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EE4205EC-4A98-45D8-8C1C-F81312A14098}"/>
                      </a:ext>
                    </a:extLst>
                  </p14:cNvPr>
                  <p14:cNvContentPartPr/>
                  <p14:nvPr/>
                </p14:nvContentPartPr>
                <p14:xfrm>
                  <a:off x="6250293" y="4738252"/>
                  <a:ext cx="151560" cy="20880"/>
                </p14:xfrm>
              </p:contentPart>
            </mc:Choice>
            <mc:Fallback xmlns=""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EE4205EC-4A98-45D8-8C1C-F81312A14098}"/>
                      </a:ext>
                    </a:extLst>
                  </p:cNvPr>
                  <p:cNvPicPr/>
                  <p:nvPr/>
                </p:nvPicPr>
                <p:blipFill>
                  <a:blip r:embed="rId991"/>
                  <a:stretch>
                    <a:fillRect/>
                  </a:stretch>
                </p:blipFill>
                <p:spPr>
                  <a:xfrm>
                    <a:off x="6245973" y="4733932"/>
                    <a:ext cx="1602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2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B512A81D-DCDF-474F-B8E6-85F9C6FA738B}"/>
                      </a:ext>
                    </a:extLst>
                  </p14:cNvPr>
                  <p14:cNvContentPartPr/>
                  <p14:nvPr/>
                </p14:nvContentPartPr>
                <p14:xfrm>
                  <a:off x="6382413" y="4596052"/>
                  <a:ext cx="6480" cy="127080"/>
                </p14:xfrm>
              </p:contentPart>
            </mc:Choice>
            <mc:Fallback xmlns=""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B512A81D-DCDF-474F-B8E6-85F9C6FA738B}"/>
                      </a:ext>
                    </a:extLst>
                  </p:cNvPr>
                  <p:cNvPicPr/>
                  <p:nvPr/>
                </p:nvPicPr>
                <p:blipFill>
                  <a:blip r:embed="rId993"/>
                  <a:stretch>
                    <a:fillRect/>
                  </a:stretch>
                </p:blipFill>
                <p:spPr>
                  <a:xfrm>
                    <a:off x="6378093" y="4591732"/>
                    <a:ext cx="15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4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10CD88DC-57EB-4BAD-90B9-47BB28E719CB}"/>
                      </a:ext>
                    </a:extLst>
                  </p14:cNvPr>
                  <p14:cNvContentPartPr/>
                  <p14:nvPr/>
                </p14:nvContentPartPr>
                <p14:xfrm>
                  <a:off x="6319053" y="4441612"/>
                  <a:ext cx="7920" cy="127440"/>
                </p14:xfrm>
              </p:contentPart>
            </mc:Choice>
            <mc:Fallback xmlns=""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10CD88DC-57EB-4BAD-90B9-47BB28E719CB}"/>
                      </a:ext>
                    </a:extLst>
                  </p:cNvPr>
                  <p:cNvPicPr/>
                  <p:nvPr/>
                </p:nvPicPr>
                <p:blipFill>
                  <a:blip r:embed="rId993"/>
                  <a:stretch>
                    <a:fillRect/>
                  </a:stretch>
                </p:blipFill>
                <p:spPr>
                  <a:xfrm>
                    <a:off x="6314733" y="4437292"/>
                    <a:ext cx="1656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5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1DE2EC55-8FC2-4147-8F9F-E9DE4CCC031D}"/>
                      </a:ext>
                    </a:extLst>
                  </p14:cNvPr>
                  <p14:cNvContentPartPr/>
                  <p14:nvPr/>
                </p14:nvContentPartPr>
                <p14:xfrm>
                  <a:off x="6312573" y="4786132"/>
                  <a:ext cx="7560" cy="115200"/>
                </p14:xfrm>
              </p:contentPart>
            </mc:Choice>
            <mc:Fallback xmlns=""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1DE2EC55-8FC2-4147-8F9F-E9DE4CCC031D}"/>
                      </a:ext>
                    </a:extLst>
                  </p:cNvPr>
                  <p:cNvPicPr/>
                  <p:nvPr/>
                </p:nvPicPr>
                <p:blipFill>
                  <a:blip r:embed="rId996"/>
                  <a:stretch>
                    <a:fillRect/>
                  </a:stretch>
                </p:blipFill>
                <p:spPr>
                  <a:xfrm>
                    <a:off x="6308253" y="4781812"/>
                    <a:ext cx="16200" cy="123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5EC2F910-8F51-4563-B83C-15AFDAFF8689}"/>
                </a:ext>
              </a:extLst>
            </p:cNvPr>
            <p:cNvGrpSpPr/>
            <p:nvPr/>
          </p:nvGrpSpPr>
          <p:grpSpPr>
            <a:xfrm>
              <a:off x="6611373" y="4450972"/>
              <a:ext cx="173520" cy="406080"/>
              <a:chOff x="6611373" y="4450972"/>
              <a:chExt cx="173520" cy="40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7">
                <p14:nvContentPartPr>
                  <p14:cNvPr id="501" name="Ink 500">
                    <a:extLst>
                      <a:ext uri="{FF2B5EF4-FFF2-40B4-BE49-F238E27FC236}">
                        <a16:creationId xmlns:a16="http://schemas.microsoft.com/office/drawing/2014/main" id="{9F7338E3-2AE7-4071-8E72-127C2B215EC1}"/>
                      </a:ext>
                    </a:extLst>
                  </p14:cNvPr>
                  <p14:cNvContentPartPr/>
                  <p14:nvPr/>
                </p14:nvContentPartPr>
                <p14:xfrm>
                  <a:off x="6611373" y="4570492"/>
                  <a:ext cx="5400" cy="27720"/>
                </p14:xfrm>
              </p:contentPart>
            </mc:Choice>
            <mc:Fallback xmlns="">
              <p:pic>
                <p:nvPicPr>
                  <p:cNvPr id="501" name="Ink 500">
                    <a:extLst>
                      <a:ext uri="{FF2B5EF4-FFF2-40B4-BE49-F238E27FC236}">
                        <a16:creationId xmlns:a16="http://schemas.microsoft.com/office/drawing/2014/main" id="{9F7338E3-2AE7-4071-8E72-127C2B215EC1}"/>
                      </a:ext>
                    </a:extLst>
                  </p:cNvPr>
                  <p:cNvPicPr/>
                  <p:nvPr/>
                </p:nvPicPr>
                <p:blipFill>
                  <a:blip r:embed="rId998"/>
                  <a:stretch>
                    <a:fillRect/>
                  </a:stretch>
                </p:blipFill>
                <p:spPr>
                  <a:xfrm>
                    <a:off x="6607053" y="4566172"/>
                    <a:ext cx="140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9">
                <p14:nvContentPartPr>
                  <p14:cNvPr id="502" name="Ink 501">
                    <a:extLst>
                      <a:ext uri="{FF2B5EF4-FFF2-40B4-BE49-F238E27FC236}">
                        <a16:creationId xmlns:a16="http://schemas.microsoft.com/office/drawing/2014/main" id="{DC51FFF4-8A87-4E46-AAE4-0A552154ACBB}"/>
                      </a:ext>
                    </a:extLst>
                  </p14:cNvPr>
                  <p14:cNvContentPartPr/>
                  <p14:nvPr/>
                </p14:nvContentPartPr>
                <p14:xfrm>
                  <a:off x="6616413" y="4543132"/>
                  <a:ext cx="168480" cy="28800"/>
                </p14:xfrm>
              </p:contentPart>
            </mc:Choice>
            <mc:Fallback xmlns="">
              <p:pic>
                <p:nvPicPr>
                  <p:cNvPr id="502" name="Ink 501">
                    <a:extLst>
                      <a:ext uri="{FF2B5EF4-FFF2-40B4-BE49-F238E27FC236}">
                        <a16:creationId xmlns:a16="http://schemas.microsoft.com/office/drawing/2014/main" id="{DC51FFF4-8A87-4E46-AAE4-0A552154ACBB}"/>
                      </a:ext>
                    </a:extLst>
                  </p:cNvPr>
                  <p:cNvPicPr/>
                  <p:nvPr/>
                </p:nvPicPr>
                <p:blipFill>
                  <a:blip r:embed="rId1000"/>
                  <a:stretch>
                    <a:fillRect/>
                  </a:stretch>
                </p:blipFill>
                <p:spPr>
                  <a:xfrm>
                    <a:off x="6612093" y="4538812"/>
                    <a:ext cx="17712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1">
                <p14:nvContentPartPr>
                  <p14:cNvPr id="503" name="Ink 502">
                    <a:extLst>
                      <a:ext uri="{FF2B5EF4-FFF2-40B4-BE49-F238E27FC236}">
                        <a16:creationId xmlns:a16="http://schemas.microsoft.com/office/drawing/2014/main" id="{F9416B13-6595-4D5F-8175-A09BB0405E67}"/>
                      </a:ext>
                    </a:extLst>
                  </p14:cNvPr>
                  <p14:cNvContentPartPr/>
                  <p14:nvPr/>
                </p14:nvContentPartPr>
                <p14:xfrm>
                  <a:off x="6611733" y="4553212"/>
                  <a:ext cx="141120" cy="201600"/>
                </p14:xfrm>
              </p:contentPart>
            </mc:Choice>
            <mc:Fallback xmlns="">
              <p:pic>
                <p:nvPicPr>
                  <p:cNvPr id="503" name="Ink 502">
                    <a:extLst>
                      <a:ext uri="{FF2B5EF4-FFF2-40B4-BE49-F238E27FC236}">
                        <a16:creationId xmlns:a16="http://schemas.microsoft.com/office/drawing/2014/main" id="{F9416B13-6595-4D5F-8175-A09BB0405E67}"/>
                      </a:ext>
                    </a:extLst>
                  </p:cNvPr>
                  <p:cNvPicPr/>
                  <p:nvPr/>
                </p:nvPicPr>
                <p:blipFill>
                  <a:blip r:embed="rId1002"/>
                  <a:stretch>
                    <a:fillRect/>
                  </a:stretch>
                </p:blipFill>
                <p:spPr>
                  <a:xfrm>
                    <a:off x="6607413" y="4548892"/>
                    <a:ext cx="14976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3">
                <p14:nvContentPartPr>
                  <p14:cNvPr id="504" name="Ink 503">
                    <a:extLst>
                      <a:ext uri="{FF2B5EF4-FFF2-40B4-BE49-F238E27FC236}">
                        <a16:creationId xmlns:a16="http://schemas.microsoft.com/office/drawing/2014/main" id="{2D409BBA-4900-47A9-AE09-6BA14712484E}"/>
                      </a:ext>
                    </a:extLst>
                  </p14:cNvPr>
                  <p14:cNvContentPartPr/>
                  <p14:nvPr/>
                </p14:nvContentPartPr>
                <p14:xfrm>
                  <a:off x="6768693" y="4559692"/>
                  <a:ext cx="12240" cy="193320"/>
                </p14:xfrm>
              </p:contentPart>
            </mc:Choice>
            <mc:Fallback xmlns="">
              <p:pic>
                <p:nvPicPr>
                  <p:cNvPr id="504" name="Ink 503">
                    <a:extLst>
                      <a:ext uri="{FF2B5EF4-FFF2-40B4-BE49-F238E27FC236}">
                        <a16:creationId xmlns:a16="http://schemas.microsoft.com/office/drawing/2014/main" id="{2D409BBA-4900-47A9-AE09-6BA14712484E}"/>
                      </a:ext>
                    </a:extLst>
                  </p:cNvPr>
                  <p:cNvPicPr/>
                  <p:nvPr/>
                </p:nvPicPr>
                <p:blipFill>
                  <a:blip r:embed="rId1004"/>
                  <a:stretch>
                    <a:fillRect/>
                  </a:stretch>
                </p:blipFill>
                <p:spPr>
                  <a:xfrm>
                    <a:off x="6764373" y="4555372"/>
                    <a:ext cx="208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5">
                <p14:nvContentPartPr>
                  <p14:cNvPr id="505" name="Ink 504">
                    <a:extLst>
                      <a:ext uri="{FF2B5EF4-FFF2-40B4-BE49-F238E27FC236}">
                        <a16:creationId xmlns:a16="http://schemas.microsoft.com/office/drawing/2014/main" id="{98A4071A-2A72-4599-99A2-ED34B6B6E671}"/>
                      </a:ext>
                    </a:extLst>
                  </p14:cNvPr>
                  <p14:cNvContentPartPr/>
                  <p14:nvPr/>
                </p14:nvContentPartPr>
                <p14:xfrm>
                  <a:off x="6699573" y="4450972"/>
                  <a:ext cx="2520" cy="80640"/>
                </p14:xfrm>
              </p:contentPart>
            </mc:Choice>
            <mc:Fallback xmlns="">
              <p:pic>
                <p:nvPicPr>
                  <p:cNvPr id="505" name="Ink 504">
                    <a:extLst>
                      <a:ext uri="{FF2B5EF4-FFF2-40B4-BE49-F238E27FC236}">
                        <a16:creationId xmlns:a16="http://schemas.microsoft.com/office/drawing/2014/main" id="{98A4071A-2A72-4599-99A2-ED34B6B6E671}"/>
                      </a:ext>
                    </a:extLst>
                  </p:cNvPr>
                  <p:cNvPicPr/>
                  <p:nvPr/>
                </p:nvPicPr>
                <p:blipFill>
                  <a:blip r:embed="rId1006"/>
                  <a:stretch>
                    <a:fillRect/>
                  </a:stretch>
                </p:blipFill>
                <p:spPr>
                  <a:xfrm>
                    <a:off x="6695253" y="4446652"/>
                    <a:ext cx="1116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7">
                <p14:nvContentPartPr>
                  <p14:cNvPr id="506" name="Ink 505">
                    <a:extLst>
                      <a:ext uri="{FF2B5EF4-FFF2-40B4-BE49-F238E27FC236}">
                        <a16:creationId xmlns:a16="http://schemas.microsoft.com/office/drawing/2014/main" id="{85D38965-165D-485D-94BE-8B702B665CAD}"/>
                      </a:ext>
                    </a:extLst>
                  </p14:cNvPr>
                  <p14:cNvContentPartPr/>
                  <p14:nvPr/>
                </p14:nvContentPartPr>
                <p14:xfrm>
                  <a:off x="6690573" y="4772092"/>
                  <a:ext cx="9720" cy="84960"/>
                </p14:xfrm>
              </p:contentPart>
            </mc:Choice>
            <mc:Fallback xmlns="">
              <p:pic>
                <p:nvPicPr>
                  <p:cNvPr id="506" name="Ink 505">
                    <a:extLst>
                      <a:ext uri="{FF2B5EF4-FFF2-40B4-BE49-F238E27FC236}">
                        <a16:creationId xmlns:a16="http://schemas.microsoft.com/office/drawing/2014/main" id="{85D38965-165D-485D-94BE-8B702B665CAD}"/>
                      </a:ext>
                    </a:extLst>
                  </p:cNvPr>
                  <p:cNvPicPr/>
                  <p:nvPr/>
                </p:nvPicPr>
                <p:blipFill>
                  <a:blip r:embed="rId1008"/>
                  <a:stretch>
                    <a:fillRect/>
                  </a:stretch>
                </p:blipFill>
                <p:spPr>
                  <a:xfrm>
                    <a:off x="6686253" y="4767772"/>
                    <a:ext cx="1836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19C1569A-6B04-455B-8A9C-EA970870315A}"/>
                </a:ext>
              </a:extLst>
            </p:cNvPr>
            <p:cNvGrpSpPr/>
            <p:nvPr/>
          </p:nvGrpSpPr>
          <p:grpSpPr>
            <a:xfrm>
              <a:off x="9712773" y="4415332"/>
              <a:ext cx="210240" cy="425160"/>
              <a:chOff x="9712773" y="4415332"/>
              <a:chExt cx="210240" cy="42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9">
                <p14:nvContentPartPr>
                  <p14:cNvPr id="540" name="Ink 539">
                    <a:extLst>
                      <a:ext uri="{FF2B5EF4-FFF2-40B4-BE49-F238E27FC236}">
                        <a16:creationId xmlns:a16="http://schemas.microsoft.com/office/drawing/2014/main" id="{400B03E5-1CE2-4249-9BA5-B13D7AA9B72C}"/>
                      </a:ext>
                    </a:extLst>
                  </p14:cNvPr>
                  <p14:cNvContentPartPr/>
                  <p14:nvPr/>
                </p14:nvContentPartPr>
                <p14:xfrm>
                  <a:off x="9717453" y="4594972"/>
                  <a:ext cx="13680" cy="185400"/>
                </p14:xfrm>
              </p:contentPart>
            </mc:Choice>
            <mc:Fallback xmlns="">
              <p:pic>
                <p:nvPicPr>
                  <p:cNvPr id="540" name="Ink 539">
                    <a:extLst>
                      <a:ext uri="{FF2B5EF4-FFF2-40B4-BE49-F238E27FC236}">
                        <a16:creationId xmlns:a16="http://schemas.microsoft.com/office/drawing/2014/main" id="{400B03E5-1CE2-4249-9BA5-B13D7AA9B72C}"/>
                      </a:ext>
                    </a:extLst>
                  </p:cNvPr>
                  <p:cNvPicPr/>
                  <p:nvPr/>
                </p:nvPicPr>
                <p:blipFill>
                  <a:blip r:embed="rId1010"/>
                  <a:stretch>
                    <a:fillRect/>
                  </a:stretch>
                </p:blipFill>
                <p:spPr>
                  <a:xfrm>
                    <a:off x="9713133" y="4590652"/>
                    <a:ext cx="2232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1">
                <p14:nvContentPartPr>
                  <p14:cNvPr id="541" name="Ink 540">
                    <a:extLst>
                      <a:ext uri="{FF2B5EF4-FFF2-40B4-BE49-F238E27FC236}">
                        <a16:creationId xmlns:a16="http://schemas.microsoft.com/office/drawing/2014/main" id="{D507A388-AD4C-4FB4-9E40-6B87DC00F454}"/>
                      </a:ext>
                    </a:extLst>
                  </p14:cNvPr>
                  <p14:cNvContentPartPr/>
                  <p14:nvPr/>
                </p14:nvContentPartPr>
                <p14:xfrm>
                  <a:off x="9712773" y="4758772"/>
                  <a:ext cx="201960" cy="24840"/>
                </p14:xfrm>
              </p:contentPart>
            </mc:Choice>
            <mc:Fallback xmlns="">
              <p:pic>
                <p:nvPicPr>
                  <p:cNvPr id="541" name="Ink 540">
                    <a:extLst>
                      <a:ext uri="{FF2B5EF4-FFF2-40B4-BE49-F238E27FC236}">
                        <a16:creationId xmlns:a16="http://schemas.microsoft.com/office/drawing/2014/main" id="{D507A388-AD4C-4FB4-9E40-6B87DC00F454}"/>
                      </a:ext>
                    </a:extLst>
                  </p:cNvPr>
                  <p:cNvPicPr/>
                  <p:nvPr/>
                </p:nvPicPr>
                <p:blipFill>
                  <a:blip r:embed="rId1012"/>
                  <a:stretch>
                    <a:fillRect/>
                  </a:stretch>
                </p:blipFill>
                <p:spPr>
                  <a:xfrm>
                    <a:off x="9708453" y="4754452"/>
                    <a:ext cx="21060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3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1C6377FE-8FBD-4262-9A86-5B2CC002A0CF}"/>
                      </a:ext>
                    </a:extLst>
                  </p14:cNvPr>
                  <p14:cNvContentPartPr/>
                  <p14:nvPr/>
                </p14:nvContentPartPr>
                <p14:xfrm>
                  <a:off x="9727173" y="4585612"/>
                  <a:ext cx="189360" cy="16560"/>
                </p14:xfrm>
              </p:contentPart>
            </mc:Choice>
            <mc:Fallback xmlns=""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1C6377FE-8FBD-4262-9A86-5B2CC002A0CF}"/>
                      </a:ext>
                    </a:extLst>
                  </p:cNvPr>
                  <p:cNvPicPr/>
                  <p:nvPr/>
                </p:nvPicPr>
                <p:blipFill>
                  <a:blip r:embed="rId1014"/>
                  <a:stretch>
                    <a:fillRect/>
                  </a:stretch>
                </p:blipFill>
                <p:spPr>
                  <a:xfrm>
                    <a:off x="9722853" y="4581292"/>
                    <a:ext cx="19800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5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0774701F-A0BD-4576-B163-004F8E8DC090}"/>
                      </a:ext>
                    </a:extLst>
                  </p14:cNvPr>
                  <p14:cNvContentPartPr/>
                  <p14:nvPr/>
                </p14:nvContentPartPr>
                <p14:xfrm>
                  <a:off x="9911133" y="4624132"/>
                  <a:ext cx="11880" cy="147960"/>
                </p14:xfrm>
              </p:contentPart>
            </mc:Choice>
            <mc:Fallback xmlns=""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0774701F-A0BD-4576-B163-004F8E8DC090}"/>
                      </a:ext>
                    </a:extLst>
                  </p:cNvPr>
                  <p:cNvPicPr/>
                  <p:nvPr/>
                </p:nvPicPr>
                <p:blipFill>
                  <a:blip r:embed="rId1016"/>
                  <a:stretch>
                    <a:fillRect/>
                  </a:stretch>
                </p:blipFill>
                <p:spPr>
                  <a:xfrm>
                    <a:off x="9906813" y="4619812"/>
                    <a:ext cx="2052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7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3855409E-7B1D-4697-B73F-F77F563B9BF5}"/>
                      </a:ext>
                    </a:extLst>
                  </p14:cNvPr>
                  <p14:cNvContentPartPr/>
                  <p14:nvPr/>
                </p14:nvContentPartPr>
                <p14:xfrm>
                  <a:off x="9803853" y="4415332"/>
                  <a:ext cx="17280" cy="147960"/>
                </p14:xfrm>
              </p:contentPart>
            </mc:Choice>
            <mc:Fallback xmlns=""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3855409E-7B1D-4697-B73F-F77F563B9BF5}"/>
                      </a:ext>
                    </a:extLst>
                  </p:cNvPr>
                  <p:cNvPicPr/>
                  <p:nvPr/>
                </p:nvPicPr>
                <p:blipFill>
                  <a:blip r:embed="rId1018"/>
                  <a:stretch>
                    <a:fillRect/>
                  </a:stretch>
                </p:blipFill>
                <p:spPr>
                  <a:xfrm>
                    <a:off x="9799533" y="4411012"/>
                    <a:ext cx="2592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9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235EC622-048A-4715-ABDF-F78D6AA59047}"/>
                      </a:ext>
                    </a:extLst>
                  </p14:cNvPr>
                  <p14:cNvContentPartPr/>
                  <p14:nvPr/>
                </p14:nvContentPartPr>
                <p14:xfrm>
                  <a:off x="9831573" y="4757692"/>
                  <a:ext cx="8280" cy="82800"/>
                </p14:xfrm>
              </p:contentPart>
            </mc:Choice>
            <mc:Fallback xmlns=""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235EC622-048A-4715-ABDF-F78D6AA59047}"/>
                      </a:ext>
                    </a:extLst>
                  </p:cNvPr>
                  <p:cNvPicPr/>
                  <p:nvPr/>
                </p:nvPicPr>
                <p:blipFill>
                  <a:blip r:embed="rId1020"/>
                  <a:stretch>
                    <a:fillRect/>
                  </a:stretch>
                </p:blipFill>
                <p:spPr>
                  <a:xfrm>
                    <a:off x="9827253" y="4753372"/>
                    <a:ext cx="16920" cy="91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71773B3C-B1C3-4B96-9D69-8B525A42F9BB}"/>
                </a:ext>
              </a:extLst>
            </p:cNvPr>
            <p:cNvGrpSpPr/>
            <p:nvPr/>
          </p:nvGrpSpPr>
          <p:grpSpPr>
            <a:xfrm>
              <a:off x="7178373" y="3630892"/>
              <a:ext cx="1177560" cy="172800"/>
              <a:chOff x="7178373" y="3630892"/>
              <a:chExt cx="1177560" cy="17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1">
                <p14:nvContentPartPr>
                  <p14:cNvPr id="558" name="Ink 557">
                    <a:extLst>
                      <a:ext uri="{FF2B5EF4-FFF2-40B4-BE49-F238E27FC236}">
                        <a16:creationId xmlns:a16="http://schemas.microsoft.com/office/drawing/2014/main" id="{85D1E7B5-9190-4D82-9B11-9A06F01036FC}"/>
                      </a:ext>
                    </a:extLst>
                  </p14:cNvPr>
                  <p14:cNvContentPartPr/>
                  <p14:nvPr/>
                </p14:nvContentPartPr>
                <p14:xfrm>
                  <a:off x="7178373" y="3682012"/>
                  <a:ext cx="110880" cy="82080"/>
                </p14:xfrm>
              </p:contentPart>
            </mc:Choice>
            <mc:Fallback xmlns="">
              <p:pic>
                <p:nvPicPr>
                  <p:cNvPr id="558" name="Ink 557">
                    <a:extLst>
                      <a:ext uri="{FF2B5EF4-FFF2-40B4-BE49-F238E27FC236}">
                        <a16:creationId xmlns:a16="http://schemas.microsoft.com/office/drawing/2014/main" id="{85D1E7B5-9190-4D82-9B11-9A06F01036FC}"/>
                      </a:ext>
                    </a:extLst>
                  </p:cNvPr>
                  <p:cNvPicPr/>
                  <p:nvPr/>
                </p:nvPicPr>
                <p:blipFill>
                  <a:blip r:embed="rId1022"/>
                  <a:stretch>
                    <a:fillRect/>
                  </a:stretch>
                </p:blipFill>
                <p:spPr>
                  <a:xfrm>
                    <a:off x="7174053" y="3677692"/>
                    <a:ext cx="11952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3">
                <p14:nvContentPartPr>
                  <p14:cNvPr id="559" name="Ink 558">
                    <a:extLst>
                      <a:ext uri="{FF2B5EF4-FFF2-40B4-BE49-F238E27FC236}">
                        <a16:creationId xmlns:a16="http://schemas.microsoft.com/office/drawing/2014/main" id="{742E9684-53BE-4971-9538-21753823B69B}"/>
                      </a:ext>
                    </a:extLst>
                  </p14:cNvPr>
                  <p14:cNvContentPartPr/>
                  <p14:nvPr/>
                </p14:nvContentPartPr>
                <p14:xfrm>
                  <a:off x="7306893" y="3680212"/>
                  <a:ext cx="81000" cy="75600"/>
                </p14:xfrm>
              </p:contentPart>
            </mc:Choice>
            <mc:Fallback xmlns="">
              <p:pic>
                <p:nvPicPr>
                  <p:cNvPr id="559" name="Ink 558">
                    <a:extLst>
                      <a:ext uri="{FF2B5EF4-FFF2-40B4-BE49-F238E27FC236}">
                        <a16:creationId xmlns:a16="http://schemas.microsoft.com/office/drawing/2014/main" id="{742E9684-53BE-4971-9538-21753823B69B}"/>
                      </a:ext>
                    </a:extLst>
                  </p:cNvPr>
                  <p:cNvPicPr/>
                  <p:nvPr/>
                </p:nvPicPr>
                <p:blipFill>
                  <a:blip r:embed="rId1024"/>
                  <a:stretch>
                    <a:fillRect/>
                  </a:stretch>
                </p:blipFill>
                <p:spPr>
                  <a:xfrm>
                    <a:off x="7302573" y="3675892"/>
                    <a:ext cx="8964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5">
                <p14:nvContentPartPr>
                  <p14:cNvPr id="560" name="Ink 559">
                    <a:extLst>
                      <a:ext uri="{FF2B5EF4-FFF2-40B4-BE49-F238E27FC236}">
                        <a16:creationId xmlns:a16="http://schemas.microsoft.com/office/drawing/2014/main" id="{8F2EAFC1-32A1-46A6-8C99-BF5E51B477C7}"/>
                      </a:ext>
                    </a:extLst>
                  </p14:cNvPr>
                  <p14:cNvContentPartPr/>
                  <p14:nvPr/>
                </p14:nvContentPartPr>
                <p14:xfrm>
                  <a:off x="7413453" y="3637732"/>
                  <a:ext cx="14400" cy="114480"/>
                </p14:xfrm>
              </p:contentPart>
            </mc:Choice>
            <mc:Fallback xmlns="">
              <p:pic>
                <p:nvPicPr>
                  <p:cNvPr id="560" name="Ink 559">
                    <a:extLst>
                      <a:ext uri="{FF2B5EF4-FFF2-40B4-BE49-F238E27FC236}">
                        <a16:creationId xmlns:a16="http://schemas.microsoft.com/office/drawing/2014/main" id="{8F2EAFC1-32A1-46A6-8C99-BF5E51B477C7}"/>
                      </a:ext>
                    </a:extLst>
                  </p:cNvPr>
                  <p:cNvPicPr/>
                  <p:nvPr/>
                </p:nvPicPr>
                <p:blipFill>
                  <a:blip r:embed="rId1026"/>
                  <a:stretch>
                    <a:fillRect/>
                  </a:stretch>
                </p:blipFill>
                <p:spPr>
                  <a:xfrm>
                    <a:off x="7409133" y="3633412"/>
                    <a:ext cx="2304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7">
                <p14:nvContentPartPr>
                  <p14:cNvPr id="561" name="Ink 560">
                    <a:extLst>
                      <a:ext uri="{FF2B5EF4-FFF2-40B4-BE49-F238E27FC236}">
                        <a16:creationId xmlns:a16="http://schemas.microsoft.com/office/drawing/2014/main" id="{554ED85B-95EB-48A5-B887-99634FD182FF}"/>
                      </a:ext>
                    </a:extLst>
                  </p14:cNvPr>
                  <p14:cNvContentPartPr/>
                  <p14:nvPr/>
                </p14:nvContentPartPr>
                <p14:xfrm>
                  <a:off x="7401213" y="3707932"/>
                  <a:ext cx="36720" cy="6840"/>
                </p14:xfrm>
              </p:contentPart>
            </mc:Choice>
            <mc:Fallback xmlns="">
              <p:pic>
                <p:nvPicPr>
                  <p:cNvPr id="561" name="Ink 560">
                    <a:extLst>
                      <a:ext uri="{FF2B5EF4-FFF2-40B4-BE49-F238E27FC236}">
                        <a16:creationId xmlns:a16="http://schemas.microsoft.com/office/drawing/2014/main" id="{554ED85B-95EB-48A5-B887-99634FD182FF}"/>
                      </a:ext>
                    </a:extLst>
                  </p:cNvPr>
                  <p:cNvPicPr/>
                  <p:nvPr/>
                </p:nvPicPr>
                <p:blipFill>
                  <a:blip r:embed="rId1028"/>
                  <a:stretch>
                    <a:fillRect/>
                  </a:stretch>
                </p:blipFill>
                <p:spPr>
                  <a:xfrm>
                    <a:off x="7396893" y="3703612"/>
                    <a:ext cx="4536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9">
                <p14:nvContentPartPr>
                  <p14:cNvPr id="562" name="Ink 561">
                    <a:extLst>
                      <a:ext uri="{FF2B5EF4-FFF2-40B4-BE49-F238E27FC236}">
                        <a16:creationId xmlns:a16="http://schemas.microsoft.com/office/drawing/2014/main" id="{0F78B490-AEEC-4A0F-8F5A-53A2FAF54D6E}"/>
                      </a:ext>
                    </a:extLst>
                  </p14:cNvPr>
                  <p14:cNvContentPartPr/>
                  <p14:nvPr/>
                </p14:nvContentPartPr>
                <p14:xfrm>
                  <a:off x="7460973" y="3688492"/>
                  <a:ext cx="92880" cy="60840"/>
                </p14:xfrm>
              </p:contentPart>
            </mc:Choice>
            <mc:Fallback xmlns="">
              <p:pic>
                <p:nvPicPr>
                  <p:cNvPr id="562" name="Ink 561">
                    <a:extLst>
                      <a:ext uri="{FF2B5EF4-FFF2-40B4-BE49-F238E27FC236}">
                        <a16:creationId xmlns:a16="http://schemas.microsoft.com/office/drawing/2014/main" id="{0F78B490-AEEC-4A0F-8F5A-53A2FAF54D6E}"/>
                      </a:ext>
                    </a:extLst>
                  </p:cNvPr>
                  <p:cNvPicPr/>
                  <p:nvPr/>
                </p:nvPicPr>
                <p:blipFill>
                  <a:blip r:embed="rId1030"/>
                  <a:stretch>
                    <a:fillRect/>
                  </a:stretch>
                </p:blipFill>
                <p:spPr>
                  <a:xfrm>
                    <a:off x="7456653" y="3684172"/>
                    <a:ext cx="10152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1">
                <p14:nvContentPartPr>
                  <p14:cNvPr id="563" name="Ink 562">
                    <a:extLst>
                      <a:ext uri="{FF2B5EF4-FFF2-40B4-BE49-F238E27FC236}">
                        <a16:creationId xmlns:a16="http://schemas.microsoft.com/office/drawing/2014/main" id="{AC98DC2E-AFFD-4EAE-9633-A983C12E6F82}"/>
                      </a:ext>
                    </a:extLst>
                  </p14:cNvPr>
                  <p14:cNvContentPartPr/>
                  <p14:nvPr/>
                </p14:nvContentPartPr>
                <p14:xfrm>
                  <a:off x="7554933" y="3630892"/>
                  <a:ext cx="145800" cy="134280"/>
                </p14:xfrm>
              </p:contentPart>
            </mc:Choice>
            <mc:Fallback xmlns="">
              <p:pic>
                <p:nvPicPr>
                  <p:cNvPr id="563" name="Ink 562">
                    <a:extLst>
                      <a:ext uri="{FF2B5EF4-FFF2-40B4-BE49-F238E27FC236}">
                        <a16:creationId xmlns:a16="http://schemas.microsoft.com/office/drawing/2014/main" id="{AC98DC2E-AFFD-4EAE-9633-A983C12E6F82}"/>
                      </a:ext>
                    </a:extLst>
                  </p:cNvPr>
                  <p:cNvPicPr/>
                  <p:nvPr/>
                </p:nvPicPr>
                <p:blipFill>
                  <a:blip r:embed="rId1032"/>
                  <a:stretch>
                    <a:fillRect/>
                  </a:stretch>
                </p:blipFill>
                <p:spPr>
                  <a:xfrm>
                    <a:off x="7550613" y="3626572"/>
                    <a:ext cx="15444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3">
                <p14:nvContentPartPr>
                  <p14:cNvPr id="564" name="Ink 563">
                    <a:extLst>
                      <a:ext uri="{FF2B5EF4-FFF2-40B4-BE49-F238E27FC236}">
                        <a16:creationId xmlns:a16="http://schemas.microsoft.com/office/drawing/2014/main" id="{F6F1AE18-B8DB-4FEA-9F7E-1A809ADEF6CB}"/>
                      </a:ext>
                    </a:extLst>
                  </p14:cNvPr>
                  <p14:cNvContentPartPr/>
                  <p14:nvPr/>
                </p14:nvContentPartPr>
                <p14:xfrm>
                  <a:off x="7866693" y="3704332"/>
                  <a:ext cx="156600" cy="94680"/>
                </p14:xfrm>
              </p:contentPart>
            </mc:Choice>
            <mc:Fallback xmlns="">
              <p:pic>
                <p:nvPicPr>
                  <p:cNvPr id="564" name="Ink 563">
                    <a:extLst>
                      <a:ext uri="{FF2B5EF4-FFF2-40B4-BE49-F238E27FC236}">
                        <a16:creationId xmlns:a16="http://schemas.microsoft.com/office/drawing/2014/main" id="{F6F1AE18-B8DB-4FEA-9F7E-1A809ADEF6CB}"/>
                      </a:ext>
                    </a:extLst>
                  </p:cNvPr>
                  <p:cNvPicPr/>
                  <p:nvPr/>
                </p:nvPicPr>
                <p:blipFill>
                  <a:blip r:embed="rId1034"/>
                  <a:stretch>
                    <a:fillRect/>
                  </a:stretch>
                </p:blipFill>
                <p:spPr>
                  <a:xfrm>
                    <a:off x="7862373" y="3700012"/>
                    <a:ext cx="16524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5">
                <p14:nvContentPartPr>
                  <p14:cNvPr id="565" name="Ink 564">
                    <a:extLst>
                      <a:ext uri="{FF2B5EF4-FFF2-40B4-BE49-F238E27FC236}">
                        <a16:creationId xmlns:a16="http://schemas.microsoft.com/office/drawing/2014/main" id="{E6B27E37-F39D-4F36-8B77-DB79227E8279}"/>
                      </a:ext>
                    </a:extLst>
                  </p14:cNvPr>
                  <p14:cNvContentPartPr/>
                  <p14:nvPr/>
                </p14:nvContentPartPr>
                <p14:xfrm>
                  <a:off x="8020053" y="3718372"/>
                  <a:ext cx="71640" cy="85320"/>
                </p14:xfrm>
              </p:contentPart>
            </mc:Choice>
            <mc:Fallback xmlns="">
              <p:pic>
                <p:nvPicPr>
                  <p:cNvPr id="565" name="Ink 564">
                    <a:extLst>
                      <a:ext uri="{FF2B5EF4-FFF2-40B4-BE49-F238E27FC236}">
                        <a16:creationId xmlns:a16="http://schemas.microsoft.com/office/drawing/2014/main" id="{E6B27E37-F39D-4F36-8B77-DB79227E8279}"/>
                      </a:ext>
                    </a:extLst>
                  </p:cNvPr>
                  <p:cNvPicPr/>
                  <p:nvPr/>
                </p:nvPicPr>
                <p:blipFill>
                  <a:blip r:embed="rId1036"/>
                  <a:stretch>
                    <a:fillRect/>
                  </a:stretch>
                </p:blipFill>
                <p:spPr>
                  <a:xfrm>
                    <a:off x="8015733" y="3714052"/>
                    <a:ext cx="802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7">
                <p14:nvContentPartPr>
                  <p14:cNvPr id="566" name="Ink 565">
                    <a:extLst>
                      <a:ext uri="{FF2B5EF4-FFF2-40B4-BE49-F238E27FC236}">
                        <a16:creationId xmlns:a16="http://schemas.microsoft.com/office/drawing/2014/main" id="{7C06F9C5-CD43-4E00-8B99-A78528BA3EB4}"/>
                      </a:ext>
                    </a:extLst>
                  </p14:cNvPr>
                  <p14:cNvContentPartPr/>
                  <p14:nvPr/>
                </p14:nvContentPartPr>
                <p14:xfrm>
                  <a:off x="8114013" y="3686692"/>
                  <a:ext cx="7920" cy="30240"/>
                </p14:xfrm>
              </p:contentPart>
            </mc:Choice>
            <mc:Fallback xmlns="">
              <p:pic>
                <p:nvPicPr>
                  <p:cNvPr id="566" name="Ink 565">
                    <a:extLst>
                      <a:ext uri="{FF2B5EF4-FFF2-40B4-BE49-F238E27FC236}">
                        <a16:creationId xmlns:a16="http://schemas.microsoft.com/office/drawing/2014/main" id="{7C06F9C5-CD43-4E00-8B99-A78528BA3EB4}"/>
                      </a:ext>
                    </a:extLst>
                  </p:cNvPr>
                  <p:cNvPicPr/>
                  <p:nvPr/>
                </p:nvPicPr>
                <p:blipFill>
                  <a:blip r:embed="rId1038"/>
                  <a:stretch>
                    <a:fillRect/>
                  </a:stretch>
                </p:blipFill>
                <p:spPr>
                  <a:xfrm>
                    <a:off x="8109693" y="3682372"/>
                    <a:ext cx="165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9">
                <p14:nvContentPartPr>
                  <p14:cNvPr id="567" name="Ink 566">
                    <a:extLst>
                      <a:ext uri="{FF2B5EF4-FFF2-40B4-BE49-F238E27FC236}">
                        <a16:creationId xmlns:a16="http://schemas.microsoft.com/office/drawing/2014/main" id="{36C963E9-3A3E-487C-B158-11932470E55C}"/>
                      </a:ext>
                    </a:extLst>
                  </p14:cNvPr>
                  <p14:cNvContentPartPr/>
                  <p14:nvPr/>
                </p14:nvContentPartPr>
                <p14:xfrm>
                  <a:off x="8101413" y="3666892"/>
                  <a:ext cx="87480" cy="132120"/>
                </p14:xfrm>
              </p:contentPart>
            </mc:Choice>
            <mc:Fallback xmlns="">
              <p:pic>
                <p:nvPicPr>
                  <p:cNvPr id="567" name="Ink 566">
                    <a:extLst>
                      <a:ext uri="{FF2B5EF4-FFF2-40B4-BE49-F238E27FC236}">
                        <a16:creationId xmlns:a16="http://schemas.microsoft.com/office/drawing/2014/main" id="{36C963E9-3A3E-487C-B158-11932470E55C}"/>
                      </a:ext>
                    </a:extLst>
                  </p:cNvPr>
                  <p:cNvPicPr/>
                  <p:nvPr/>
                </p:nvPicPr>
                <p:blipFill>
                  <a:blip r:embed="rId1040"/>
                  <a:stretch>
                    <a:fillRect/>
                  </a:stretch>
                </p:blipFill>
                <p:spPr>
                  <a:xfrm>
                    <a:off x="8097093" y="3662572"/>
                    <a:ext cx="9612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1">
                <p14:nvContentPartPr>
                  <p14:cNvPr id="568" name="Ink 567">
                    <a:extLst>
                      <a:ext uri="{FF2B5EF4-FFF2-40B4-BE49-F238E27FC236}">
                        <a16:creationId xmlns:a16="http://schemas.microsoft.com/office/drawing/2014/main" id="{4AD0C15A-39A6-43D1-BB35-AEBADD1D4353}"/>
                      </a:ext>
                    </a:extLst>
                  </p14:cNvPr>
                  <p14:cNvContentPartPr/>
                  <p14:nvPr/>
                </p14:nvContentPartPr>
                <p14:xfrm>
                  <a:off x="8192493" y="3656812"/>
                  <a:ext cx="163440" cy="145800"/>
                </p14:xfrm>
              </p:contentPart>
            </mc:Choice>
            <mc:Fallback xmlns="">
              <p:pic>
                <p:nvPicPr>
                  <p:cNvPr id="568" name="Ink 567">
                    <a:extLst>
                      <a:ext uri="{FF2B5EF4-FFF2-40B4-BE49-F238E27FC236}">
                        <a16:creationId xmlns:a16="http://schemas.microsoft.com/office/drawing/2014/main" id="{4AD0C15A-39A6-43D1-BB35-AEBADD1D4353}"/>
                      </a:ext>
                    </a:extLst>
                  </p:cNvPr>
                  <p:cNvPicPr/>
                  <p:nvPr/>
                </p:nvPicPr>
                <p:blipFill>
                  <a:blip r:embed="rId1042"/>
                  <a:stretch>
                    <a:fillRect/>
                  </a:stretch>
                </p:blipFill>
                <p:spPr>
                  <a:xfrm>
                    <a:off x="8188173" y="3652492"/>
                    <a:ext cx="172080" cy="15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57ED7881-EC3F-4E65-A196-3CAEBFEA0DFE}"/>
                </a:ext>
              </a:extLst>
            </p:cNvPr>
            <p:cNvGrpSpPr/>
            <p:nvPr/>
          </p:nvGrpSpPr>
          <p:grpSpPr>
            <a:xfrm>
              <a:off x="10341693" y="4467892"/>
              <a:ext cx="261000" cy="460080"/>
              <a:chOff x="10341693" y="4467892"/>
              <a:chExt cx="261000" cy="46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43">
                <p14:nvContentPartPr>
                  <p14:cNvPr id="551" name="Ink 550">
                    <a:extLst>
                      <a:ext uri="{FF2B5EF4-FFF2-40B4-BE49-F238E27FC236}">
                        <a16:creationId xmlns:a16="http://schemas.microsoft.com/office/drawing/2014/main" id="{EED01206-69F9-4D47-A04A-98E1C623EDDE}"/>
                      </a:ext>
                    </a:extLst>
                  </p14:cNvPr>
                  <p14:cNvContentPartPr/>
                  <p14:nvPr/>
                </p14:nvContentPartPr>
                <p14:xfrm>
                  <a:off x="10341693" y="4588492"/>
                  <a:ext cx="18000" cy="178200"/>
                </p14:xfrm>
              </p:contentPart>
            </mc:Choice>
            <mc:Fallback xmlns="">
              <p:pic>
                <p:nvPicPr>
                  <p:cNvPr id="551" name="Ink 550">
                    <a:extLst>
                      <a:ext uri="{FF2B5EF4-FFF2-40B4-BE49-F238E27FC236}">
                        <a16:creationId xmlns:a16="http://schemas.microsoft.com/office/drawing/2014/main" id="{EED01206-69F9-4D47-A04A-98E1C623EDDE}"/>
                      </a:ext>
                    </a:extLst>
                  </p:cNvPr>
                  <p:cNvPicPr/>
                  <p:nvPr/>
                </p:nvPicPr>
                <p:blipFill>
                  <a:blip r:embed="rId1044"/>
                  <a:stretch>
                    <a:fillRect/>
                  </a:stretch>
                </p:blipFill>
                <p:spPr>
                  <a:xfrm>
                    <a:off x="10337373" y="4584172"/>
                    <a:ext cx="266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5">
                <p14:nvContentPartPr>
                  <p14:cNvPr id="552" name="Ink 551">
                    <a:extLst>
                      <a:ext uri="{FF2B5EF4-FFF2-40B4-BE49-F238E27FC236}">
                        <a16:creationId xmlns:a16="http://schemas.microsoft.com/office/drawing/2014/main" id="{D96F5FBB-4C77-4E1E-92FE-A6A3C332207D}"/>
                      </a:ext>
                    </a:extLst>
                  </p14:cNvPr>
                  <p14:cNvContentPartPr/>
                  <p14:nvPr/>
                </p14:nvContentPartPr>
                <p14:xfrm>
                  <a:off x="10354293" y="4606492"/>
                  <a:ext cx="223200" cy="22680"/>
                </p14:xfrm>
              </p:contentPart>
            </mc:Choice>
            <mc:Fallback xmlns="">
              <p:pic>
                <p:nvPicPr>
                  <p:cNvPr id="552" name="Ink 551">
                    <a:extLst>
                      <a:ext uri="{FF2B5EF4-FFF2-40B4-BE49-F238E27FC236}">
                        <a16:creationId xmlns:a16="http://schemas.microsoft.com/office/drawing/2014/main" id="{D96F5FBB-4C77-4E1E-92FE-A6A3C332207D}"/>
                      </a:ext>
                    </a:extLst>
                  </p:cNvPr>
                  <p:cNvPicPr/>
                  <p:nvPr/>
                </p:nvPicPr>
                <p:blipFill>
                  <a:blip r:embed="rId1046"/>
                  <a:stretch>
                    <a:fillRect/>
                  </a:stretch>
                </p:blipFill>
                <p:spPr>
                  <a:xfrm>
                    <a:off x="10349973" y="4602172"/>
                    <a:ext cx="23184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7">
                <p14:nvContentPartPr>
                  <p14:cNvPr id="553" name="Ink 552">
                    <a:extLst>
                      <a:ext uri="{FF2B5EF4-FFF2-40B4-BE49-F238E27FC236}">
                        <a16:creationId xmlns:a16="http://schemas.microsoft.com/office/drawing/2014/main" id="{43D3E915-7F54-41A8-9AB4-7DB7D384B85B}"/>
                      </a:ext>
                    </a:extLst>
                  </p14:cNvPr>
                  <p14:cNvContentPartPr/>
                  <p14:nvPr/>
                </p14:nvContentPartPr>
                <p14:xfrm>
                  <a:off x="10361853" y="4739692"/>
                  <a:ext cx="187920" cy="26640"/>
                </p14:xfrm>
              </p:contentPart>
            </mc:Choice>
            <mc:Fallback xmlns="">
              <p:pic>
                <p:nvPicPr>
                  <p:cNvPr id="553" name="Ink 552">
                    <a:extLst>
                      <a:ext uri="{FF2B5EF4-FFF2-40B4-BE49-F238E27FC236}">
                        <a16:creationId xmlns:a16="http://schemas.microsoft.com/office/drawing/2014/main" id="{43D3E915-7F54-41A8-9AB4-7DB7D384B85B}"/>
                      </a:ext>
                    </a:extLst>
                  </p:cNvPr>
                  <p:cNvPicPr/>
                  <p:nvPr/>
                </p:nvPicPr>
                <p:blipFill>
                  <a:blip r:embed="rId1048"/>
                  <a:stretch>
                    <a:fillRect/>
                  </a:stretch>
                </p:blipFill>
                <p:spPr>
                  <a:xfrm>
                    <a:off x="10357533" y="4735372"/>
                    <a:ext cx="19656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9">
                <p14:nvContentPartPr>
                  <p14:cNvPr id="554" name="Ink 553">
                    <a:extLst>
                      <a:ext uri="{FF2B5EF4-FFF2-40B4-BE49-F238E27FC236}">
                        <a16:creationId xmlns:a16="http://schemas.microsoft.com/office/drawing/2014/main" id="{983E4C81-BE7D-40DB-85BF-FEC6942771EC}"/>
                      </a:ext>
                    </a:extLst>
                  </p14:cNvPr>
                  <p14:cNvContentPartPr/>
                  <p14:nvPr/>
                </p14:nvContentPartPr>
                <p14:xfrm>
                  <a:off x="10590093" y="4642132"/>
                  <a:ext cx="12600" cy="143640"/>
                </p14:xfrm>
              </p:contentPart>
            </mc:Choice>
            <mc:Fallback xmlns="">
              <p:pic>
                <p:nvPicPr>
                  <p:cNvPr id="554" name="Ink 553">
                    <a:extLst>
                      <a:ext uri="{FF2B5EF4-FFF2-40B4-BE49-F238E27FC236}">
                        <a16:creationId xmlns:a16="http://schemas.microsoft.com/office/drawing/2014/main" id="{983E4C81-BE7D-40DB-85BF-FEC6942771EC}"/>
                      </a:ext>
                    </a:extLst>
                  </p:cNvPr>
                  <p:cNvPicPr/>
                  <p:nvPr/>
                </p:nvPicPr>
                <p:blipFill>
                  <a:blip r:embed="rId1050"/>
                  <a:stretch>
                    <a:fillRect/>
                  </a:stretch>
                </p:blipFill>
                <p:spPr>
                  <a:xfrm>
                    <a:off x="10585773" y="4637812"/>
                    <a:ext cx="2124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1">
                <p14:nvContentPartPr>
                  <p14:cNvPr id="555" name="Ink 554">
                    <a:extLst>
                      <a:ext uri="{FF2B5EF4-FFF2-40B4-BE49-F238E27FC236}">
                        <a16:creationId xmlns:a16="http://schemas.microsoft.com/office/drawing/2014/main" id="{D961970F-711A-4232-8348-FCE07BDF1D35}"/>
                      </a:ext>
                    </a:extLst>
                  </p14:cNvPr>
                  <p14:cNvContentPartPr/>
                  <p14:nvPr/>
                </p14:nvContentPartPr>
                <p14:xfrm>
                  <a:off x="10466253" y="4781812"/>
                  <a:ext cx="19080" cy="146160"/>
                </p14:xfrm>
              </p:contentPart>
            </mc:Choice>
            <mc:Fallback xmlns="">
              <p:pic>
                <p:nvPicPr>
                  <p:cNvPr id="555" name="Ink 554">
                    <a:extLst>
                      <a:ext uri="{FF2B5EF4-FFF2-40B4-BE49-F238E27FC236}">
                        <a16:creationId xmlns:a16="http://schemas.microsoft.com/office/drawing/2014/main" id="{D961970F-711A-4232-8348-FCE07BDF1D35}"/>
                      </a:ext>
                    </a:extLst>
                  </p:cNvPr>
                  <p:cNvPicPr/>
                  <p:nvPr/>
                </p:nvPicPr>
                <p:blipFill>
                  <a:blip r:embed="rId1052"/>
                  <a:stretch>
                    <a:fillRect/>
                  </a:stretch>
                </p:blipFill>
                <p:spPr>
                  <a:xfrm>
                    <a:off x="10461933" y="4777492"/>
                    <a:ext cx="2772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3">
                <p14:nvContentPartPr>
                  <p14:cNvPr id="556" name="Ink 555">
                    <a:extLst>
                      <a:ext uri="{FF2B5EF4-FFF2-40B4-BE49-F238E27FC236}">
                        <a16:creationId xmlns:a16="http://schemas.microsoft.com/office/drawing/2014/main" id="{1BF40852-C65A-4E86-BF3F-E4EE091969CF}"/>
                      </a:ext>
                    </a:extLst>
                  </p14:cNvPr>
                  <p14:cNvContentPartPr/>
                  <p14:nvPr/>
                </p14:nvContentPartPr>
                <p14:xfrm>
                  <a:off x="10467333" y="4467892"/>
                  <a:ext cx="10080" cy="154800"/>
                </p14:xfrm>
              </p:contentPart>
            </mc:Choice>
            <mc:Fallback xmlns="">
              <p:pic>
                <p:nvPicPr>
                  <p:cNvPr id="556" name="Ink 555">
                    <a:extLst>
                      <a:ext uri="{FF2B5EF4-FFF2-40B4-BE49-F238E27FC236}">
                        <a16:creationId xmlns:a16="http://schemas.microsoft.com/office/drawing/2014/main" id="{1BF40852-C65A-4E86-BF3F-E4EE091969CF}"/>
                      </a:ext>
                    </a:extLst>
                  </p:cNvPr>
                  <p:cNvPicPr/>
                  <p:nvPr/>
                </p:nvPicPr>
                <p:blipFill>
                  <a:blip r:embed="rId1054"/>
                  <a:stretch>
                    <a:fillRect/>
                  </a:stretch>
                </p:blipFill>
                <p:spPr>
                  <a:xfrm>
                    <a:off x="10463013" y="4463572"/>
                    <a:ext cx="18720" cy="163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9AF852B0-4C30-41E1-846D-713AAAB103AA}"/>
                </a:ext>
              </a:extLst>
            </p:cNvPr>
            <p:cNvGrpSpPr/>
            <p:nvPr/>
          </p:nvGrpSpPr>
          <p:grpSpPr>
            <a:xfrm>
              <a:off x="7024293" y="4257652"/>
              <a:ext cx="2422440" cy="894960"/>
              <a:chOff x="7024293" y="4257652"/>
              <a:chExt cx="2422440" cy="89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55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43755C15-824F-4E50-8264-1AC4535D2DC0}"/>
                      </a:ext>
                    </a:extLst>
                  </p14:cNvPr>
                  <p14:cNvContentPartPr/>
                  <p14:nvPr/>
                </p14:nvContentPartPr>
                <p14:xfrm>
                  <a:off x="7118253" y="4257652"/>
                  <a:ext cx="54000" cy="84240"/>
                </p14:xfrm>
              </p:contentPart>
            </mc:Choice>
            <mc:Fallback xmlns=""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43755C15-824F-4E50-8264-1AC4535D2DC0}"/>
                      </a:ext>
                    </a:extLst>
                  </p:cNvPr>
                  <p:cNvPicPr/>
                  <p:nvPr/>
                </p:nvPicPr>
                <p:blipFill>
                  <a:blip r:embed="rId1056"/>
                  <a:stretch>
                    <a:fillRect/>
                  </a:stretch>
                </p:blipFill>
                <p:spPr>
                  <a:xfrm>
                    <a:off x="7113933" y="4253332"/>
                    <a:ext cx="62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7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604A5E42-10F5-4FE7-8E45-F4E000505711}"/>
                      </a:ext>
                    </a:extLst>
                  </p14:cNvPr>
                  <p14:cNvContentPartPr/>
                  <p14:nvPr/>
                </p14:nvContentPartPr>
                <p14:xfrm>
                  <a:off x="7483653" y="4401292"/>
                  <a:ext cx="49320" cy="68040"/>
                </p14:xfrm>
              </p:contentPart>
            </mc:Choice>
            <mc:Fallback xmlns=""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604A5E42-10F5-4FE7-8E45-F4E000505711}"/>
                      </a:ext>
                    </a:extLst>
                  </p:cNvPr>
                  <p:cNvPicPr/>
                  <p:nvPr/>
                </p:nvPicPr>
                <p:blipFill>
                  <a:blip r:embed="rId1058"/>
                  <a:stretch>
                    <a:fillRect/>
                  </a:stretch>
                </p:blipFill>
                <p:spPr>
                  <a:xfrm>
                    <a:off x="7479333" y="4396972"/>
                    <a:ext cx="5796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9">
                <p14:nvContentPartPr>
                  <p14:cNvPr id="475" name="Ink 474">
                    <a:extLst>
                      <a:ext uri="{FF2B5EF4-FFF2-40B4-BE49-F238E27FC236}">
                        <a16:creationId xmlns:a16="http://schemas.microsoft.com/office/drawing/2014/main" id="{66417B94-BA80-434F-A0EB-264CC7103CBB}"/>
                      </a:ext>
                    </a:extLst>
                  </p14:cNvPr>
                  <p14:cNvContentPartPr/>
                  <p14:nvPr/>
                </p14:nvContentPartPr>
                <p14:xfrm>
                  <a:off x="7995213" y="4474732"/>
                  <a:ext cx="59040" cy="42120"/>
                </p14:xfrm>
              </p:contentPart>
            </mc:Choice>
            <mc:Fallback xmlns="">
              <p:pic>
                <p:nvPicPr>
                  <p:cNvPr id="475" name="Ink 474">
                    <a:extLst>
                      <a:ext uri="{FF2B5EF4-FFF2-40B4-BE49-F238E27FC236}">
                        <a16:creationId xmlns:a16="http://schemas.microsoft.com/office/drawing/2014/main" id="{66417B94-BA80-434F-A0EB-264CC7103CBB}"/>
                      </a:ext>
                    </a:extLst>
                  </p:cNvPr>
                  <p:cNvPicPr/>
                  <p:nvPr/>
                </p:nvPicPr>
                <p:blipFill>
                  <a:blip r:embed="rId1060"/>
                  <a:stretch>
                    <a:fillRect/>
                  </a:stretch>
                </p:blipFill>
                <p:spPr>
                  <a:xfrm>
                    <a:off x="7990893" y="4470412"/>
                    <a:ext cx="6768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1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B59DFF34-AF21-4492-8CC2-A78606DE1284}"/>
                      </a:ext>
                    </a:extLst>
                  </p14:cNvPr>
                  <p14:cNvContentPartPr/>
                  <p14:nvPr/>
                </p14:nvContentPartPr>
                <p14:xfrm>
                  <a:off x="8551413" y="4551052"/>
                  <a:ext cx="52200" cy="60120"/>
                </p14:xfrm>
              </p:contentPart>
            </mc:Choice>
            <mc:Fallback xmlns=""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B59DFF34-AF21-4492-8CC2-A78606DE1284}"/>
                      </a:ext>
                    </a:extLst>
                  </p:cNvPr>
                  <p:cNvPicPr/>
                  <p:nvPr/>
                </p:nvPicPr>
                <p:blipFill>
                  <a:blip r:embed="rId1062"/>
                  <a:stretch>
                    <a:fillRect/>
                  </a:stretch>
                </p:blipFill>
                <p:spPr>
                  <a:xfrm>
                    <a:off x="8547093" y="4546732"/>
                    <a:ext cx="6084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3">
                <p14:nvContentPartPr>
                  <p14:cNvPr id="477" name="Ink 476">
                    <a:extLst>
                      <a:ext uri="{FF2B5EF4-FFF2-40B4-BE49-F238E27FC236}">
                        <a16:creationId xmlns:a16="http://schemas.microsoft.com/office/drawing/2014/main" id="{B815AA3C-CD84-4053-9B3C-0FF33CB6BE8C}"/>
                      </a:ext>
                    </a:extLst>
                  </p14:cNvPr>
                  <p14:cNvContentPartPr/>
                  <p14:nvPr/>
                </p14:nvContentPartPr>
                <p14:xfrm>
                  <a:off x="9172773" y="4602172"/>
                  <a:ext cx="46080" cy="42480"/>
                </p14:xfrm>
              </p:contentPart>
            </mc:Choice>
            <mc:Fallback xmlns="">
              <p:pic>
                <p:nvPicPr>
                  <p:cNvPr id="477" name="Ink 476">
                    <a:extLst>
                      <a:ext uri="{FF2B5EF4-FFF2-40B4-BE49-F238E27FC236}">
                        <a16:creationId xmlns:a16="http://schemas.microsoft.com/office/drawing/2014/main" id="{B815AA3C-CD84-4053-9B3C-0FF33CB6BE8C}"/>
                      </a:ext>
                    </a:extLst>
                  </p:cNvPr>
                  <p:cNvPicPr/>
                  <p:nvPr/>
                </p:nvPicPr>
                <p:blipFill>
                  <a:blip r:embed="rId1064"/>
                  <a:stretch>
                    <a:fillRect/>
                  </a:stretch>
                </p:blipFill>
                <p:spPr>
                  <a:xfrm>
                    <a:off x="9168453" y="4597852"/>
                    <a:ext cx="5472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5">
                <p14:nvContentPartPr>
                  <p14:cNvPr id="507" name="Ink 506">
                    <a:extLst>
                      <a:ext uri="{FF2B5EF4-FFF2-40B4-BE49-F238E27FC236}">
                        <a16:creationId xmlns:a16="http://schemas.microsoft.com/office/drawing/2014/main" id="{3E7831D6-D50E-4BF9-85E3-963F8D6B3A88}"/>
                      </a:ext>
                    </a:extLst>
                  </p14:cNvPr>
                  <p14:cNvContentPartPr/>
                  <p14:nvPr/>
                </p14:nvContentPartPr>
                <p14:xfrm>
                  <a:off x="7024293" y="4546732"/>
                  <a:ext cx="144360" cy="170280"/>
                </p14:xfrm>
              </p:contentPart>
            </mc:Choice>
            <mc:Fallback xmlns="">
              <p:pic>
                <p:nvPicPr>
                  <p:cNvPr id="507" name="Ink 506">
                    <a:extLst>
                      <a:ext uri="{FF2B5EF4-FFF2-40B4-BE49-F238E27FC236}">
                        <a16:creationId xmlns:a16="http://schemas.microsoft.com/office/drawing/2014/main" id="{3E7831D6-D50E-4BF9-85E3-963F8D6B3A88}"/>
                      </a:ext>
                    </a:extLst>
                  </p:cNvPr>
                  <p:cNvPicPr/>
                  <p:nvPr/>
                </p:nvPicPr>
                <p:blipFill>
                  <a:blip r:embed="rId1066"/>
                  <a:stretch>
                    <a:fillRect/>
                  </a:stretch>
                </p:blipFill>
                <p:spPr>
                  <a:xfrm>
                    <a:off x="7019973" y="4542412"/>
                    <a:ext cx="15300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7">
                <p14:nvContentPartPr>
                  <p14:cNvPr id="508" name="Ink 507">
                    <a:extLst>
                      <a:ext uri="{FF2B5EF4-FFF2-40B4-BE49-F238E27FC236}">
                        <a16:creationId xmlns:a16="http://schemas.microsoft.com/office/drawing/2014/main" id="{F74A19F9-D489-4AE8-BA67-0E96610BEA67}"/>
                      </a:ext>
                    </a:extLst>
                  </p14:cNvPr>
                  <p14:cNvContentPartPr/>
                  <p14:nvPr/>
                </p14:nvContentPartPr>
                <p14:xfrm>
                  <a:off x="7025733" y="4525132"/>
                  <a:ext cx="158760" cy="207720"/>
                </p14:xfrm>
              </p:contentPart>
            </mc:Choice>
            <mc:Fallback xmlns="">
              <p:pic>
                <p:nvPicPr>
                  <p:cNvPr id="508" name="Ink 507">
                    <a:extLst>
                      <a:ext uri="{FF2B5EF4-FFF2-40B4-BE49-F238E27FC236}">
                        <a16:creationId xmlns:a16="http://schemas.microsoft.com/office/drawing/2014/main" id="{F74A19F9-D489-4AE8-BA67-0E96610BEA67}"/>
                      </a:ext>
                    </a:extLst>
                  </p:cNvPr>
                  <p:cNvPicPr/>
                  <p:nvPr/>
                </p:nvPicPr>
                <p:blipFill>
                  <a:blip r:embed="rId1068"/>
                  <a:stretch>
                    <a:fillRect/>
                  </a:stretch>
                </p:blipFill>
                <p:spPr>
                  <a:xfrm>
                    <a:off x="7021413" y="4520812"/>
                    <a:ext cx="16740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9">
                <p14:nvContentPartPr>
                  <p14:cNvPr id="509" name="Ink 508">
                    <a:extLst>
                      <a:ext uri="{FF2B5EF4-FFF2-40B4-BE49-F238E27FC236}">
                        <a16:creationId xmlns:a16="http://schemas.microsoft.com/office/drawing/2014/main" id="{5DCF29E3-81B4-4996-A896-099AABAC06F1}"/>
                      </a:ext>
                    </a:extLst>
                  </p14:cNvPr>
                  <p14:cNvContentPartPr/>
                  <p14:nvPr/>
                </p14:nvContentPartPr>
                <p14:xfrm>
                  <a:off x="7108533" y="4428292"/>
                  <a:ext cx="12960" cy="87840"/>
                </p14:xfrm>
              </p:contentPart>
            </mc:Choice>
            <mc:Fallback xmlns="">
              <p:pic>
                <p:nvPicPr>
                  <p:cNvPr id="509" name="Ink 508">
                    <a:extLst>
                      <a:ext uri="{FF2B5EF4-FFF2-40B4-BE49-F238E27FC236}">
                        <a16:creationId xmlns:a16="http://schemas.microsoft.com/office/drawing/2014/main" id="{5DCF29E3-81B4-4996-A896-099AABAC06F1}"/>
                      </a:ext>
                    </a:extLst>
                  </p:cNvPr>
                  <p:cNvPicPr/>
                  <p:nvPr/>
                </p:nvPicPr>
                <p:blipFill>
                  <a:blip r:embed="rId1070"/>
                  <a:stretch>
                    <a:fillRect/>
                  </a:stretch>
                </p:blipFill>
                <p:spPr>
                  <a:xfrm>
                    <a:off x="7104213" y="4423972"/>
                    <a:ext cx="2160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1">
                <p14:nvContentPartPr>
                  <p14:cNvPr id="510" name="Ink 509">
                    <a:extLst>
                      <a:ext uri="{FF2B5EF4-FFF2-40B4-BE49-F238E27FC236}">
                        <a16:creationId xmlns:a16="http://schemas.microsoft.com/office/drawing/2014/main" id="{D4684132-F9FE-4374-B9E1-9F515890EC35}"/>
                      </a:ext>
                    </a:extLst>
                  </p14:cNvPr>
                  <p14:cNvContentPartPr/>
                  <p14:nvPr/>
                </p14:nvContentPartPr>
                <p14:xfrm>
                  <a:off x="7114653" y="4712692"/>
                  <a:ext cx="6480" cy="73080"/>
                </p14:xfrm>
              </p:contentPart>
            </mc:Choice>
            <mc:Fallback xmlns="">
              <p:pic>
                <p:nvPicPr>
                  <p:cNvPr id="510" name="Ink 509">
                    <a:extLst>
                      <a:ext uri="{FF2B5EF4-FFF2-40B4-BE49-F238E27FC236}">
                        <a16:creationId xmlns:a16="http://schemas.microsoft.com/office/drawing/2014/main" id="{D4684132-F9FE-4374-B9E1-9F515890EC35}"/>
                      </a:ext>
                    </a:extLst>
                  </p:cNvPr>
                  <p:cNvPicPr/>
                  <p:nvPr/>
                </p:nvPicPr>
                <p:blipFill>
                  <a:blip r:embed="rId1072"/>
                  <a:stretch>
                    <a:fillRect/>
                  </a:stretch>
                </p:blipFill>
                <p:spPr>
                  <a:xfrm>
                    <a:off x="7110333" y="4708372"/>
                    <a:ext cx="1512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3">
                <p14:nvContentPartPr>
                  <p14:cNvPr id="513" name="Ink 512">
                    <a:extLst>
                      <a:ext uri="{FF2B5EF4-FFF2-40B4-BE49-F238E27FC236}">
                        <a16:creationId xmlns:a16="http://schemas.microsoft.com/office/drawing/2014/main" id="{EFAF0785-6BDE-4F7C-8F44-21C3EAAB57A9}"/>
                      </a:ext>
                    </a:extLst>
                  </p14:cNvPr>
                  <p14:cNvContentPartPr/>
                  <p14:nvPr/>
                </p14:nvContentPartPr>
                <p14:xfrm>
                  <a:off x="7411293" y="4636372"/>
                  <a:ext cx="21960" cy="140040"/>
                </p14:xfrm>
              </p:contentPart>
            </mc:Choice>
            <mc:Fallback xmlns="">
              <p:pic>
                <p:nvPicPr>
                  <p:cNvPr id="513" name="Ink 512">
                    <a:extLst>
                      <a:ext uri="{FF2B5EF4-FFF2-40B4-BE49-F238E27FC236}">
                        <a16:creationId xmlns:a16="http://schemas.microsoft.com/office/drawing/2014/main" id="{EFAF0785-6BDE-4F7C-8F44-21C3EAAB57A9}"/>
                      </a:ext>
                    </a:extLst>
                  </p:cNvPr>
                  <p:cNvPicPr/>
                  <p:nvPr/>
                </p:nvPicPr>
                <p:blipFill>
                  <a:blip r:embed="rId1074"/>
                  <a:stretch>
                    <a:fillRect/>
                  </a:stretch>
                </p:blipFill>
                <p:spPr>
                  <a:xfrm>
                    <a:off x="7406973" y="4632052"/>
                    <a:ext cx="3060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5">
                <p14:nvContentPartPr>
                  <p14:cNvPr id="514" name="Ink 513">
                    <a:extLst>
                      <a:ext uri="{FF2B5EF4-FFF2-40B4-BE49-F238E27FC236}">
                        <a16:creationId xmlns:a16="http://schemas.microsoft.com/office/drawing/2014/main" id="{2EA6399B-F3E9-499C-A1EA-5D69A222D445}"/>
                      </a:ext>
                    </a:extLst>
                  </p14:cNvPr>
                  <p14:cNvContentPartPr/>
                  <p14:nvPr/>
                </p14:nvContentPartPr>
                <p14:xfrm>
                  <a:off x="7397613" y="4575892"/>
                  <a:ext cx="205200" cy="42480"/>
                </p14:xfrm>
              </p:contentPart>
            </mc:Choice>
            <mc:Fallback xmlns="">
              <p:pic>
                <p:nvPicPr>
                  <p:cNvPr id="514" name="Ink 513">
                    <a:extLst>
                      <a:ext uri="{FF2B5EF4-FFF2-40B4-BE49-F238E27FC236}">
                        <a16:creationId xmlns:a16="http://schemas.microsoft.com/office/drawing/2014/main" id="{2EA6399B-F3E9-499C-A1EA-5D69A222D445}"/>
                      </a:ext>
                    </a:extLst>
                  </p:cNvPr>
                  <p:cNvPicPr/>
                  <p:nvPr/>
                </p:nvPicPr>
                <p:blipFill>
                  <a:blip r:embed="rId1076"/>
                  <a:stretch>
                    <a:fillRect/>
                  </a:stretch>
                </p:blipFill>
                <p:spPr>
                  <a:xfrm>
                    <a:off x="7393293" y="4571572"/>
                    <a:ext cx="21384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7">
                <p14:nvContentPartPr>
                  <p14:cNvPr id="515" name="Ink 514">
                    <a:extLst>
                      <a:ext uri="{FF2B5EF4-FFF2-40B4-BE49-F238E27FC236}">
                        <a16:creationId xmlns:a16="http://schemas.microsoft.com/office/drawing/2014/main" id="{6A6421FC-0EFF-4604-8371-6A5BF4B58FF1}"/>
                      </a:ext>
                    </a:extLst>
                  </p14:cNvPr>
                  <p14:cNvContentPartPr/>
                  <p14:nvPr/>
                </p14:nvContentPartPr>
                <p14:xfrm>
                  <a:off x="7422813" y="4750132"/>
                  <a:ext cx="182880" cy="16560"/>
                </p14:xfrm>
              </p:contentPart>
            </mc:Choice>
            <mc:Fallback xmlns="">
              <p:pic>
                <p:nvPicPr>
                  <p:cNvPr id="515" name="Ink 514">
                    <a:extLst>
                      <a:ext uri="{FF2B5EF4-FFF2-40B4-BE49-F238E27FC236}">
                        <a16:creationId xmlns:a16="http://schemas.microsoft.com/office/drawing/2014/main" id="{6A6421FC-0EFF-4604-8371-6A5BF4B58FF1}"/>
                      </a:ext>
                    </a:extLst>
                  </p:cNvPr>
                  <p:cNvPicPr/>
                  <p:nvPr/>
                </p:nvPicPr>
                <p:blipFill>
                  <a:blip r:embed="rId1078"/>
                  <a:stretch>
                    <a:fillRect/>
                  </a:stretch>
                </p:blipFill>
                <p:spPr>
                  <a:xfrm>
                    <a:off x="7418493" y="4745812"/>
                    <a:ext cx="19152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9">
                <p14:nvContentPartPr>
                  <p14:cNvPr id="516" name="Ink 515">
                    <a:extLst>
                      <a:ext uri="{FF2B5EF4-FFF2-40B4-BE49-F238E27FC236}">
                        <a16:creationId xmlns:a16="http://schemas.microsoft.com/office/drawing/2014/main" id="{416B8236-E79D-4C69-9C86-40A0980DEB64}"/>
                      </a:ext>
                    </a:extLst>
                  </p14:cNvPr>
                  <p14:cNvContentPartPr/>
                  <p14:nvPr/>
                </p14:nvContentPartPr>
                <p14:xfrm>
                  <a:off x="7603893" y="4601092"/>
                  <a:ext cx="7920" cy="174600"/>
                </p14:xfrm>
              </p:contentPart>
            </mc:Choice>
            <mc:Fallback xmlns="">
              <p:pic>
                <p:nvPicPr>
                  <p:cNvPr id="516" name="Ink 515">
                    <a:extLst>
                      <a:ext uri="{FF2B5EF4-FFF2-40B4-BE49-F238E27FC236}">
                        <a16:creationId xmlns:a16="http://schemas.microsoft.com/office/drawing/2014/main" id="{416B8236-E79D-4C69-9C86-40A0980DEB64}"/>
                      </a:ext>
                    </a:extLst>
                  </p:cNvPr>
                  <p:cNvPicPr/>
                  <p:nvPr/>
                </p:nvPicPr>
                <p:blipFill>
                  <a:blip r:embed="rId1080"/>
                  <a:stretch>
                    <a:fillRect/>
                  </a:stretch>
                </p:blipFill>
                <p:spPr>
                  <a:xfrm>
                    <a:off x="7599573" y="4596772"/>
                    <a:ext cx="1656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1">
                <p14:nvContentPartPr>
                  <p14:cNvPr id="517" name="Ink 516">
                    <a:extLst>
                      <a:ext uri="{FF2B5EF4-FFF2-40B4-BE49-F238E27FC236}">
                        <a16:creationId xmlns:a16="http://schemas.microsoft.com/office/drawing/2014/main" id="{91735B53-2536-4B64-AA95-6E928ED616BF}"/>
                      </a:ext>
                    </a:extLst>
                  </p14:cNvPr>
                  <p14:cNvContentPartPr/>
                  <p14:nvPr/>
                </p14:nvContentPartPr>
                <p14:xfrm>
                  <a:off x="7500213" y="4481572"/>
                  <a:ext cx="12240" cy="85320"/>
                </p14:xfrm>
              </p:contentPart>
            </mc:Choice>
            <mc:Fallback xmlns="">
              <p:pic>
                <p:nvPicPr>
                  <p:cNvPr id="517" name="Ink 516">
                    <a:extLst>
                      <a:ext uri="{FF2B5EF4-FFF2-40B4-BE49-F238E27FC236}">
                        <a16:creationId xmlns:a16="http://schemas.microsoft.com/office/drawing/2014/main" id="{91735B53-2536-4B64-AA95-6E928ED616BF}"/>
                      </a:ext>
                    </a:extLst>
                  </p:cNvPr>
                  <p:cNvPicPr/>
                  <p:nvPr/>
                </p:nvPicPr>
                <p:blipFill>
                  <a:blip r:embed="rId1082"/>
                  <a:stretch>
                    <a:fillRect/>
                  </a:stretch>
                </p:blipFill>
                <p:spPr>
                  <a:xfrm>
                    <a:off x="7495893" y="4477252"/>
                    <a:ext cx="208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3">
                <p14:nvContentPartPr>
                  <p14:cNvPr id="518" name="Ink 517">
                    <a:extLst>
                      <a:ext uri="{FF2B5EF4-FFF2-40B4-BE49-F238E27FC236}">
                        <a16:creationId xmlns:a16="http://schemas.microsoft.com/office/drawing/2014/main" id="{8E0B9268-3790-4D2B-9B46-48A19E09D8FB}"/>
                      </a:ext>
                    </a:extLst>
                  </p14:cNvPr>
                  <p14:cNvContentPartPr/>
                  <p14:nvPr/>
                </p14:nvContentPartPr>
                <p14:xfrm>
                  <a:off x="7502733" y="4768852"/>
                  <a:ext cx="6480" cy="115200"/>
                </p14:xfrm>
              </p:contentPart>
            </mc:Choice>
            <mc:Fallback xmlns="">
              <p:pic>
                <p:nvPicPr>
                  <p:cNvPr id="518" name="Ink 517">
                    <a:extLst>
                      <a:ext uri="{FF2B5EF4-FFF2-40B4-BE49-F238E27FC236}">
                        <a16:creationId xmlns:a16="http://schemas.microsoft.com/office/drawing/2014/main" id="{8E0B9268-3790-4D2B-9B46-48A19E09D8FB}"/>
                      </a:ext>
                    </a:extLst>
                  </p:cNvPr>
                  <p:cNvPicPr/>
                  <p:nvPr/>
                </p:nvPicPr>
                <p:blipFill>
                  <a:blip r:embed="rId1084"/>
                  <a:stretch>
                    <a:fillRect/>
                  </a:stretch>
                </p:blipFill>
                <p:spPr>
                  <a:xfrm>
                    <a:off x="7498413" y="4764532"/>
                    <a:ext cx="1512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5">
                <p14:nvContentPartPr>
                  <p14:cNvPr id="520" name="Ink 519">
                    <a:extLst>
                      <a:ext uri="{FF2B5EF4-FFF2-40B4-BE49-F238E27FC236}">
                        <a16:creationId xmlns:a16="http://schemas.microsoft.com/office/drawing/2014/main" id="{04F917AA-10F7-4E62-8784-27F6372E9909}"/>
                      </a:ext>
                    </a:extLst>
                  </p14:cNvPr>
                  <p14:cNvContentPartPr/>
                  <p14:nvPr/>
                </p14:nvContentPartPr>
                <p14:xfrm>
                  <a:off x="7922133" y="4588492"/>
                  <a:ext cx="5400" cy="99360"/>
                </p14:xfrm>
              </p:contentPart>
            </mc:Choice>
            <mc:Fallback xmlns="">
              <p:pic>
                <p:nvPicPr>
                  <p:cNvPr id="520" name="Ink 519">
                    <a:extLst>
                      <a:ext uri="{FF2B5EF4-FFF2-40B4-BE49-F238E27FC236}">
                        <a16:creationId xmlns:a16="http://schemas.microsoft.com/office/drawing/2014/main" id="{04F917AA-10F7-4E62-8784-27F6372E9909}"/>
                      </a:ext>
                    </a:extLst>
                  </p:cNvPr>
                  <p:cNvPicPr/>
                  <p:nvPr/>
                </p:nvPicPr>
                <p:blipFill>
                  <a:blip r:embed="rId1086"/>
                  <a:stretch>
                    <a:fillRect/>
                  </a:stretch>
                </p:blipFill>
                <p:spPr>
                  <a:xfrm>
                    <a:off x="7917813" y="4584172"/>
                    <a:ext cx="140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7">
                <p14:nvContentPartPr>
                  <p14:cNvPr id="521" name="Ink 520">
                    <a:extLst>
                      <a:ext uri="{FF2B5EF4-FFF2-40B4-BE49-F238E27FC236}">
                        <a16:creationId xmlns:a16="http://schemas.microsoft.com/office/drawing/2014/main" id="{8895FF11-BE33-4241-BE23-82A0D6B134A4}"/>
                      </a:ext>
                    </a:extLst>
                  </p14:cNvPr>
                  <p14:cNvContentPartPr/>
                  <p14:nvPr/>
                </p14:nvContentPartPr>
                <p14:xfrm>
                  <a:off x="7920693" y="4561852"/>
                  <a:ext cx="182160" cy="39960"/>
                </p14:xfrm>
              </p:contentPart>
            </mc:Choice>
            <mc:Fallback xmlns="">
              <p:pic>
                <p:nvPicPr>
                  <p:cNvPr id="521" name="Ink 520">
                    <a:extLst>
                      <a:ext uri="{FF2B5EF4-FFF2-40B4-BE49-F238E27FC236}">
                        <a16:creationId xmlns:a16="http://schemas.microsoft.com/office/drawing/2014/main" id="{8895FF11-BE33-4241-BE23-82A0D6B134A4}"/>
                      </a:ext>
                    </a:extLst>
                  </p:cNvPr>
                  <p:cNvPicPr/>
                  <p:nvPr/>
                </p:nvPicPr>
                <p:blipFill>
                  <a:blip r:embed="rId1088"/>
                  <a:stretch>
                    <a:fillRect/>
                  </a:stretch>
                </p:blipFill>
                <p:spPr>
                  <a:xfrm>
                    <a:off x="7916373" y="4557532"/>
                    <a:ext cx="19080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9">
                <p14:nvContentPartPr>
                  <p14:cNvPr id="522" name="Ink 521">
                    <a:extLst>
                      <a:ext uri="{FF2B5EF4-FFF2-40B4-BE49-F238E27FC236}">
                        <a16:creationId xmlns:a16="http://schemas.microsoft.com/office/drawing/2014/main" id="{5FED2007-869A-4BA5-8EA2-D61179290614}"/>
                      </a:ext>
                    </a:extLst>
                  </p14:cNvPr>
                  <p14:cNvContentPartPr/>
                  <p14:nvPr/>
                </p14:nvContentPartPr>
                <p14:xfrm>
                  <a:off x="7903413" y="4584892"/>
                  <a:ext cx="161640" cy="150840"/>
                </p14:xfrm>
              </p:contentPart>
            </mc:Choice>
            <mc:Fallback xmlns="">
              <p:pic>
                <p:nvPicPr>
                  <p:cNvPr id="522" name="Ink 521">
                    <a:extLst>
                      <a:ext uri="{FF2B5EF4-FFF2-40B4-BE49-F238E27FC236}">
                        <a16:creationId xmlns:a16="http://schemas.microsoft.com/office/drawing/2014/main" id="{5FED2007-869A-4BA5-8EA2-D61179290614}"/>
                      </a:ext>
                    </a:extLst>
                  </p:cNvPr>
                  <p:cNvPicPr/>
                  <p:nvPr/>
                </p:nvPicPr>
                <p:blipFill>
                  <a:blip r:embed="rId1090"/>
                  <a:stretch>
                    <a:fillRect/>
                  </a:stretch>
                </p:blipFill>
                <p:spPr>
                  <a:xfrm>
                    <a:off x="7899093" y="4580572"/>
                    <a:ext cx="17028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1">
                <p14:nvContentPartPr>
                  <p14:cNvPr id="523" name="Ink 522">
                    <a:extLst>
                      <a:ext uri="{FF2B5EF4-FFF2-40B4-BE49-F238E27FC236}">
                        <a16:creationId xmlns:a16="http://schemas.microsoft.com/office/drawing/2014/main" id="{F3090715-D5E6-43F6-94B3-1E8741B0C8AE}"/>
                      </a:ext>
                    </a:extLst>
                  </p14:cNvPr>
                  <p14:cNvContentPartPr/>
                  <p14:nvPr/>
                </p14:nvContentPartPr>
                <p14:xfrm>
                  <a:off x="8082693" y="4582372"/>
                  <a:ext cx="19440" cy="167400"/>
                </p14:xfrm>
              </p:contentPart>
            </mc:Choice>
            <mc:Fallback xmlns="">
              <p:pic>
                <p:nvPicPr>
                  <p:cNvPr id="523" name="Ink 522">
                    <a:extLst>
                      <a:ext uri="{FF2B5EF4-FFF2-40B4-BE49-F238E27FC236}">
                        <a16:creationId xmlns:a16="http://schemas.microsoft.com/office/drawing/2014/main" id="{F3090715-D5E6-43F6-94B3-1E8741B0C8AE}"/>
                      </a:ext>
                    </a:extLst>
                  </p:cNvPr>
                  <p:cNvPicPr/>
                  <p:nvPr/>
                </p:nvPicPr>
                <p:blipFill>
                  <a:blip r:embed="rId1092"/>
                  <a:stretch>
                    <a:fillRect/>
                  </a:stretch>
                </p:blipFill>
                <p:spPr>
                  <a:xfrm>
                    <a:off x="8078373" y="4578052"/>
                    <a:ext cx="2808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3">
                <p14:nvContentPartPr>
                  <p14:cNvPr id="524" name="Ink 523">
                    <a:extLst>
                      <a:ext uri="{FF2B5EF4-FFF2-40B4-BE49-F238E27FC236}">
                        <a16:creationId xmlns:a16="http://schemas.microsoft.com/office/drawing/2014/main" id="{98C1276C-C1AC-403C-928E-3D5C1E81F265}"/>
                      </a:ext>
                    </a:extLst>
                  </p14:cNvPr>
                  <p14:cNvContentPartPr/>
                  <p14:nvPr/>
                </p14:nvContentPartPr>
                <p14:xfrm>
                  <a:off x="8003493" y="4511812"/>
                  <a:ext cx="10080" cy="50400"/>
                </p14:xfrm>
              </p:contentPart>
            </mc:Choice>
            <mc:Fallback xmlns="">
              <p:pic>
                <p:nvPicPr>
                  <p:cNvPr id="524" name="Ink 523">
                    <a:extLst>
                      <a:ext uri="{FF2B5EF4-FFF2-40B4-BE49-F238E27FC236}">
                        <a16:creationId xmlns:a16="http://schemas.microsoft.com/office/drawing/2014/main" id="{98C1276C-C1AC-403C-928E-3D5C1E81F265}"/>
                      </a:ext>
                    </a:extLst>
                  </p:cNvPr>
                  <p:cNvPicPr/>
                  <p:nvPr/>
                </p:nvPicPr>
                <p:blipFill>
                  <a:blip r:embed="rId1094"/>
                  <a:stretch>
                    <a:fillRect/>
                  </a:stretch>
                </p:blipFill>
                <p:spPr>
                  <a:xfrm>
                    <a:off x="7999173" y="4507492"/>
                    <a:ext cx="1872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5">
                <p14:nvContentPartPr>
                  <p14:cNvPr id="525" name="Ink 524">
                    <a:extLst>
                      <a:ext uri="{FF2B5EF4-FFF2-40B4-BE49-F238E27FC236}">
                        <a16:creationId xmlns:a16="http://schemas.microsoft.com/office/drawing/2014/main" id="{6D4BC89B-DA16-40C3-BB61-83DDDDD11AD0}"/>
                      </a:ext>
                    </a:extLst>
                  </p14:cNvPr>
                  <p14:cNvContentPartPr/>
                  <p14:nvPr/>
                </p14:nvContentPartPr>
                <p14:xfrm>
                  <a:off x="8008173" y="4701172"/>
                  <a:ext cx="2160" cy="173880"/>
                </p14:xfrm>
              </p:contentPart>
            </mc:Choice>
            <mc:Fallback xmlns="">
              <p:pic>
                <p:nvPicPr>
                  <p:cNvPr id="525" name="Ink 524">
                    <a:extLst>
                      <a:ext uri="{FF2B5EF4-FFF2-40B4-BE49-F238E27FC236}">
                        <a16:creationId xmlns:a16="http://schemas.microsoft.com/office/drawing/2014/main" id="{6D4BC89B-DA16-40C3-BB61-83DDDDD11AD0}"/>
                      </a:ext>
                    </a:extLst>
                  </p:cNvPr>
                  <p:cNvPicPr/>
                  <p:nvPr/>
                </p:nvPicPr>
                <p:blipFill>
                  <a:blip r:embed="rId1096"/>
                  <a:stretch>
                    <a:fillRect/>
                  </a:stretch>
                </p:blipFill>
                <p:spPr>
                  <a:xfrm>
                    <a:off x="8003853" y="4696852"/>
                    <a:ext cx="1080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7">
                <p14:nvContentPartPr>
                  <p14:cNvPr id="527" name="Ink 526">
                    <a:extLst>
                      <a:ext uri="{FF2B5EF4-FFF2-40B4-BE49-F238E27FC236}">
                        <a16:creationId xmlns:a16="http://schemas.microsoft.com/office/drawing/2014/main" id="{3BCB6294-0C61-477D-8BD7-7FB760238A56}"/>
                      </a:ext>
                    </a:extLst>
                  </p14:cNvPr>
                  <p14:cNvContentPartPr/>
                  <p14:nvPr/>
                </p14:nvContentPartPr>
                <p14:xfrm>
                  <a:off x="8472933" y="4557172"/>
                  <a:ext cx="15120" cy="126720"/>
                </p14:xfrm>
              </p:contentPart>
            </mc:Choice>
            <mc:Fallback xmlns="">
              <p:pic>
                <p:nvPicPr>
                  <p:cNvPr id="527" name="Ink 526">
                    <a:extLst>
                      <a:ext uri="{FF2B5EF4-FFF2-40B4-BE49-F238E27FC236}">
                        <a16:creationId xmlns:a16="http://schemas.microsoft.com/office/drawing/2014/main" id="{3BCB6294-0C61-477D-8BD7-7FB760238A56}"/>
                      </a:ext>
                    </a:extLst>
                  </p:cNvPr>
                  <p:cNvPicPr/>
                  <p:nvPr/>
                </p:nvPicPr>
                <p:blipFill>
                  <a:blip r:embed="rId1098"/>
                  <a:stretch>
                    <a:fillRect/>
                  </a:stretch>
                </p:blipFill>
                <p:spPr>
                  <a:xfrm>
                    <a:off x="8468613" y="4552852"/>
                    <a:ext cx="2376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9">
                <p14:nvContentPartPr>
                  <p14:cNvPr id="528" name="Ink 527">
                    <a:extLst>
                      <a:ext uri="{FF2B5EF4-FFF2-40B4-BE49-F238E27FC236}">
                        <a16:creationId xmlns:a16="http://schemas.microsoft.com/office/drawing/2014/main" id="{7FB44645-2E27-4BC0-92F2-21BB2A738B36}"/>
                      </a:ext>
                    </a:extLst>
                  </p14:cNvPr>
                  <p14:cNvContentPartPr/>
                  <p14:nvPr/>
                </p14:nvContentPartPr>
                <p14:xfrm>
                  <a:off x="8460693" y="4512892"/>
                  <a:ext cx="195840" cy="28440"/>
                </p14:xfrm>
              </p:contentPart>
            </mc:Choice>
            <mc:Fallback xmlns="">
              <p:pic>
                <p:nvPicPr>
                  <p:cNvPr id="528" name="Ink 527">
                    <a:extLst>
                      <a:ext uri="{FF2B5EF4-FFF2-40B4-BE49-F238E27FC236}">
                        <a16:creationId xmlns:a16="http://schemas.microsoft.com/office/drawing/2014/main" id="{7FB44645-2E27-4BC0-92F2-21BB2A738B36}"/>
                      </a:ext>
                    </a:extLst>
                  </p:cNvPr>
                  <p:cNvPicPr/>
                  <p:nvPr/>
                </p:nvPicPr>
                <p:blipFill>
                  <a:blip r:embed="rId1100"/>
                  <a:stretch>
                    <a:fillRect/>
                  </a:stretch>
                </p:blipFill>
                <p:spPr>
                  <a:xfrm>
                    <a:off x="8456373" y="4508572"/>
                    <a:ext cx="2044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1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5DD6ECA6-F631-4E81-8B6D-16D4A0EFA238}"/>
                      </a:ext>
                    </a:extLst>
                  </p14:cNvPr>
                  <p14:cNvContentPartPr/>
                  <p14:nvPr/>
                </p14:nvContentPartPr>
                <p14:xfrm>
                  <a:off x="8472573" y="4681012"/>
                  <a:ext cx="199440" cy="17640"/>
                </p14:xfrm>
              </p:contentPart>
            </mc:Choice>
            <mc:Fallback xmlns=""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5DD6ECA6-F631-4E81-8B6D-16D4A0EFA238}"/>
                      </a:ext>
                    </a:extLst>
                  </p:cNvPr>
                  <p:cNvPicPr/>
                  <p:nvPr/>
                </p:nvPicPr>
                <p:blipFill>
                  <a:blip r:embed="rId1102"/>
                  <a:stretch>
                    <a:fillRect/>
                  </a:stretch>
                </p:blipFill>
                <p:spPr>
                  <a:xfrm>
                    <a:off x="8468253" y="4676692"/>
                    <a:ext cx="2080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3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35B1DD93-1A13-47C1-91B4-B901A851A14D}"/>
                      </a:ext>
                    </a:extLst>
                  </p14:cNvPr>
                  <p14:cNvContentPartPr/>
                  <p14:nvPr/>
                </p14:nvContentPartPr>
                <p14:xfrm>
                  <a:off x="8638173" y="4539532"/>
                  <a:ext cx="20880" cy="141120"/>
                </p14:xfrm>
              </p:contentPart>
            </mc:Choice>
            <mc:Fallback xmlns=""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35B1DD93-1A13-47C1-91B4-B901A851A14D}"/>
                      </a:ext>
                    </a:extLst>
                  </p:cNvPr>
                  <p:cNvPicPr/>
                  <p:nvPr/>
                </p:nvPicPr>
                <p:blipFill>
                  <a:blip r:embed="rId1104"/>
                  <a:stretch>
                    <a:fillRect/>
                  </a:stretch>
                </p:blipFill>
                <p:spPr>
                  <a:xfrm>
                    <a:off x="8633853" y="4535212"/>
                    <a:ext cx="2952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5">
                <p14:nvContentPartPr>
                  <p14:cNvPr id="531" name="Ink 530">
                    <a:extLst>
                      <a:ext uri="{FF2B5EF4-FFF2-40B4-BE49-F238E27FC236}">
                        <a16:creationId xmlns:a16="http://schemas.microsoft.com/office/drawing/2014/main" id="{5CB25275-0164-4576-A8DE-DDD905F4D851}"/>
                      </a:ext>
                    </a:extLst>
                  </p14:cNvPr>
                  <p14:cNvContentPartPr/>
                  <p14:nvPr/>
                </p14:nvContentPartPr>
                <p14:xfrm>
                  <a:off x="8555013" y="4697572"/>
                  <a:ext cx="7560" cy="117000"/>
                </p14:xfrm>
              </p:contentPart>
            </mc:Choice>
            <mc:Fallback xmlns="">
              <p:pic>
                <p:nvPicPr>
                  <p:cNvPr id="531" name="Ink 530">
                    <a:extLst>
                      <a:ext uri="{FF2B5EF4-FFF2-40B4-BE49-F238E27FC236}">
                        <a16:creationId xmlns:a16="http://schemas.microsoft.com/office/drawing/2014/main" id="{5CB25275-0164-4576-A8DE-DDD905F4D851}"/>
                      </a:ext>
                    </a:extLst>
                  </p:cNvPr>
                  <p:cNvPicPr/>
                  <p:nvPr/>
                </p:nvPicPr>
                <p:blipFill>
                  <a:blip r:embed="rId1106"/>
                  <a:stretch>
                    <a:fillRect/>
                  </a:stretch>
                </p:blipFill>
                <p:spPr>
                  <a:xfrm>
                    <a:off x="8550693" y="4693252"/>
                    <a:ext cx="1620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7">
                <p14:nvContentPartPr>
                  <p14:cNvPr id="532" name="Ink 531">
                    <a:extLst>
                      <a:ext uri="{FF2B5EF4-FFF2-40B4-BE49-F238E27FC236}">
                        <a16:creationId xmlns:a16="http://schemas.microsoft.com/office/drawing/2014/main" id="{E79F69E8-8AD0-4FAD-A486-732645B82341}"/>
                      </a:ext>
                    </a:extLst>
                  </p14:cNvPr>
                  <p14:cNvContentPartPr/>
                  <p14:nvPr/>
                </p14:nvContentPartPr>
                <p14:xfrm>
                  <a:off x="8572293" y="4411012"/>
                  <a:ext cx="4680" cy="112680"/>
                </p14:xfrm>
              </p:contentPart>
            </mc:Choice>
            <mc:Fallback xmlns="">
              <p:pic>
                <p:nvPicPr>
                  <p:cNvPr id="532" name="Ink 531">
                    <a:extLst>
                      <a:ext uri="{FF2B5EF4-FFF2-40B4-BE49-F238E27FC236}">
                        <a16:creationId xmlns:a16="http://schemas.microsoft.com/office/drawing/2014/main" id="{E79F69E8-8AD0-4FAD-A486-732645B82341}"/>
                      </a:ext>
                    </a:extLst>
                  </p:cNvPr>
                  <p:cNvPicPr/>
                  <p:nvPr/>
                </p:nvPicPr>
                <p:blipFill>
                  <a:blip r:embed="rId1108"/>
                  <a:stretch>
                    <a:fillRect/>
                  </a:stretch>
                </p:blipFill>
                <p:spPr>
                  <a:xfrm>
                    <a:off x="8567973" y="4406692"/>
                    <a:ext cx="1332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9">
                <p14:nvContentPartPr>
                  <p14:cNvPr id="534" name="Ink 533">
                    <a:extLst>
                      <a:ext uri="{FF2B5EF4-FFF2-40B4-BE49-F238E27FC236}">
                        <a16:creationId xmlns:a16="http://schemas.microsoft.com/office/drawing/2014/main" id="{69E97D58-549C-461A-8D14-DEC1780958F8}"/>
                      </a:ext>
                    </a:extLst>
                  </p14:cNvPr>
                  <p14:cNvContentPartPr/>
                  <p14:nvPr/>
                </p14:nvContentPartPr>
                <p14:xfrm>
                  <a:off x="9093213" y="4569412"/>
                  <a:ext cx="14400" cy="129960"/>
                </p14:xfrm>
              </p:contentPart>
            </mc:Choice>
            <mc:Fallback xmlns="">
              <p:pic>
                <p:nvPicPr>
                  <p:cNvPr id="534" name="Ink 533">
                    <a:extLst>
                      <a:ext uri="{FF2B5EF4-FFF2-40B4-BE49-F238E27FC236}">
                        <a16:creationId xmlns:a16="http://schemas.microsoft.com/office/drawing/2014/main" id="{69E97D58-549C-461A-8D14-DEC1780958F8}"/>
                      </a:ext>
                    </a:extLst>
                  </p:cNvPr>
                  <p:cNvPicPr/>
                  <p:nvPr/>
                </p:nvPicPr>
                <p:blipFill>
                  <a:blip r:embed="rId1110"/>
                  <a:stretch>
                    <a:fillRect/>
                  </a:stretch>
                </p:blipFill>
                <p:spPr>
                  <a:xfrm>
                    <a:off x="9088893" y="4565092"/>
                    <a:ext cx="2304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1">
                <p14:nvContentPartPr>
                  <p14:cNvPr id="535" name="Ink 534">
                    <a:extLst>
                      <a:ext uri="{FF2B5EF4-FFF2-40B4-BE49-F238E27FC236}">
                        <a16:creationId xmlns:a16="http://schemas.microsoft.com/office/drawing/2014/main" id="{504E18CC-69AD-4CAC-BDEE-0A9CD6AC6A0C}"/>
                      </a:ext>
                    </a:extLst>
                  </p14:cNvPr>
                  <p14:cNvContentPartPr/>
                  <p14:nvPr/>
                </p14:nvContentPartPr>
                <p14:xfrm>
                  <a:off x="9080973" y="4537732"/>
                  <a:ext cx="217080" cy="19800"/>
                </p14:xfrm>
              </p:contentPart>
            </mc:Choice>
            <mc:Fallback xmlns="">
              <p:pic>
                <p:nvPicPr>
                  <p:cNvPr id="535" name="Ink 534">
                    <a:extLst>
                      <a:ext uri="{FF2B5EF4-FFF2-40B4-BE49-F238E27FC236}">
                        <a16:creationId xmlns:a16="http://schemas.microsoft.com/office/drawing/2014/main" id="{504E18CC-69AD-4CAC-BDEE-0A9CD6AC6A0C}"/>
                      </a:ext>
                    </a:extLst>
                  </p:cNvPr>
                  <p:cNvPicPr/>
                  <p:nvPr/>
                </p:nvPicPr>
                <p:blipFill>
                  <a:blip r:embed="rId1112"/>
                  <a:stretch>
                    <a:fillRect/>
                  </a:stretch>
                </p:blipFill>
                <p:spPr>
                  <a:xfrm>
                    <a:off x="9076653" y="4533412"/>
                    <a:ext cx="2257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3">
                <p14:nvContentPartPr>
                  <p14:cNvPr id="536" name="Ink 535">
                    <a:extLst>
                      <a:ext uri="{FF2B5EF4-FFF2-40B4-BE49-F238E27FC236}">
                        <a16:creationId xmlns:a16="http://schemas.microsoft.com/office/drawing/2014/main" id="{D45F17DF-1862-4FC6-955E-8072C8A1CDFC}"/>
                      </a:ext>
                    </a:extLst>
                  </p14:cNvPr>
                  <p14:cNvContentPartPr/>
                  <p14:nvPr/>
                </p14:nvContentPartPr>
                <p14:xfrm>
                  <a:off x="9116973" y="4700452"/>
                  <a:ext cx="186840" cy="13680"/>
                </p14:xfrm>
              </p:contentPart>
            </mc:Choice>
            <mc:Fallback xmlns="">
              <p:pic>
                <p:nvPicPr>
                  <p:cNvPr id="536" name="Ink 535">
                    <a:extLst>
                      <a:ext uri="{FF2B5EF4-FFF2-40B4-BE49-F238E27FC236}">
                        <a16:creationId xmlns:a16="http://schemas.microsoft.com/office/drawing/2014/main" id="{D45F17DF-1862-4FC6-955E-8072C8A1CDFC}"/>
                      </a:ext>
                    </a:extLst>
                  </p:cNvPr>
                  <p:cNvPicPr/>
                  <p:nvPr/>
                </p:nvPicPr>
                <p:blipFill>
                  <a:blip r:embed="rId1114"/>
                  <a:stretch>
                    <a:fillRect/>
                  </a:stretch>
                </p:blipFill>
                <p:spPr>
                  <a:xfrm>
                    <a:off x="9112653" y="4696132"/>
                    <a:ext cx="1954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5">
                <p14:nvContentPartPr>
                  <p14:cNvPr id="537" name="Ink 536">
                    <a:extLst>
                      <a:ext uri="{FF2B5EF4-FFF2-40B4-BE49-F238E27FC236}">
                        <a16:creationId xmlns:a16="http://schemas.microsoft.com/office/drawing/2014/main" id="{ED454512-8C5D-4042-9D61-E245A1723A97}"/>
                      </a:ext>
                    </a:extLst>
                  </p14:cNvPr>
                  <p14:cNvContentPartPr/>
                  <p14:nvPr/>
                </p14:nvContentPartPr>
                <p14:xfrm>
                  <a:off x="9294093" y="4561132"/>
                  <a:ext cx="9720" cy="167760"/>
                </p14:xfrm>
              </p:contentPart>
            </mc:Choice>
            <mc:Fallback xmlns="">
              <p:pic>
                <p:nvPicPr>
                  <p:cNvPr id="537" name="Ink 536">
                    <a:extLst>
                      <a:ext uri="{FF2B5EF4-FFF2-40B4-BE49-F238E27FC236}">
                        <a16:creationId xmlns:a16="http://schemas.microsoft.com/office/drawing/2014/main" id="{ED454512-8C5D-4042-9D61-E245A1723A97}"/>
                      </a:ext>
                    </a:extLst>
                  </p:cNvPr>
                  <p:cNvPicPr/>
                  <p:nvPr/>
                </p:nvPicPr>
                <p:blipFill>
                  <a:blip r:embed="rId1116"/>
                  <a:stretch>
                    <a:fillRect/>
                  </a:stretch>
                </p:blipFill>
                <p:spPr>
                  <a:xfrm>
                    <a:off x="9289773" y="4556812"/>
                    <a:ext cx="1836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7">
                <p14:nvContentPartPr>
                  <p14:cNvPr id="538" name="Ink 537">
                    <a:extLst>
                      <a:ext uri="{FF2B5EF4-FFF2-40B4-BE49-F238E27FC236}">
                        <a16:creationId xmlns:a16="http://schemas.microsoft.com/office/drawing/2014/main" id="{42D3B2F7-C34E-4142-9020-D3965D5AF365}"/>
                      </a:ext>
                    </a:extLst>
                  </p14:cNvPr>
                  <p14:cNvContentPartPr/>
                  <p14:nvPr/>
                </p14:nvContentPartPr>
                <p14:xfrm>
                  <a:off x="9176013" y="4395892"/>
                  <a:ext cx="17280" cy="105840"/>
                </p14:xfrm>
              </p:contentPart>
            </mc:Choice>
            <mc:Fallback xmlns="">
              <p:pic>
                <p:nvPicPr>
                  <p:cNvPr id="538" name="Ink 537">
                    <a:extLst>
                      <a:ext uri="{FF2B5EF4-FFF2-40B4-BE49-F238E27FC236}">
                        <a16:creationId xmlns:a16="http://schemas.microsoft.com/office/drawing/2014/main" id="{42D3B2F7-C34E-4142-9020-D3965D5AF365}"/>
                      </a:ext>
                    </a:extLst>
                  </p:cNvPr>
                  <p:cNvPicPr/>
                  <p:nvPr/>
                </p:nvPicPr>
                <p:blipFill>
                  <a:blip r:embed="rId1118"/>
                  <a:stretch>
                    <a:fillRect/>
                  </a:stretch>
                </p:blipFill>
                <p:spPr>
                  <a:xfrm>
                    <a:off x="9171693" y="4391572"/>
                    <a:ext cx="2592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9">
                <p14:nvContentPartPr>
                  <p14:cNvPr id="539" name="Ink 538">
                    <a:extLst>
                      <a:ext uri="{FF2B5EF4-FFF2-40B4-BE49-F238E27FC236}">
                        <a16:creationId xmlns:a16="http://schemas.microsoft.com/office/drawing/2014/main" id="{C06D7A94-295A-4C93-8C87-C243189EF9FD}"/>
                      </a:ext>
                    </a:extLst>
                  </p14:cNvPr>
                  <p14:cNvContentPartPr/>
                  <p14:nvPr/>
                </p14:nvContentPartPr>
                <p14:xfrm>
                  <a:off x="9199413" y="4704412"/>
                  <a:ext cx="6480" cy="107640"/>
                </p14:xfrm>
              </p:contentPart>
            </mc:Choice>
            <mc:Fallback xmlns="">
              <p:pic>
                <p:nvPicPr>
                  <p:cNvPr id="539" name="Ink 538">
                    <a:extLst>
                      <a:ext uri="{FF2B5EF4-FFF2-40B4-BE49-F238E27FC236}">
                        <a16:creationId xmlns:a16="http://schemas.microsoft.com/office/drawing/2014/main" id="{C06D7A94-295A-4C93-8C87-C243189EF9FD}"/>
                      </a:ext>
                    </a:extLst>
                  </p:cNvPr>
                  <p:cNvPicPr/>
                  <p:nvPr/>
                </p:nvPicPr>
                <p:blipFill>
                  <a:blip r:embed="rId1120"/>
                  <a:stretch>
                    <a:fillRect/>
                  </a:stretch>
                </p:blipFill>
                <p:spPr>
                  <a:xfrm>
                    <a:off x="9195093" y="4700092"/>
                    <a:ext cx="1512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1">
                <p14:nvContentPartPr>
                  <p14:cNvPr id="576" name="Ink 575">
                    <a:extLst>
                      <a:ext uri="{FF2B5EF4-FFF2-40B4-BE49-F238E27FC236}">
                        <a16:creationId xmlns:a16="http://schemas.microsoft.com/office/drawing/2014/main" id="{4D9933FA-B1CD-47A2-9423-6E0133EB4FF1}"/>
                      </a:ext>
                    </a:extLst>
                  </p14:cNvPr>
                  <p14:cNvContentPartPr/>
                  <p14:nvPr/>
                </p14:nvContentPartPr>
                <p14:xfrm>
                  <a:off x="7179093" y="4793332"/>
                  <a:ext cx="83520" cy="212400"/>
                </p14:xfrm>
              </p:contentPart>
            </mc:Choice>
            <mc:Fallback xmlns="">
              <p:pic>
                <p:nvPicPr>
                  <p:cNvPr id="576" name="Ink 575">
                    <a:extLst>
                      <a:ext uri="{FF2B5EF4-FFF2-40B4-BE49-F238E27FC236}">
                        <a16:creationId xmlns:a16="http://schemas.microsoft.com/office/drawing/2014/main" id="{4D9933FA-B1CD-47A2-9423-6E0133EB4FF1}"/>
                      </a:ext>
                    </a:extLst>
                  </p:cNvPr>
                  <p:cNvPicPr/>
                  <p:nvPr/>
                </p:nvPicPr>
                <p:blipFill>
                  <a:blip r:embed="rId1122"/>
                  <a:stretch>
                    <a:fillRect/>
                  </a:stretch>
                </p:blipFill>
                <p:spPr>
                  <a:xfrm>
                    <a:off x="7174773" y="4789012"/>
                    <a:ext cx="9216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3">
                <p14:nvContentPartPr>
                  <p14:cNvPr id="577" name="Ink 576">
                    <a:extLst>
                      <a:ext uri="{FF2B5EF4-FFF2-40B4-BE49-F238E27FC236}">
                        <a16:creationId xmlns:a16="http://schemas.microsoft.com/office/drawing/2014/main" id="{5EB99772-253B-4262-85D8-2F8EA1BD8819}"/>
                      </a:ext>
                    </a:extLst>
                  </p14:cNvPr>
                  <p14:cNvContentPartPr/>
                  <p14:nvPr/>
                </p14:nvContentPartPr>
                <p14:xfrm>
                  <a:off x="7170453" y="4780372"/>
                  <a:ext cx="86400" cy="76320"/>
                </p14:xfrm>
              </p:contentPart>
            </mc:Choice>
            <mc:Fallback xmlns="">
              <p:pic>
                <p:nvPicPr>
                  <p:cNvPr id="577" name="Ink 576">
                    <a:extLst>
                      <a:ext uri="{FF2B5EF4-FFF2-40B4-BE49-F238E27FC236}">
                        <a16:creationId xmlns:a16="http://schemas.microsoft.com/office/drawing/2014/main" id="{5EB99772-253B-4262-85D8-2F8EA1BD8819}"/>
                      </a:ext>
                    </a:extLst>
                  </p:cNvPr>
                  <p:cNvPicPr/>
                  <p:nvPr/>
                </p:nvPicPr>
                <p:blipFill>
                  <a:blip r:embed="rId1124"/>
                  <a:stretch>
                    <a:fillRect/>
                  </a:stretch>
                </p:blipFill>
                <p:spPr>
                  <a:xfrm>
                    <a:off x="7166133" y="4776052"/>
                    <a:ext cx="9504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5">
                <p14:nvContentPartPr>
                  <p14:cNvPr id="578" name="Ink 577">
                    <a:extLst>
                      <a:ext uri="{FF2B5EF4-FFF2-40B4-BE49-F238E27FC236}">
                        <a16:creationId xmlns:a16="http://schemas.microsoft.com/office/drawing/2014/main" id="{C4A2965D-31B4-4289-BDCF-67562EBC1F94}"/>
                      </a:ext>
                    </a:extLst>
                  </p14:cNvPr>
                  <p14:cNvContentPartPr/>
                  <p14:nvPr/>
                </p14:nvContentPartPr>
                <p14:xfrm>
                  <a:off x="7340013" y="5034532"/>
                  <a:ext cx="720" cy="1080"/>
                </p14:xfrm>
              </p:contentPart>
            </mc:Choice>
            <mc:Fallback xmlns="">
              <p:pic>
                <p:nvPicPr>
                  <p:cNvPr id="578" name="Ink 577">
                    <a:extLst>
                      <a:ext uri="{FF2B5EF4-FFF2-40B4-BE49-F238E27FC236}">
                        <a16:creationId xmlns:a16="http://schemas.microsoft.com/office/drawing/2014/main" id="{C4A2965D-31B4-4289-BDCF-67562EBC1F94}"/>
                      </a:ext>
                    </a:extLst>
                  </p:cNvPr>
                  <p:cNvPicPr/>
                  <p:nvPr/>
                </p:nvPicPr>
                <p:blipFill>
                  <a:blip r:embed="rId1126"/>
                  <a:stretch>
                    <a:fillRect/>
                  </a:stretch>
                </p:blipFill>
                <p:spPr>
                  <a:xfrm>
                    <a:off x="7335693" y="5030212"/>
                    <a:ext cx="9360" cy="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7">
                <p14:nvContentPartPr>
                  <p14:cNvPr id="579" name="Ink 578">
                    <a:extLst>
                      <a:ext uri="{FF2B5EF4-FFF2-40B4-BE49-F238E27FC236}">
                        <a16:creationId xmlns:a16="http://schemas.microsoft.com/office/drawing/2014/main" id="{F07B3DBF-4CF0-4E62-AA4C-1CED325ED0DB}"/>
                      </a:ext>
                    </a:extLst>
                  </p14:cNvPr>
                  <p14:cNvContentPartPr/>
                  <p14:nvPr/>
                </p14:nvContentPartPr>
                <p14:xfrm>
                  <a:off x="7303293" y="4983052"/>
                  <a:ext cx="63720" cy="169560"/>
                </p14:xfrm>
              </p:contentPart>
            </mc:Choice>
            <mc:Fallback xmlns="">
              <p:pic>
                <p:nvPicPr>
                  <p:cNvPr id="579" name="Ink 578">
                    <a:extLst>
                      <a:ext uri="{FF2B5EF4-FFF2-40B4-BE49-F238E27FC236}">
                        <a16:creationId xmlns:a16="http://schemas.microsoft.com/office/drawing/2014/main" id="{F07B3DBF-4CF0-4E62-AA4C-1CED325ED0DB}"/>
                      </a:ext>
                    </a:extLst>
                  </p:cNvPr>
                  <p:cNvPicPr/>
                  <p:nvPr/>
                </p:nvPicPr>
                <p:blipFill>
                  <a:blip r:embed="rId1128"/>
                  <a:stretch>
                    <a:fillRect/>
                  </a:stretch>
                </p:blipFill>
                <p:spPr>
                  <a:xfrm>
                    <a:off x="7298973" y="4978732"/>
                    <a:ext cx="7236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9">
                <p14:nvContentPartPr>
                  <p14:cNvPr id="580" name="Ink 579">
                    <a:extLst>
                      <a:ext uri="{FF2B5EF4-FFF2-40B4-BE49-F238E27FC236}">
                        <a16:creationId xmlns:a16="http://schemas.microsoft.com/office/drawing/2014/main" id="{A6BAA061-2014-4BCB-A1DA-D6E76AA54F3F}"/>
                      </a:ext>
                    </a:extLst>
                  </p14:cNvPr>
                  <p14:cNvContentPartPr/>
                  <p14:nvPr/>
                </p14:nvContentPartPr>
                <p14:xfrm>
                  <a:off x="7406253" y="4984852"/>
                  <a:ext cx="69480" cy="74160"/>
                </p14:xfrm>
              </p:contentPart>
            </mc:Choice>
            <mc:Fallback xmlns="">
              <p:pic>
                <p:nvPicPr>
                  <p:cNvPr id="580" name="Ink 579">
                    <a:extLst>
                      <a:ext uri="{FF2B5EF4-FFF2-40B4-BE49-F238E27FC236}">
                        <a16:creationId xmlns:a16="http://schemas.microsoft.com/office/drawing/2014/main" id="{A6BAA061-2014-4BCB-A1DA-D6E76AA54F3F}"/>
                      </a:ext>
                    </a:extLst>
                  </p:cNvPr>
                  <p:cNvPicPr/>
                  <p:nvPr/>
                </p:nvPicPr>
                <p:blipFill>
                  <a:blip r:embed="rId1130"/>
                  <a:stretch>
                    <a:fillRect/>
                  </a:stretch>
                </p:blipFill>
                <p:spPr>
                  <a:xfrm>
                    <a:off x="7401933" y="4980532"/>
                    <a:ext cx="7812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1">
                <p14:nvContentPartPr>
                  <p14:cNvPr id="581" name="Ink 580">
                    <a:extLst>
                      <a:ext uri="{FF2B5EF4-FFF2-40B4-BE49-F238E27FC236}">
                        <a16:creationId xmlns:a16="http://schemas.microsoft.com/office/drawing/2014/main" id="{6BF14457-3C8E-4397-BD89-7E0FC813B787}"/>
                      </a:ext>
                    </a:extLst>
                  </p14:cNvPr>
                  <p14:cNvContentPartPr/>
                  <p14:nvPr/>
                </p14:nvContentPartPr>
                <p14:xfrm>
                  <a:off x="7489773" y="4921852"/>
                  <a:ext cx="158400" cy="131760"/>
                </p14:xfrm>
              </p:contentPart>
            </mc:Choice>
            <mc:Fallback xmlns="">
              <p:pic>
                <p:nvPicPr>
                  <p:cNvPr id="581" name="Ink 580">
                    <a:extLst>
                      <a:ext uri="{FF2B5EF4-FFF2-40B4-BE49-F238E27FC236}">
                        <a16:creationId xmlns:a16="http://schemas.microsoft.com/office/drawing/2014/main" id="{6BF14457-3C8E-4397-BD89-7E0FC813B787}"/>
                      </a:ext>
                    </a:extLst>
                  </p:cNvPr>
                  <p:cNvPicPr/>
                  <p:nvPr/>
                </p:nvPicPr>
                <p:blipFill>
                  <a:blip r:embed="rId1132"/>
                  <a:stretch>
                    <a:fillRect/>
                  </a:stretch>
                </p:blipFill>
                <p:spPr>
                  <a:xfrm>
                    <a:off x="7485453" y="4917532"/>
                    <a:ext cx="16704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3">
                <p14:nvContentPartPr>
                  <p14:cNvPr id="582" name="Ink 581">
                    <a:extLst>
                      <a:ext uri="{FF2B5EF4-FFF2-40B4-BE49-F238E27FC236}">
                        <a16:creationId xmlns:a16="http://schemas.microsoft.com/office/drawing/2014/main" id="{DEC73DDC-BC6F-46B7-B059-B44828258C3A}"/>
                      </a:ext>
                    </a:extLst>
                  </p14:cNvPr>
                  <p14:cNvContentPartPr/>
                  <p14:nvPr/>
                </p14:nvContentPartPr>
                <p14:xfrm>
                  <a:off x="7640973" y="4927612"/>
                  <a:ext cx="7560" cy="1440"/>
                </p14:xfrm>
              </p:contentPart>
            </mc:Choice>
            <mc:Fallback xmlns="">
              <p:pic>
                <p:nvPicPr>
                  <p:cNvPr id="582" name="Ink 581">
                    <a:extLst>
                      <a:ext uri="{FF2B5EF4-FFF2-40B4-BE49-F238E27FC236}">
                        <a16:creationId xmlns:a16="http://schemas.microsoft.com/office/drawing/2014/main" id="{DEC73DDC-BC6F-46B7-B059-B44828258C3A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7636653" y="4923292"/>
                    <a:ext cx="16200" cy="1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4">
                <p14:nvContentPartPr>
                  <p14:cNvPr id="583" name="Ink 582">
                    <a:extLst>
                      <a:ext uri="{FF2B5EF4-FFF2-40B4-BE49-F238E27FC236}">
                        <a16:creationId xmlns:a16="http://schemas.microsoft.com/office/drawing/2014/main" id="{2C9E8674-976D-4672-A5BC-8D76C847979B}"/>
                      </a:ext>
                    </a:extLst>
                  </p14:cNvPr>
                  <p14:cNvContentPartPr/>
                  <p14:nvPr/>
                </p14:nvContentPartPr>
                <p14:xfrm>
                  <a:off x="7678053" y="4892692"/>
                  <a:ext cx="34200" cy="153360"/>
                </p14:xfrm>
              </p:contentPart>
            </mc:Choice>
            <mc:Fallback xmlns="">
              <p:pic>
                <p:nvPicPr>
                  <p:cNvPr id="583" name="Ink 582">
                    <a:extLst>
                      <a:ext uri="{FF2B5EF4-FFF2-40B4-BE49-F238E27FC236}">
                        <a16:creationId xmlns:a16="http://schemas.microsoft.com/office/drawing/2014/main" id="{2C9E8674-976D-4672-A5BC-8D76C847979B}"/>
                      </a:ext>
                    </a:extLst>
                  </p:cNvPr>
                  <p:cNvPicPr/>
                  <p:nvPr/>
                </p:nvPicPr>
                <p:blipFill>
                  <a:blip r:embed="rId1135"/>
                  <a:stretch>
                    <a:fillRect/>
                  </a:stretch>
                </p:blipFill>
                <p:spPr>
                  <a:xfrm>
                    <a:off x="7673733" y="4888372"/>
                    <a:ext cx="4284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6">
                <p14:nvContentPartPr>
                  <p14:cNvPr id="584" name="Ink 583">
                    <a:extLst>
                      <a:ext uri="{FF2B5EF4-FFF2-40B4-BE49-F238E27FC236}">
                        <a16:creationId xmlns:a16="http://schemas.microsoft.com/office/drawing/2014/main" id="{EB315559-988F-4D79-95AC-F1EF89A50EDB}"/>
                      </a:ext>
                    </a:extLst>
                  </p14:cNvPr>
                  <p14:cNvContentPartPr/>
                  <p14:nvPr/>
                </p14:nvContentPartPr>
                <p14:xfrm>
                  <a:off x="7729893" y="4970092"/>
                  <a:ext cx="63000" cy="127800"/>
                </p14:xfrm>
              </p:contentPart>
            </mc:Choice>
            <mc:Fallback xmlns="">
              <p:pic>
                <p:nvPicPr>
                  <p:cNvPr id="584" name="Ink 583">
                    <a:extLst>
                      <a:ext uri="{FF2B5EF4-FFF2-40B4-BE49-F238E27FC236}">
                        <a16:creationId xmlns:a16="http://schemas.microsoft.com/office/drawing/2014/main" id="{EB315559-988F-4D79-95AC-F1EF89A50EDB}"/>
                      </a:ext>
                    </a:extLst>
                  </p:cNvPr>
                  <p:cNvPicPr/>
                  <p:nvPr/>
                </p:nvPicPr>
                <p:blipFill>
                  <a:blip r:embed="rId1137"/>
                  <a:stretch>
                    <a:fillRect/>
                  </a:stretch>
                </p:blipFill>
                <p:spPr>
                  <a:xfrm>
                    <a:off x="7725573" y="4965772"/>
                    <a:ext cx="7164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8">
                <p14:nvContentPartPr>
                  <p14:cNvPr id="585" name="Ink 584">
                    <a:extLst>
                      <a:ext uri="{FF2B5EF4-FFF2-40B4-BE49-F238E27FC236}">
                        <a16:creationId xmlns:a16="http://schemas.microsoft.com/office/drawing/2014/main" id="{C96B6FA4-A15E-4CD7-B471-A329EE5250C0}"/>
                      </a:ext>
                    </a:extLst>
                  </p14:cNvPr>
                  <p14:cNvContentPartPr/>
                  <p14:nvPr/>
                </p14:nvContentPartPr>
                <p14:xfrm>
                  <a:off x="7912053" y="4969012"/>
                  <a:ext cx="73800" cy="65880"/>
                </p14:xfrm>
              </p:contentPart>
            </mc:Choice>
            <mc:Fallback xmlns="">
              <p:pic>
                <p:nvPicPr>
                  <p:cNvPr id="585" name="Ink 584">
                    <a:extLst>
                      <a:ext uri="{FF2B5EF4-FFF2-40B4-BE49-F238E27FC236}">
                        <a16:creationId xmlns:a16="http://schemas.microsoft.com/office/drawing/2014/main" id="{C96B6FA4-A15E-4CD7-B471-A329EE5250C0}"/>
                      </a:ext>
                    </a:extLst>
                  </p:cNvPr>
                  <p:cNvPicPr/>
                  <p:nvPr/>
                </p:nvPicPr>
                <p:blipFill>
                  <a:blip r:embed="rId1139"/>
                  <a:stretch>
                    <a:fillRect/>
                  </a:stretch>
                </p:blipFill>
                <p:spPr>
                  <a:xfrm>
                    <a:off x="7907733" y="4964692"/>
                    <a:ext cx="8244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0">
                <p14:nvContentPartPr>
                  <p14:cNvPr id="586" name="Ink 585">
                    <a:extLst>
                      <a:ext uri="{FF2B5EF4-FFF2-40B4-BE49-F238E27FC236}">
                        <a16:creationId xmlns:a16="http://schemas.microsoft.com/office/drawing/2014/main" id="{6529B778-F38C-412F-A1A0-A74BFEF15CC8}"/>
                      </a:ext>
                    </a:extLst>
                  </p14:cNvPr>
                  <p14:cNvContentPartPr/>
                  <p14:nvPr/>
                </p14:nvContentPartPr>
                <p14:xfrm>
                  <a:off x="8031213" y="4918612"/>
                  <a:ext cx="49680" cy="182160"/>
                </p14:xfrm>
              </p:contentPart>
            </mc:Choice>
            <mc:Fallback xmlns="">
              <p:pic>
                <p:nvPicPr>
                  <p:cNvPr id="586" name="Ink 585">
                    <a:extLst>
                      <a:ext uri="{FF2B5EF4-FFF2-40B4-BE49-F238E27FC236}">
                        <a16:creationId xmlns:a16="http://schemas.microsoft.com/office/drawing/2014/main" id="{6529B778-F38C-412F-A1A0-A74BFEF15CC8}"/>
                      </a:ext>
                    </a:extLst>
                  </p:cNvPr>
                  <p:cNvPicPr/>
                  <p:nvPr/>
                </p:nvPicPr>
                <p:blipFill>
                  <a:blip r:embed="rId1141"/>
                  <a:stretch>
                    <a:fillRect/>
                  </a:stretch>
                </p:blipFill>
                <p:spPr>
                  <a:xfrm>
                    <a:off x="8026893" y="4914292"/>
                    <a:ext cx="5832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2">
                <p14:nvContentPartPr>
                  <p14:cNvPr id="587" name="Ink 586">
                    <a:extLst>
                      <a:ext uri="{FF2B5EF4-FFF2-40B4-BE49-F238E27FC236}">
                        <a16:creationId xmlns:a16="http://schemas.microsoft.com/office/drawing/2014/main" id="{DB90F54D-F839-4FE8-9956-84FC57739EBA}"/>
                      </a:ext>
                    </a:extLst>
                  </p14:cNvPr>
                  <p14:cNvContentPartPr/>
                  <p14:nvPr/>
                </p14:nvContentPartPr>
                <p14:xfrm>
                  <a:off x="8007813" y="4999612"/>
                  <a:ext cx="57600" cy="13320"/>
                </p14:xfrm>
              </p:contentPart>
            </mc:Choice>
            <mc:Fallback xmlns="">
              <p:pic>
                <p:nvPicPr>
                  <p:cNvPr id="587" name="Ink 586">
                    <a:extLst>
                      <a:ext uri="{FF2B5EF4-FFF2-40B4-BE49-F238E27FC236}">
                        <a16:creationId xmlns:a16="http://schemas.microsoft.com/office/drawing/2014/main" id="{DB90F54D-F839-4FE8-9956-84FC57739EBA}"/>
                      </a:ext>
                    </a:extLst>
                  </p:cNvPr>
                  <p:cNvPicPr/>
                  <p:nvPr/>
                </p:nvPicPr>
                <p:blipFill>
                  <a:blip r:embed="rId1143"/>
                  <a:stretch>
                    <a:fillRect/>
                  </a:stretch>
                </p:blipFill>
                <p:spPr>
                  <a:xfrm>
                    <a:off x="8003493" y="4995292"/>
                    <a:ext cx="662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4">
                <p14:nvContentPartPr>
                  <p14:cNvPr id="588" name="Ink 587">
                    <a:extLst>
                      <a:ext uri="{FF2B5EF4-FFF2-40B4-BE49-F238E27FC236}">
                        <a16:creationId xmlns:a16="http://schemas.microsoft.com/office/drawing/2014/main" id="{11BE6E05-4187-4859-815B-7691E13FD9F7}"/>
                      </a:ext>
                    </a:extLst>
                  </p14:cNvPr>
                  <p14:cNvContentPartPr/>
                  <p14:nvPr/>
                </p14:nvContentPartPr>
                <p14:xfrm>
                  <a:off x="8205453" y="4962172"/>
                  <a:ext cx="74160" cy="81360"/>
                </p14:xfrm>
              </p:contentPart>
            </mc:Choice>
            <mc:Fallback xmlns="">
              <p:pic>
                <p:nvPicPr>
                  <p:cNvPr id="588" name="Ink 587">
                    <a:extLst>
                      <a:ext uri="{FF2B5EF4-FFF2-40B4-BE49-F238E27FC236}">
                        <a16:creationId xmlns:a16="http://schemas.microsoft.com/office/drawing/2014/main" id="{11BE6E05-4187-4859-815B-7691E13FD9F7}"/>
                      </a:ext>
                    </a:extLst>
                  </p:cNvPr>
                  <p:cNvPicPr/>
                  <p:nvPr/>
                </p:nvPicPr>
                <p:blipFill>
                  <a:blip r:embed="rId1145"/>
                  <a:stretch>
                    <a:fillRect/>
                  </a:stretch>
                </p:blipFill>
                <p:spPr>
                  <a:xfrm>
                    <a:off x="8201133" y="4957852"/>
                    <a:ext cx="8280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6">
                <p14:nvContentPartPr>
                  <p14:cNvPr id="589" name="Ink 588">
                    <a:extLst>
                      <a:ext uri="{FF2B5EF4-FFF2-40B4-BE49-F238E27FC236}">
                        <a16:creationId xmlns:a16="http://schemas.microsoft.com/office/drawing/2014/main" id="{D303EEEA-171B-42AB-9736-77F1917AC5B8}"/>
                      </a:ext>
                    </a:extLst>
                  </p14:cNvPr>
                  <p14:cNvContentPartPr/>
                  <p14:nvPr/>
                </p14:nvContentPartPr>
                <p14:xfrm>
                  <a:off x="8264853" y="4958572"/>
                  <a:ext cx="102600" cy="71280"/>
                </p14:xfrm>
              </p:contentPart>
            </mc:Choice>
            <mc:Fallback xmlns="">
              <p:pic>
                <p:nvPicPr>
                  <p:cNvPr id="589" name="Ink 588">
                    <a:extLst>
                      <a:ext uri="{FF2B5EF4-FFF2-40B4-BE49-F238E27FC236}">
                        <a16:creationId xmlns:a16="http://schemas.microsoft.com/office/drawing/2014/main" id="{D303EEEA-171B-42AB-9736-77F1917AC5B8}"/>
                      </a:ext>
                    </a:extLst>
                  </p:cNvPr>
                  <p:cNvPicPr/>
                  <p:nvPr/>
                </p:nvPicPr>
                <p:blipFill>
                  <a:blip r:embed="rId1147"/>
                  <a:stretch>
                    <a:fillRect/>
                  </a:stretch>
                </p:blipFill>
                <p:spPr>
                  <a:xfrm>
                    <a:off x="8260533" y="4954252"/>
                    <a:ext cx="11124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8">
                <p14:nvContentPartPr>
                  <p14:cNvPr id="590" name="Ink 589">
                    <a:extLst>
                      <a:ext uri="{FF2B5EF4-FFF2-40B4-BE49-F238E27FC236}">
                        <a16:creationId xmlns:a16="http://schemas.microsoft.com/office/drawing/2014/main" id="{8C3226EB-9D59-470C-A40E-E62D4CE9E48A}"/>
                      </a:ext>
                    </a:extLst>
                  </p14:cNvPr>
                  <p14:cNvContentPartPr/>
                  <p14:nvPr/>
                </p14:nvContentPartPr>
                <p14:xfrm>
                  <a:off x="8377533" y="4956412"/>
                  <a:ext cx="61920" cy="69480"/>
                </p14:xfrm>
              </p:contentPart>
            </mc:Choice>
            <mc:Fallback xmlns="">
              <p:pic>
                <p:nvPicPr>
                  <p:cNvPr id="590" name="Ink 589">
                    <a:extLst>
                      <a:ext uri="{FF2B5EF4-FFF2-40B4-BE49-F238E27FC236}">
                        <a16:creationId xmlns:a16="http://schemas.microsoft.com/office/drawing/2014/main" id="{8C3226EB-9D59-470C-A40E-E62D4CE9E48A}"/>
                      </a:ext>
                    </a:extLst>
                  </p:cNvPr>
                  <p:cNvPicPr/>
                  <p:nvPr/>
                </p:nvPicPr>
                <p:blipFill>
                  <a:blip r:embed="rId1149"/>
                  <a:stretch>
                    <a:fillRect/>
                  </a:stretch>
                </p:blipFill>
                <p:spPr>
                  <a:xfrm>
                    <a:off x="8373213" y="4952092"/>
                    <a:ext cx="705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0">
                <p14:nvContentPartPr>
                  <p14:cNvPr id="591" name="Ink 590">
                    <a:extLst>
                      <a:ext uri="{FF2B5EF4-FFF2-40B4-BE49-F238E27FC236}">
                        <a16:creationId xmlns:a16="http://schemas.microsoft.com/office/drawing/2014/main" id="{1F3A028B-9D43-4E8C-BF3E-B167B7956D5B}"/>
                      </a:ext>
                    </a:extLst>
                  </p14:cNvPr>
                  <p14:cNvContentPartPr/>
                  <p14:nvPr/>
                </p14:nvContentPartPr>
                <p14:xfrm>
                  <a:off x="8456013" y="4910692"/>
                  <a:ext cx="96120" cy="112320"/>
                </p14:xfrm>
              </p:contentPart>
            </mc:Choice>
            <mc:Fallback xmlns="">
              <p:pic>
                <p:nvPicPr>
                  <p:cNvPr id="591" name="Ink 590">
                    <a:extLst>
                      <a:ext uri="{FF2B5EF4-FFF2-40B4-BE49-F238E27FC236}">
                        <a16:creationId xmlns:a16="http://schemas.microsoft.com/office/drawing/2014/main" id="{1F3A028B-9D43-4E8C-BF3E-B167B7956D5B}"/>
                      </a:ext>
                    </a:extLst>
                  </p:cNvPr>
                  <p:cNvPicPr/>
                  <p:nvPr/>
                </p:nvPicPr>
                <p:blipFill>
                  <a:blip r:embed="rId1151"/>
                  <a:stretch>
                    <a:fillRect/>
                  </a:stretch>
                </p:blipFill>
                <p:spPr>
                  <a:xfrm>
                    <a:off x="8451693" y="4906372"/>
                    <a:ext cx="1047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2">
                <p14:nvContentPartPr>
                  <p14:cNvPr id="592" name="Ink 591">
                    <a:extLst>
                      <a:ext uri="{FF2B5EF4-FFF2-40B4-BE49-F238E27FC236}">
                        <a16:creationId xmlns:a16="http://schemas.microsoft.com/office/drawing/2014/main" id="{64D76B70-FE07-466B-902D-38D4C4C6E9CF}"/>
                      </a:ext>
                    </a:extLst>
                  </p14:cNvPr>
                  <p14:cNvContentPartPr/>
                  <p14:nvPr/>
                </p14:nvContentPartPr>
                <p14:xfrm>
                  <a:off x="8547453" y="4955692"/>
                  <a:ext cx="72720" cy="69480"/>
                </p14:xfrm>
              </p:contentPart>
            </mc:Choice>
            <mc:Fallback xmlns="">
              <p:pic>
                <p:nvPicPr>
                  <p:cNvPr id="592" name="Ink 591">
                    <a:extLst>
                      <a:ext uri="{FF2B5EF4-FFF2-40B4-BE49-F238E27FC236}">
                        <a16:creationId xmlns:a16="http://schemas.microsoft.com/office/drawing/2014/main" id="{64D76B70-FE07-466B-902D-38D4C4C6E9CF}"/>
                      </a:ext>
                    </a:extLst>
                  </p:cNvPr>
                  <p:cNvPicPr/>
                  <p:nvPr/>
                </p:nvPicPr>
                <p:blipFill>
                  <a:blip r:embed="rId1153"/>
                  <a:stretch>
                    <a:fillRect/>
                  </a:stretch>
                </p:blipFill>
                <p:spPr>
                  <a:xfrm>
                    <a:off x="8543133" y="4951372"/>
                    <a:ext cx="813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4">
                <p14:nvContentPartPr>
                  <p14:cNvPr id="593" name="Ink 592">
                    <a:extLst>
                      <a:ext uri="{FF2B5EF4-FFF2-40B4-BE49-F238E27FC236}">
                        <a16:creationId xmlns:a16="http://schemas.microsoft.com/office/drawing/2014/main" id="{0EDF0C8F-F371-4B98-A69B-4ACE6E60BEAE}"/>
                      </a:ext>
                    </a:extLst>
                  </p14:cNvPr>
                  <p14:cNvContentPartPr/>
                  <p14:nvPr/>
                </p14:nvContentPartPr>
                <p14:xfrm>
                  <a:off x="8639253" y="4953892"/>
                  <a:ext cx="120600" cy="90000"/>
                </p14:xfrm>
              </p:contentPart>
            </mc:Choice>
            <mc:Fallback xmlns="">
              <p:pic>
                <p:nvPicPr>
                  <p:cNvPr id="593" name="Ink 592">
                    <a:extLst>
                      <a:ext uri="{FF2B5EF4-FFF2-40B4-BE49-F238E27FC236}">
                        <a16:creationId xmlns:a16="http://schemas.microsoft.com/office/drawing/2014/main" id="{0EDF0C8F-F371-4B98-A69B-4ACE6E60BEAE}"/>
                      </a:ext>
                    </a:extLst>
                  </p:cNvPr>
                  <p:cNvPicPr/>
                  <p:nvPr/>
                </p:nvPicPr>
                <p:blipFill>
                  <a:blip r:embed="rId1155"/>
                  <a:stretch>
                    <a:fillRect/>
                  </a:stretch>
                </p:blipFill>
                <p:spPr>
                  <a:xfrm>
                    <a:off x="8634933" y="4949572"/>
                    <a:ext cx="1292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6">
                <p14:nvContentPartPr>
                  <p14:cNvPr id="594" name="Ink 593">
                    <a:extLst>
                      <a:ext uri="{FF2B5EF4-FFF2-40B4-BE49-F238E27FC236}">
                        <a16:creationId xmlns:a16="http://schemas.microsoft.com/office/drawing/2014/main" id="{25421A64-E362-421C-9DD6-592ACCE613CD}"/>
                      </a:ext>
                    </a:extLst>
                  </p14:cNvPr>
                  <p14:cNvContentPartPr/>
                  <p14:nvPr/>
                </p14:nvContentPartPr>
                <p14:xfrm>
                  <a:off x="8902773" y="4958212"/>
                  <a:ext cx="132120" cy="77760"/>
                </p14:xfrm>
              </p:contentPart>
            </mc:Choice>
            <mc:Fallback xmlns="">
              <p:pic>
                <p:nvPicPr>
                  <p:cNvPr id="594" name="Ink 593">
                    <a:extLst>
                      <a:ext uri="{FF2B5EF4-FFF2-40B4-BE49-F238E27FC236}">
                        <a16:creationId xmlns:a16="http://schemas.microsoft.com/office/drawing/2014/main" id="{25421A64-E362-421C-9DD6-592ACCE613CD}"/>
                      </a:ext>
                    </a:extLst>
                  </p:cNvPr>
                  <p:cNvPicPr/>
                  <p:nvPr/>
                </p:nvPicPr>
                <p:blipFill>
                  <a:blip r:embed="rId1157"/>
                  <a:stretch>
                    <a:fillRect/>
                  </a:stretch>
                </p:blipFill>
                <p:spPr>
                  <a:xfrm>
                    <a:off x="8898453" y="4953892"/>
                    <a:ext cx="14076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8">
                <p14:nvContentPartPr>
                  <p14:cNvPr id="595" name="Ink 594">
                    <a:extLst>
                      <a:ext uri="{FF2B5EF4-FFF2-40B4-BE49-F238E27FC236}">
                        <a16:creationId xmlns:a16="http://schemas.microsoft.com/office/drawing/2014/main" id="{1A1DBFCD-6BC8-479F-8697-02D9EBFD1283}"/>
                      </a:ext>
                    </a:extLst>
                  </p14:cNvPr>
                  <p14:cNvContentPartPr/>
                  <p14:nvPr/>
                </p14:nvContentPartPr>
                <p14:xfrm>
                  <a:off x="9055773" y="4950652"/>
                  <a:ext cx="75960" cy="76320"/>
                </p14:xfrm>
              </p:contentPart>
            </mc:Choice>
            <mc:Fallback xmlns="">
              <p:pic>
                <p:nvPicPr>
                  <p:cNvPr id="595" name="Ink 594">
                    <a:extLst>
                      <a:ext uri="{FF2B5EF4-FFF2-40B4-BE49-F238E27FC236}">
                        <a16:creationId xmlns:a16="http://schemas.microsoft.com/office/drawing/2014/main" id="{1A1DBFCD-6BC8-479F-8697-02D9EBFD1283}"/>
                      </a:ext>
                    </a:extLst>
                  </p:cNvPr>
                  <p:cNvPicPr/>
                  <p:nvPr/>
                </p:nvPicPr>
                <p:blipFill>
                  <a:blip r:embed="rId1159"/>
                  <a:stretch>
                    <a:fillRect/>
                  </a:stretch>
                </p:blipFill>
                <p:spPr>
                  <a:xfrm>
                    <a:off x="9051453" y="4946332"/>
                    <a:ext cx="8460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0">
                <p14:nvContentPartPr>
                  <p14:cNvPr id="596" name="Ink 595">
                    <a:extLst>
                      <a:ext uri="{FF2B5EF4-FFF2-40B4-BE49-F238E27FC236}">
                        <a16:creationId xmlns:a16="http://schemas.microsoft.com/office/drawing/2014/main" id="{1AD3391F-175E-44E5-98DE-7E21C0C2FDC5}"/>
                      </a:ext>
                    </a:extLst>
                  </p14:cNvPr>
                  <p14:cNvContentPartPr/>
                  <p14:nvPr/>
                </p14:nvContentPartPr>
                <p14:xfrm>
                  <a:off x="9147933" y="4881532"/>
                  <a:ext cx="93960" cy="140040"/>
                </p14:xfrm>
              </p:contentPart>
            </mc:Choice>
            <mc:Fallback xmlns="">
              <p:pic>
                <p:nvPicPr>
                  <p:cNvPr id="596" name="Ink 595">
                    <a:extLst>
                      <a:ext uri="{FF2B5EF4-FFF2-40B4-BE49-F238E27FC236}">
                        <a16:creationId xmlns:a16="http://schemas.microsoft.com/office/drawing/2014/main" id="{1AD3391F-175E-44E5-98DE-7E21C0C2FDC5}"/>
                      </a:ext>
                    </a:extLst>
                  </p:cNvPr>
                  <p:cNvPicPr/>
                  <p:nvPr/>
                </p:nvPicPr>
                <p:blipFill>
                  <a:blip r:embed="rId1161"/>
                  <a:stretch>
                    <a:fillRect/>
                  </a:stretch>
                </p:blipFill>
                <p:spPr>
                  <a:xfrm>
                    <a:off x="9143613" y="4877212"/>
                    <a:ext cx="10260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2">
                <p14:nvContentPartPr>
                  <p14:cNvPr id="598" name="Ink 597">
                    <a:extLst>
                      <a:ext uri="{FF2B5EF4-FFF2-40B4-BE49-F238E27FC236}">
                        <a16:creationId xmlns:a16="http://schemas.microsoft.com/office/drawing/2014/main" id="{D08ACC07-5758-4286-8C6B-9C17B448C976}"/>
                      </a:ext>
                    </a:extLst>
                  </p14:cNvPr>
                  <p14:cNvContentPartPr/>
                  <p14:nvPr/>
                </p14:nvContentPartPr>
                <p14:xfrm>
                  <a:off x="9251253" y="4871812"/>
                  <a:ext cx="129960" cy="146160"/>
                </p14:xfrm>
              </p:contentPart>
            </mc:Choice>
            <mc:Fallback xmlns="">
              <p:pic>
                <p:nvPicPr>
                  <p:cNvPr id="598" name="Ink 597">
                    <a:extLst>
                      <a:ext uri="{FF2B5EF4-FFF2-40B4-BE49-F238E27FC236}">
                        <a16:creationId xmlns:a16="http://schemas.microsoft.com/office/drawing/2014/main" id="{D08ACC07-5758-4286-8C6B-9C17B448C976}"/>
                      </a:ext>
                    </a:extLst>
                  </p:cNvPr>
                  <p:cNvPicPr/>
                  <p:nvPr/>
                </p:nvPicPr>
                <p:blipFill>
                  <a:blip r:embed="rId1163"/>
                  <a:stretch>
                    <a:fillRect/>
                  </a:stretch>
                </p:blipFill>
                <p:spPr>
                  <a:xfrm>
                    <a:off x="9246933" y="4867492"/>
                    <a:ext cx="1386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4">
                <p14:nvContentPartPr>
                  <p14:cNvPr id="599" name="Ink 598">
                    <a:extLst>
                      <a:ext uri="{FF2B5EF4-FFF2-40B4-BE49-F238E27FC236}">
                        <a16:creationId xmlns:a16="http://schemas.microsoft.com/office/drawing/2014/main" id="{28D7749A-277A-491F-A0D9-8EB2A461D98C}"/>
                      </a:ext>
                    </a:extLst>
                  </p14:cNvPr>
                  <p14:cNvContentPartPr/>
                  <p14:nvPr/>
                </p14:nvContentPartPr>
                <p14:xfrm>
                  <a:off x="9374733" y="4936612"/>
                  <a:ext cx="72000" cy="88560"/>
                </p14:xfrm>
              </p:contentPart>
            </mc:Choice>
            <mc:Fallback xmlns="">
              <p:pic>
                <p:nvPicPr>
                  <p:cNvPr id="599" name="Ink 598">
                    <a:extLst>
                      <a:ext uri="{FF2B5EF4-FFF2-40B4-BE49-F238E27FC236}">
                        <a16:creationId xmlns:a16="http://schemas.microsoft.com/office/drawing/2014/main" id="{28D7749A-277A-491F-A0D9-8EB2A461D98C}"/>
                      </a:ext>
                    </a:extLst>
                  </p:cNvPr>
                  <p:cNvPicPr/>
                  <p:nvPr/>
                </p:nvPicPr>
                <p:blipFill>
                  <a:blip r:embed="rId1165"/>
                  <a:stretch>
                    <a:fillRect/>
                  </a:stretch>
                </p:blipFill>
                <p:spPr>
                  <a:xfrm>
                    <a:off x="9370413" y="4932292"/>
                    <a:ext cx="80640" cy="97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66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58B1FEA0-9A58-42B3-B6E9-E000842DD6BD}"/>
                    </a:ext>
                  </a:extLst>
                </p14:cNvPr>
                <p14:cNvContentPartPr/>
                <p14:nvPr/>
              </p14:nvContentPartPr>
              <p14:xfrm>
                <a:off x="6815133" y="4177012"/>
                <a:ext cx="4320" cy="46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58B1FEA0-9A58-42B3-B6E9-E000842DD6BD}"/>
                    </a:ext>
                  </a:extLst>
                </p:cNvPr>
                <p:cNvPicPr/>
                <p:nvPr/>
              </p:nvPicPr>
              <p:blipFill>
                <a:blip r:embed="rId1167"/>
                <a:stretch>
                  <a:fillRect/>
                </a:stretch>
              </p:blipFill>
              <p:spPr>
                <a:xfrm>
                  <a:off x="6810813" y="4172692"/>
                  <a:ext cx="129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8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E3A8DC3F-C966-459A-A664-E80F3736F354}"/>
                    </a:ext>
                  </a:extLst>
                </p14:cNvPr>
                <p14:cNvContentPartPr/>
                <p14:nvPr/>
              </p14:nvContentPartPr>
              <p14:xfrm>
                <a:off x="6398973" y="4054612"/>
                <a:ext cx="89640" cy="5338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E3A8DC3F-C966-459A-A664-E80F3736F354}"/>
                    </a:ext>
                  </a:extLst>
                </p:cNvPr>
                <p:cNvPicPr/>
                <p:nvPr/>
              </p:nvPicPr>
              <p:blipFill>
                <a:blip r:embed="rId1169"/>
                <a:stretch>
                  <a:fillRect/>
                </a:stretch>
              </p:blipFill>
              <p:spPr>
                <a:xfrm>
                  <a:off x="6394653" y="4049932"/>
                  <a:ext cx="982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0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4C9062EC-F3C0-4952-BA7B-6178EF37C107}"/>
                    </a:ext>
                  </a:extLst>
                </p14:cNvPr>
                <p14:cNvContentPartPr/>
                <p14:nvPr/>
              </p14:nvContentPartPr>
              <p14:xfrm>
                <a:off x="6455493" y="4969732"/>
                <a:ext cx="10080" cy="234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4C9062EC-F3C0-4952-BA7B-6178EF37C107}"/>
                    </a:ext>
                  </a:extLst>
                </p:cNvPr>
                <p:cNvPicPr/>
                <p:nvPr/>
              </p:nvPicPr>
              <p:blipFill>
                <a:blip r:embed="rId1171"/>
                <a:stretch>
                  <a:fillRect/>
                </a:stretch>
              </p:blipFill>
              <p:spPr>
                <a:xfrm>
                  <a:off x="6451173" y="4965412"/>
                  <a:ext cx="18720" cy="32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B6319EB6-3FE3-419F-8259-289CF3CF8B75}"/>
                </a:ext>
              </a:extLst>
            </p:cNvPr>
            <p:cNvGrpSpPr/>
            <p:nvPr/>
          </p:nvGrpSpPr>
          <p:grpSpPr>
            <a:xfrm>
              <a:off x="6545133" y="3994132"/>
              <a:ext cx="936720" cy="392040"/>
              <a:chOff x="6545133" y="3994132"/>
              <a:chExt cx="936720" cy="39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2">
                <p14:nvContentPartPr>
                  <p14:cNvPr id="612" name="Ink 611">
                    <a:extLst>
                      <a:ext uri="{FF2B5EF4-FFF2-40B4-BE49-F238E27FC236}">
                        <a16:creationId xmlns:a16="http://schemas.microsoft.com/office/drawing/2014/main" id="{C5EF2C5B-193C-47C2-B7F6-9705C7177164}"/>
                      </a:ext>
                    </a:extLst>
                  </p14:cNvPr>
                  <p14:cNvContentPartPr/>
                  <p14:nvPr/>
                </p14:nvContentPartPr>
                <p14:xfrm>
                  <a:off x="6563853" y="4133092"/>
                  <a:ext cx="355680" cy="193320"/>
                </p14:xfrm>
              </p:contentPart>
            </mc:Choice>
            <mc:Fallback xmlns="">
              <p:pic>
                <p:nvPicPr>
                  <p:cNvPr id="612" name="Ink 611">
                    <a:extLst>
                      <a:ext uri="{FF2B5EF4-FFF2-40B4-BE49-F238E27FC236}">
                        <a16:creationId xmlns:a16="http://schemas.microsoft.com/office/drawing/2014/main" id="{C5EF2C5B-193C-47C2-B7F6-9705C7177164}"/>
                      </a:ext>
                    </a:extLst>
                  </p:cNvPr>
                  <p:cNvPicPr/>
                  <p:nvPr/>
                </p:nvPicPr>
                <p:blipFill>
                  <a:blip r:embed="rId1173"/>
                  <a:stretch>
                    <a:fillRect/>
                  </a:stretch>
                </p:blipFill>
                <p:spPr>
                  <a:xfrm>
                    <a:off x="6559533" y="4128772"/>
                    <a:ext cx="3643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4">
                <p14:nvContentPartPr>
                  <p14:cNvPr id="613" name="Ink 612">
                    <a:extLst>
                      <a:ext uri="{FF2B5EF4-FFF2-40B4-BE49-F238E27FC236}">
                        <a16:creationId xmlns:a16="http://schemas.microsoft.com/office/drawing/2014/main" id="{C34D2149-7ABF-4D4A-988C-1D2FBB9152C1}"/>
                      </a:ext>
                    </a:extLst>
                  </p14:cNvPr>
                  <p14:cNvContentPartPr/>
                  <p14:nvPr/>
                </p14:nvContentPartPr>
                <p14:xfrm>
                  <a:off x="6545133" y="4258372"/>
                  <a:ext cx="72000" cy="127800"/>
                </p14:xfrm>
              </p:contentPart>
            </mc:Choice>
            <mc:Fallback xmlns="">
              <p:pic>
                <p:nvPicPr>
                  <p:cNvPr id="613" name="Ink 612">
                    <a:extLst>
                      <a:ext uri="{FF2B5EF4-FFF2-40B4-BE49-F238E27FC236}">
                        <a16:creationId xmlns:a16="http://schemas.microsoft.com/office/drawing/2014/main" id="{C34D2149-7ABF-4D4A-988C-1D2FBB9152C1}"/>
                      </a:ext>
                    </a:extLst>
                  </p:cNvPr>
                  <p:cNvPicPr/>
                  <p:nvPr/>
                </p:nvPicPr>
                <p:blipFill>
                  <a:blip r:embed="rId1175"/>
                  <a:stretch>
                    <a:fillRect/>
                  </a:stretch>
                </p:blipFill>
                <p:spPr>
                  <a:xfrm>
                    <a:off x="6540813" y="4254052"/>
                    <a:ext cx="8064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6">
                <p14:nvContentPartPr>
                  <p14:cNvPr id="614" name="Ink 613">
                    <a:extLst>
                      <a:ext uri="{FF2B5EF4-FFF2-40B4-BE49-F238E27FC236}">
                        <a16:creationId xmlns:a16="http://schemas.microsoft.com/office/drawing/2014/main" id="{A45D4FB5-5F66-44DA-B966-2AFE294EA8B3}"/>
                      </a:ext>
                    </a:extLst>
                  </p14:cNvPr>
                  <p14:cNvContentPartPr/>
                  <p14:nvPr/>
                </p14:nvContentPartPr>
                <p14:xfrm>
                  <a:off x="7020693" y="4068652"/>
                  <a:ext cx="25920" cy="59400"/>
                </p14:xfrm>
              </p:contentPart>
            </mc:Choice>
            <mc:Fallback xmlns="">
              <p:pic>
                <p:nvPicPr>
                  <p:cNvPr id="614" name="Ink 613">
                    <a:extLst>
                      <a:ext uri="{FF2B5EF4-FFF2-40B4-BE49-F238E27FC236}">
                        <a16:creationId xmlns:a16="http://schemas.microsoft.com/office/drawing/2014/main" id="{A45D4FB5-5F66-44DA-B966-2AFE294EA8B3}"/>
                      </a:ext>
                    </a:extLst>
                  </p:cNvPr>
                  <p:cNvPicPr/>
                  <p:nvPr/>
                </p:nvPicPr>
                <p:blipFill>
                  <a:blip r:embed="rId1177"/>
                  <a:stretch>
                    <a:fillRect/>
                  </a:stretch>
                </p:blipFill>
                <p:spPr>
                  <a:xfrm>
                    <a:off x="7016373" y="4064332"/>
                    <a:ext cx="34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8">
                <p14:nvContentPartPr>
                  <p14:cNvPr id="615" name="Ink 614">
                    <a:extLst>
                      <a:ext uri="{FF2B5EF4-FFF2-40B4-BE49-F238E27FC236}">
                        <a16:creationId xmlns:a16="http://schemas.microsoft.com/office/drawing/2014/main" id="{FD86DBC8-E7D8-441F-8234-5620D65EB43F}"/>
                      </a:ext>
                    </a:extLst>
                  </p14:cNvPr>
                  <p14:cNvContentPartPr/>
                  <p14:nvPr/>
                </p14:nvContentPartPr>
                <p14:xfrm>
                  <a:off x="7027893" y="3994132"/>
                  <a:ext cx="4320" cy="3960"/>
                </p14:xfrm>
              </p:contentPart>
            </mc:Choice>
            <mc:Fallback xmlns="">
              <p:pic>
                <p:nvPicPr>
                  <p:cNvPr id="615" name="Ink 614">
                    <a:extLst>
                      <a:ext uri="{FF2B5EF4-FFF2-40B4-BE49-F238E27FC236}">
                        <a16:creationId xmlns:a16="http://schemas.microsoft.com/office/drawing/2014/main" id="{FD86DBC8-E7D8-441F-8234-5620D65EB43F}"/>
                      </a:ext>
                    </a:extLst>
                  </p:cNvPr>
                  <p:cNvPicPr/>
                  <p:nvPr/>
                </p:nvPicPr>
                <p:blipFill>
                  <a:blip r:embed="rId1179"/>
                  <a:stretch>
                    <a:fillRect/>
                  </a:stretch>
                </p:blipFill>
                <p:spPr>
                  <a:xfrm>
                    <a:off x="7023573" y="3989812"/>
                    <a:ext cx="1296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0">
                <p14:nvContentPartPr>
                  <p14:cNvPr id="616" name="Ink 615">
                    <a:extLst>
                      <a:ext uri="{FF2B5EF4-FFF2-40B4-BE49-F238E27FC236}">
                        <a16:creationId xmlns:a16="http://schemas.microsoft.com/office/drawing/2014/main" id="{6310530A-FA02-4EF9-9B9E-F6A7DE7AAFDD}"/>
                      </a:ext>
                    </a:extLst>
                  </p14:cNvPr>
                  <p14:cNvContentPartPr/>
                  <p14:nvPr/>
                </p14:nvContentPartPr>
                <p14:xfrm>
                  <a:off x="7072533" y="4042012"/>
                  <a:ext cx="55440" cy="60840"/>
                </p14:xfrm>
              </p:contentPart>
            </mc:Choice>
            <mc:Fallback xmlns="">
              <p:pic>
                <p:nvPicPr>
                  <p:cNvPr id="616" name="Ink 615">
                    <a:extLst>
                      <a:ext uri="{FF2B5EF4-FFF2-40B4-BE49-F238E27FC236}">
                        <a16:creationId xmlns:a16="http://schemas.microsoft.com/office/drawing/2014/main" id="{6310530A-FA02-4EF9-9B9E-F6A7DE7AAFDD}"/>
                      </a:ext>
                    </a:extLst>
                  </p:cNvPr>
                  <p:cNvPicPr/>
                  <p:nvPr/>
                </p:nvPicPr>
                <p:blipFill>
                  <a:blip r:embed="rId1181"/>
                  <a:stretch>
                    <a:fillRect/>
                  </a:stretch>
                </p:blipFill>
                <p:spPr>
                  <a:xfrm>
                    <a:off x="7068213" y="4037692"/>
                    <a:ext cx="6408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2">
                <p14:nvContentPartPr>
                  <p14:cNvPr id="617" name="Ink 616">
                    <a:extLst>
                      <a:ext uri="{FF2B5EF4-FFF2-40B4-BE49-F238E27FC236}">
                        <a16:creationId xmlns:a16="http://schemas.microsoft.com/office/drawing/2014/main" id="{5983D36B-6930-4359-B0ED-35A72AF77B40}"/>
                      </a:ext>
                    </a:extLst>
                  </p14:cNvPr>
                  <p14:cNvContentPartPr/>
                  <p14:nvPr/>
                </p14:nvContentPartPr>
                <p14:xfrm>
                  <a:off x="7274853" y="4011412"/>
                  <a:ext cx="119160" cy="86040"/>
                </p14:xfrm>
              </p:contentPart>
            </mc:Choice>
            <mc:Fallback xmlns="">
              <p:pic>
                <p:nvPicPr>
                  <p:cNvPr id="617" name="Ink 616">
                    <a:extLst>
                      <a:ext uri="{FF2B5EF4-FFF2-40B4-BE49-F238E27FC236}">
                        <a16:creationId xmlns:a16="http://schemas.microsoft.com/office/drawing/2014/main" id="{5983D36B-6930-4359-B0ED-35A72AF77B40}"/>
                      </a:ext>
                    </a:extLst>
                  </p:cNvPr>
                  <p:cNvPicPr/>
                  <p:nvPr/>
                </p:nvPicPr>
                <p:blipFill>
                  <a:blip r:embed="rId1183"/>
                  <a:stretch>
                    <a:fillRect/>
                  </a:stretch>
                </p:blipFill>
                <p:spPr>
                  <a:xfrm>
                    <a:off x="7270533" y="4007092"/>
                    <a:ext cx="1278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4">
                <p14:nvContentPartPr>
                  <p14:cNvPr id="618" name="Ink 617">
                    <a:extLst>
                      <a:ext uri="{FF2B5EF4-FFF2-40B4-BE49-F238E27FC236}">
                        <a16:creationId xmlns:a16="http://schemas.microsoft.com/office/drawing/2014/main" id="{6B064F0E-3C01-44E5-9B14-B38B22322A2D}"/>
                      </a:ext>
                    </a:extLst>
                  </p14:cNvPr>
                  <p14:cNvContentPartPr/>
                  <p14:nvPr/>
                </p14:nvContentPartPr>
                <p14:xfrm>
                  <a:off x="7406253" y="4013212"/>
                  <a:ext cx="75600" cy="158400"/>
                </p14:xfrm>
              </p:contentPart>
            </mc:Choice>
            <mc:Fallback xmlns="">
              <p:pic>
                <p:nvPicPr>
                  <p:cNvPr id="618" name="Ink 617">
                    <a:extLst>
                      <a:ext uri="{FF2B5EF4-FFF2-40B4-BE49-F238E27FC236}">
                        <a16:creationId xmlns:a16="http://schemas.microsoft.com/office/drawing/2014/main" id="{6B064F0E-3C01-44E5-9B14-B38B22322A2D}"/>
                      </a:ext>
                    </a:extLst>
                  </p:cNvPr>
                  <p:cNvPicPr/>
                  <p:nvPr/>
                </p:nvPicPr>
                <p:blipFill>
                  <a:blip r:embed="rId1185"/>
                  <a:stretch>
                    <a:fillRect/>
                  </a:stretch>
                </p:blipFill>
                <p:spPr>
                  <a:xfrm>
                    <a:off x="7401933" y="4008892"/>
                    <a:ext cx="84240" cy="167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D0448D87-089F-4543-89F8-C1428B84FA75}"/>
                </a:ext>
              </a:extLst>
            </p:cNvPr>
            <p:cNvGrpSpPr/>
            <p:nvPr/>
          </p:nvGrpSpPr>
          <p:grpSpPr>
            <a:xfrm>
              <a:off x="7659333" y="3873892"/>
              <a:ext cx="1095840" cy="203400"/>
              <a:chOff x="7659333" y="3873892"/>
              <a:chExt cx="1095840" cy="20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86">
                <p14:nvContentPartPr>
                  <p14:cNvPr id="625" name="Ink 624">
                    <a:extLst>
                      <a:ext uri="{FF2B5EF4-FFF2-40B4-BE49-F238E27FC236}">
                        <a16:creationId xmlns:a16="http://schemas.microsoft.com/office/drawing/2014/main" id="{B84149A4-0869-4732-8B1C-3184E9A5495F}"/>
                      </a:ext>
                    </a:extLst>
                  </p14:cNvPr>
                  <p14:cNvContentPartPr/>
                  <p14:nvPr/>
                </p14:nvContentPartPr>
                <p14:xfrm>
                  <a:off x="7659333" y="3988012"/>
                  <a:ext cx="106560" cy="72720"/>
                </p14:xfrm>
              </p:contentPart>
            </mc:Choice>
            <mc:Fallback xmlns="">
              <p:pic>
                <p:nvPicPr>
                  <p:cNvPr id="625" name="Ink 624">
                    <a:extLst>
                      <a:ext uri="{FF2B5EF4-FFF2-40B4-BE49-F238E27FC236}">
                        <a16:creationId xmlns:a16="http://schemas.microsoft.com/office/drawing/2014/main" id="{B84149A4-0869-4732-8B1C-3184E9A5495F}"/>
                      </a:ext>
                    </a:extLst>
                  </p:cNvPr>
                  <p:cNvPicPr/>
                  <p:nvPr/>
                </p:nvPicPr>
                <p:blipFill>
                  <a:blip r:embed="rId1187"/>
                  <a:stretch>
                    <a:fillRect/>
                  </a:stretch>
                </p:blipFill>
                <p:spPr>
                  <a:xfrm>
                    <a:off x="7655013" y="3983692"/>
                    <a:ext cx="11520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8">
                <p14:nvContentPartPr>
                  <p14:cNvPr id="626" name="Ink 625">
                    <a:extLst>
                      <a:ext uri="{FF2B5EF4-FFF2-40B4-BE49-F238E27FC236}">
                        <a16:creationId xmlns:a16="http://schemas.microsoft.com/office/drawing/2014/main" id="{D077D884-80E9-4281-B393-AD5B490DD62F}"/>
                      </a:ext>
                    </a:extLst>
                  </p14:cNvPr>
                  <p14:cNvContentPartPr/>
                  <p14:nvPr/>
                </p14:nvContentPartPr>
                <p14:xfrm>
                  <a:off x="7770573" y="3994492"/>
                  <a:ext cx="96840" cy="62280"/>
                </p14:xfrm>
              </p:contentPart>
            </mc:Choice>
            <mc:Fallback xmlns="">
              <p:pic>
                <p:nvPicPr>
                  <p:cNvPr id="626" name="Ink 625">
                    <a:extLst>
                      <a:ext uri="{FF2B5EF4-FFF2-40B4-BE49-F238E27FC236}">
                        <a16:creationId xmlns:a16="http://schemas.microsoft.com/office/drawing/2014/main" id="{D077D884-80E9-4281-B393-AD5B490DD62F}"/>
                      </a:ext>
                    </a:extLst>
                  </p:cNvPr>
                  <p:cNvPicPr/>
                  <p:nvPr/>
                </p:nvPicPr>
                <p:blipFill>
                  <a:blip r:embed="rId1189"/>
                  <a:stretch>
                    <a:fillRect/>
                  </a:stretch>
                </p:blipFill>
                <p:spPr>
                  <a:xfrm>
                    <a:off x="7766253" y="3990172"/>
                    <a:ext cx="10548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0">
                <p14:nvContentPartPr>
                  <p14:cNvPr id="627" name="Ink 626">
                    <a:extLst>
                      <a:ext uri="{FF2B5EF4-FFF2-40B4-BE49-F238E27FC236}">
                        <a16:creationId xmlns:a16="http://schemas.microsoft.com/office/drawing/2014/main" id="{357E0081-977F-4B4F-8CB5-093E13AD49FF}"/>
                      </a:ext>
                    </a:extLst>
                  </p14:cNvPr>
                  <p14:cNvContentPartPr/>
                  <p14:nvPr/>
                </p14:nvContentPartPr>
                <p14:xfrm>
                  <a:off x="7850853" y="3921052"/>
                  <a:ext cx="33840" cy="156240"/>
                </p14:xfrm>
              </p:contentPart>
            </mc:Choice>
            <mc:Fallback xmlns="">
              <p:pic>
                <p:nvPicPr>
                  <p:cNvPr id="627" name="Ink 626">
                    <a:extLst>
                      <a:ext uri="{FF2B5EF4-FFF2-40B4-BE49-F238E27FC236}">
                        <a16:creationId xmlns:a16="http://schemas.microsoft.com/office/drawing/2014/main" id="{357E0081-977F-4B4F-8CB5-093E13AD49FF}"/>
                      </a:ext>
                    </a:extLst>
                  </p:cNvPr>
                  <p:cNvPicPr/>
                  <p:nvPr/>
                </p:nvPicPr>
                <p:blipFill>
                  <a:blip r:embed="rId1191"/>
                  <a:stretch>
                    <a:fillRect/>
                  </a:stretch>
                </p:blipFill>
                <p:spPr>
                  <a:xfrm>
                    <a:off x="7846533" y="3916732"/>
                    <a:ext cx="4248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2">
                <p14:nvContentPartPr>
                  <p14:cNvPr id="628" name="Ink 627">
                    <a:extLst>
                      <a:ext uri="{FF2B5EF4-FFF2-40B4-BE49-F238E27FC236}">
                        <a16:creationId xmlns:a16="http://schemas.microsoft.com/office/drawing/2014/main" id="{274FB17A-A026-4E18-90E2-5FF8DE5084C3}"/>
                      </a:ext>
                    </a:extLst>
                  </p14:cNvPr>
                  <p14:cNvContentPartPr/>
                  <p14:nvPr/>
                </p14:nvContentPartPr>
                <p14:xfrm>
                  <a:off x="7841133" y="4013212"/>
                  <a:ext cx="61200" cy="12240"/>
                </p14:xfrm>
              </p:contentPart>
            </mc:Choice>
            <mc:Fallback xmlns="">
              <p:pic>
                <p:nvPicPr>
                  <p:cNvPr id="628" name="Ink 627">
                    <a:extLst>
                      <a:ext uri="{FF2B5EF4-FFF2-40B4-BE49-F238E27FC236}">
                        <a16:creationId xmlns:a16="http://schemas.microsoft.com/office/drawing/2014/main" id="{274FB17A-A026-4E18-90E2-5FF8DE5084C3}"/>
                      </a:ext>
                    </a:extLst>
                  </p:cNvPr>
                  <p:cNvPicPr/>
                  <p:nvPr/>
                </p:nvPicPr>
                <p:blipFill>
                  <a:blip r:embed="rId1193"/>
                  <a:stretch>
                    <a:fillRect/>
                  </a:stretch>
                </p:blipFill>
                <p:spPr>
                  <a:xfrm>
                    <a:off x="7836813" y="4008892"/>
                    <a:ext cx="6984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4">
                <p14:nvContentPartPr>
                  <p14:cNvPr id="629" name="Ink 628">
                    <a:extLst>
                      <a:ext uri="{FF2B5EF4-FFF2-40B4-BE49-F238E27FC236}">
                        <a16:creationId xmlns:a16="http://schemas.microsoft.com/office/drawing/2014/main" id="{EA8903A9-D86E-4DE3-A364-F0F292DFB24F}"/>
                      </a:ext>
                    </a:extLst>
                  </p14:cNvPr>
                  <p14:cNvContentPartPr/>
                  <p14:nvPr/>
                </p14:nvContentPartPr>
                <p14:xfrm>
                  <a:off x="7912773" y="3988012"/>
                  <a:ext cx="109440" cy="66600"/>
                </p14:xfrm>
              </p:contentPart>
            </mc:Choice>
            <mc:Fallback xmlns="">
              <p:pic>
                <p:nvPicPr>
                  <p:cNvPr id="629" name="Ink 628">
                    <a:extLst>
                      <a:ext uri="{FF2B5EF4-FFF2-40B4-BE49-F238E27FC236}">
                        <a16:creationId xmlns:a16="http://schemas.microsoft.com/office/drawing/2014/main" id="{EA8903A9-D86E-4DE3-A364-F0F292DFB24F}"/>
                      </a:ext>
                    </a:extLst>
                  </p:cNvPr>
                  <p:cNvPicPr/>
                  <p:nvPr/>
                </p:nvPicPr>
                <p:blipFill>
                  <a:blip r:embed="rId1195"/>
                  <a:stretch>
                    <a:fillRect/>
                  </a:stretch>
                </p:blipFill>
                <p:spPr>
                  <a:xfrm>
                    <a:off x="7908453" y="3983692"/>
                    <a:ext cx="1180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6">
                <p14:nvContentPartPr>
                  <p14:cNvPr id="630" name="Ink 629">
                    <a:extLst>
                      <a:ext uri="{FF2B5EF4-FFF2-40B4-BE49-F238E27FC236}">
                        <a16:creationId xmlns:a16="http://schemas.microsoft.com/office/drawing/2014/main" id="{A3169DA4-9092-4260-AB25-D30A1F80F6B4}"/>
                      </a:ext>
                    </a:extLst>
                  </p14:cNvPr>
                  <p14:cNvContentPartPr/>
                  <p14:nvPr/>
                </p14:nvContentPartPr>
                <p14:xfrm>
                  <a:off x="8024013" y="3898732"/>
                  <a:ext cx="125280" cy="147960"/>
                </p14:xfrm>
              </p:contentPart>
            </mc:Choice>
            <mc:Fallback xmlns="">
              <p:pic>
                <p:nvPicPr>
                  <p:cNvPr id="630" name="Ink 629">
                    <a:extLst>
                      <a:ext uri="{FF2B5EF4-FFF2-40B4-BE49-F238E27FC236}">
                        <a16:creationId xmlns:a16="http://schemas.microsoft.com/office/drawing/2014/main" id="{A3169DA4-9092-4260-AB25-D30A1F80F6B4}"/>
                      </a:ext>
                    </a:extLst>
                  </p:cNvPr>
                  <p:cNvPicPr/>
                  <p:nvPr/>
                </p:nvPicPr>
                <p:blipFill>
                  <a:blip r:embed="rId1197"/>
                  <a:stretch>
                    <a:fillRect/>
                  </a:stretch>
                </p:blipFill>
                <p:spPr>
                  <a:xfrm>
                    <a:off x="8019693" y="3894412"/>
                    <a:ext cx="13392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8">
                <p14:nvContentPartPr>
                  <p14:cNvPr id="631" name="Ink 630">
                    <a:extLst>
                      <a:ext uri="{FF2B5EF4-FFF2-40B4-BE49-F238E27FC236}">
                        <a16:creationId xmlns:a16="http://schemas.microsoft.com/office/drawing/2014/main" id="{311D57C1-857F-40B4-B0BB-90903AAD03BF}"/>
                      </a:ext>
                    </a:extLst>
                  </p14:cNvPr>
                  <p14:cNvContentPartPr/>
                  <p14:nvPr/>
                </p14:nvContentPartPr>
                <p14:xfrm>
                  <a:off x="8297613" y="3965692"/>
                  <a:ext cx="117000" cy="92160"/>
                </p14:xfrm>
              </p:contentPart>
            </mc:Choice>
            <mc:Fallback xmlns="">
              <p:pic>
                <p:nvPicPr>
                  <p:cNvPr id="631" name="Ink 630">
                    <a:extLst>
                      <a:ext uri="{FF2B5EF4-FFF2-40B4-BE49-F238E27FC236}">
                        <a16:creationId xmlns:a16="http://schemas.microsoft.com/office/drawing/2014/main" id="{311D57C1-857F-40B4-B0BB-90903AAD03BF}"/>
                      </a:ext>
                    </a:extLst>
                  </p:cNvPr>
                  <p:cNvPicPr/>
                  <p:nvPr/>
                </p:nvPicPr>
                <p:blipFill>
                  <a:blip r:embed="rId1199"/>
                  <a:stretch>
                    <a:fillRect/>
                  </a:stretch>
                </p:blipFill>
                <p:spPr>
                  <a:xfrm>
                    <a:off x="8293293" y="3961372"/>
                    <a:ext cx="12564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0">
                <p14:nvContentPartPr>
                  <p14:cNvPr id="632" name="Ink 631">
                    <a:extLst>
                      <a:ext uri="{FF2B5EF4-FFF2-40B4-BE49-F238E27FC236}">
                        <a16:creationId xmlns:a16="http://schemas.microsoft.com/office/drawing/2014/main" id="{256868FF-63A6-4236-9F35-105C52EEA8FF}"/>
                      </a:ext>
                    </a:extLst>
                  </p14:cNvPr>
                  <p14:cNvContentPartPr/>
                  <p14:nvPr/>
                </p14:nvContentPartPr>
                <p14:xfrm>
                  <a:off x="8435493" y="3976852"/>
                  <a:ext cx="74160" cy="70560"/>
                </p14:xfrm>
              </p:contentPart>
            </mc:Choice>
            <mc:Fallback xmlns="">
              <p:pic>
                <p:nvPicPr>
                  <p:cNvPr id="632" name="Ink 631">
                    <a:extLst>
                      <a:ext uri="{FF2B5EF4-FFF2-40B4-BE49-F238E27FC236}">
                        <a16:creationId xmlns:a16="http://schemas.microsoft.com/office/drawing/2014/main" id="{256868FF-63A6-4236-9F35-105C52EEA8FF}"/>
                      </a:ext>
                    </a:extLst>
                  </p:cNvPr>
                  <p:cNvPicPr/>
                  <p:nvPr/>
                </p:nvPicPr>
                <p:blipFill>
                  <a:blip r:embed="rId1201"/>
                  <a:stretch>
                    <a:fillRect/>
                  </a:stretch>
                </p:blipFill>
                <p:spPr>
                  <a:xfrm>
                    <a:off x="8431173" y="3972532"/>
                    <a:ext cx="8280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2">
                <p14:nvContentPartPr>
                  <p14:cNvPr id="633" name="Ink 632">
                    <a:extLst>
                      <a:ext uri="{FF2B5EF4-FFF2-40B4-BE49-F238E27FC236}">
                        <a16:creationId xmlns:a16="http://schemas.microsoft.com/office/drawing/2014/main" id="{FD9F5FC6-A7F3-4627-AE2F-A392CFE1606A}"/>
                      </a:ext>
                    </a:extLst>
                  </p14:cNvPr>
                  <p14:cNvContentPartPr/>
                  <p14:nvPr/>
                </p14:nvContentPartPr>
                <p14:xfrm>
                  <a:off x="8506053" y="3901612"/>
                  <a:ext cx="96120" cy="140400"/>
                </p14:xfrm>
              </p:contentPart>
            </mc:Choice>
            <mc:Fallback xmlns="">
              <p:pic>
                <p:nvPicPr>
                  <p:cNvPr id="633" name="Ink 632">
                    <a:extLst>
                      <a:ext uri="{FF2B5EF4-FFF2-40B4-BE49-F238E27FC236}">
                        <a16:creationId xmlns:a16="http://schemas.microsoft.com/office/drawing/2014/main" id="{FD9F5FC6-A7F3-4627-AE2F-A392CFE1606A}"/>
                      </a:ext>
                    </a:extLst>
                  </p:cNvPr>
                  <p:cNvPicPr/>
                  <p:nvPr/>
                </p:nvPicPr>
                <p:blipFill>
                  <a:blip r:embed="rId1203"/>
                  <a:stretch>
                    <a:fillRect/>
                  </a:stretch>
                </p:blipFill>
                <p:spPr>
                  <a:xfrm>
                    <a:off x="8501733" y="3897292"/>
                    <a:ext cx="1047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4">
                <p14:nvContentPartPr>
                  <p14:cNvPr id="634" name="Ink 633">
                    <a:extLst>
                      <a:ext uri="{FF2B5EF4-FFF2-40B4-BE49-F238E27FC236}">
                        <a16:creationId xmlns:a16="http://schemas.microsoft.com/office/drawing/2014/main" id="{BB1F32EB-6112-4BA9-83EA-273FE4D127F4}"/>
                      </a:ext>
                    </a:extLst>
                  </p14:cNvPr>
                  <p14:cNvContentPartPr/>
                  <p14:nvPr/>
                </p14:nvContentPartPr>
                <p14:xfrm>
                  <a:off x="8606133" y="3873892"/>
                  <a:ext cx="149040" cy="176760"/>
                </p14:xfrm>
              </p:contentPart>
            </mc:Choice>
            <mc:Fallback xmlns="">
              <p:pic>
                <p:nvPicPr>
                  <p:cNvPr id="634" name="Ink 633">
                    <a:extLst>
                      <a:ext uri="{FF2B5EF4-FFF2-40B4-BE49-F238E27FC236}">
                        <a16:creationId xmlns:a16="http://schemas.microsoft.com/office/drawing/2014/main" id="{BB1F32EB-6112-4BA9-83EA-273FE4D127F4}"/>
                      </a:ext>
                    </a:extLst>
                  </p:cNvPr>
                  <p:cNvPicPr/>
                  <p:nvPr/>
                </p:nvPicPr>
                <p:blipFill>
                  <a:blip r:embed="rId1205"/>
                  <a:stretch>
                    <a:fillRect/>
                  </a:stretch>
                </p:blipFill>
                <p:spPr>
                  <a:xfrm>
                    <a:off x="8601813" y="3869572"/>
                    <a:ext cx="15768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06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9F8106B3-B7A3-4CBF-8FB0-8EA5718851B3}"/>
                    </a:ext>
                  </a:extLst>
                </p14:cNvPr>
                <p14:cNvContentPartPr/>
                <p14:nvPr/>
              </p14:nvContentPartPr>
              <p14:xfrm>
                <a:off x="8943093" y="3953452"/>
                <a:ext cx="50040" cy="7740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9F8106B3-B7A3-4CBF-8FB0-8EA5718851B3}"/>
                    </a:ext>
                  </a:extLst>
                </p:cNvPr>
                <p:cNvPicPr/>
                <p:nvPr/>
              </p:nvPicPr>
              <p:blipFill>
                <a:blip r:embed="rId1207"/>
                <a:stretch>
                  <a:fillRect/>
                </a:stretch>
              </p:blipFill>
              <p:spPr>
                <a:xfrm>
                  <a:off x="8938773" y="3949132"/>
                  <a:ext cx="58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8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D4FE4576-CE90-4CF9-BB9D-FC7C98C1D9C3}"/>
                    </a:ext>
                  </a:extLst>
                </p14:cNvPr>
                <p14:cNvContentPartPr/>
                <p14:nvPr/>
              </p14:nvContentPartPr>
              <p14:xfrm>
                <a:off x="9013293" y="3961372"/>
                <a:ext cx="17280" cy="6660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D4FE4576-CE90-4CF9-BB9D-FC7C98C1D9C3}"/>
                    </a:ext>
                  </a:extLst>
                </p:cNvPr>
                <p:cNvPicPr/>
                <p:nvPr/>
              </p:nvPicPr>
              <p:blipFill>
                <a:blip r:embed="rId1209"/>
                <a:stretch>
                  <a:fillRect/>
                </a:stretch>
              </p:blipFill>
              <p:spPr>
                <a:xfrm>
                  <a:off x="9008973" y="3957052"/>
                  <a:ext cx="25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0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3AE067BD-3896-4EBA-905A-A0DD14BC16CA}"/>
                    </a:ext>
                  </a:extLst>
                </p14:cNvPr>
                <p14:cNvContentPartPr/>
                <p14:nvPr/>
              </p14:nvContentPartPr>
              <p14:xfrm>
                <a:off x="9030573" y="3907372"/>
                <a:ext cx="10440" cy="2160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3AE067BD-3896-4EBA-905A-A0DD14BC16CA}"/>
                    </a:ext>
                  </a:extLst>
                </p:cNvPr>
                <p:cNvPicPr/>
                <p:nvPr/>
              </p:nvPicPr>
              <p:blipFill>
                <a:blip r:embed="rId1211"/>
                <a:stretch>
                  <a:fillRect/>
                </a:stretch>
              </p:blipFill>
              <p:spPr>
                <a:xfrm>
                  <a:off x="9026253" y="3903052"/>
                  <a:ext cx="19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2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A9CB804B-E001-43D1-AB0C-83BB7DA2A24E}"/>
                    </a:ext>
                  </a:extLst>
                </p14:cNvPr>
                <p14:cNvContentPartPr/>
                <p14:nvPr/>
              </p14:nvContentPartPr>
              <p14:xfrm>
                <a:off x="9053253" y="3960652"/>
                <a:ext cx="70560" cy="12852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A9CB804B-E001-43D1-AB0C-83BB7DA2A24E}"/>
                    </a:ext>
                  </a:extLst>
                </p:cNvPr>
                <p:cNvPicPr/>
                <p:nvPr/>
              </p:nvPicPr>
              <p:blipFill>
                <a:blip r:embed="rId1213"/>
                <a:stretch>
                  <a:fillRect/>
                </a:stretch>
              </p:blipFill>
              <p:spPr>
                <a:xfrm>
                  <a:off x="9048933" y="3956332"/>
                  <a:ext cx="79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4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E5CCE226-AF93-4C28-B984-3E5E5E1116C5}"/>
                    </a:ext>
                  </a:extLst>
                </p14:cNvPr>
                <p14:cNvContentPartPr/>
                <p14:nvPr/>
              </p14:nvContentPartPr>
              <p14:xfrm>
                <a:off x="9142533" y="3939412"/>
                <a:ext cx="51120" cy="6228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E5CCE226-AF93-4C28-B984-3E5E5E1116C5}"/>
                    </a:ext>
                  </a:extLst>
                </p:cNvPr>
                <p:cNvPicPr/>
                <p:nvPr/>
              </p:nvPicPr>
              <p:blipFill>
                <a:blip r:embed="rId1215"/>
                <a:stretch>
                  <a:fillRect/>
                </a:stretch>
              </p:blipFill>
              <p:spPr>
                <a:xfrm>
                  <a:off x="9138213" y="3935092"/>
                  <a:ext cx="59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01395596-DCFA-490B-A573-99584E1F2B3F}"/>
                    </a:ext>
                  </a:extLst>
                </p14:cNvPr>
                <p14:cNvContentPartPr/>
                <p14:nvPr/>
              </p14:nvContentPartPr>
              <p14:xfrm>
                <a:off x="9224613" y="3858052"/>
                <a:ext cx="18000" cy="14328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01395596-DCFA-490B-A573-99584E1F2B3F}"/>
                    </a:ext>
                  </a:extLst>
                </p:cNvPr>
                <p:cNvPicPr/>
                <p:nvPr/>
              </p:nvPicPr>
              <p:blipFill>
                <a:blip r:embed="rId1217"/>
                <a:stretch>
                  <a:fillRect/>
                </a:stretch>
              </p:blipFill>
              <p:spPr>
                <a:xfrm>
                  <a:off x="9220293" y="3853732"/>
                  <a:ext cx="26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8C388E97-CCA3-4F73-B9A7-CAA11B1284A5}"/>
                    </a:ext>
                  </a:extLst>
                </p14:cNvPr>
                <p14:cNvContentPartPr/>
                <p14:nvPr/>
              </p14:nvContentPartPr>
              <p14:xfrm>
                <a:off x="9270693" y="3865252"/>
                <a:ext cx="37800" cy="18576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8C388E97-CCA3-4F73-B9A7-CAA11B1284A5}"/>
                    </a:ext>
                  </a:extLst>
                </p:cNvPr>
                <p:cNvPicPr/>
                <p:nvPr/>
              </p:nvPicPr>
              <p:blipFill>
                <a:blip r:embed="rId1219"/>
                <a:stretch>
                  <a:fillRect/>
                </a:stretch>
              </p:blipFill>
              <p:spPr>
                <a:xfrm>
                  <a:off x="9266373" y="3860932"/>
                  <a:ext cx="46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F08185C7-4CC8-42AF-B58D-7EE90E5375C2}"/>
                    </a:ext>
                  </a:extLst>
                </p14:cNvPr>
                <p14:cNvContentPartPr/>
                <p14:nvPr/>
              </p14:nvContentPartPr>
              <p14:xfrm>
                <a:off x="9334413" y="3873532"/>
                <a:ext cx="19080" cy="12780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F08185C7-4CC8-42AF-B58D-7EE90E5375C2}"/>
                    </a:ext>
                  </a:extLst>
                </p:cNvPr>
                <p:cNvPicPr/>
                <p:nvPr/>
              </p:nvPicPr>
              <p:blipFill>
                <a:blip r:embed="rId1221"/>
                <a:stretch>
                  <a:fillRect/>
                </a:stretch>
              </p:blipFill>
              <p:spPr>
                <a:xfrm>
                  <a:off x="9330093" y="3869212"/>
                  <a:ext cx="27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C3E5E853-1945-4B2D-AC02-799D8BDA387D}"/>
                    </a:ext>
                  </a:extLst>
                </p14:cNvPr>
                <p14:cNvContentPartPr/>
                <p14:nvPr/>
              </p14:nvContentPartPr>
              <p14:xfrm>
                <a:off x="9380853" y="3941572"/>
                <a:ext cx="88200" cy="6300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C3E5E853-1945-4B2D-AC02-799D8BDA387D}"/>
                    </a:ext>
                  </a:extLst>
                </p:cNvPr>
                <p:cNvPicPr/>
                <p:nvPr/>
              </p:nvPicPr>
              <p:blipFill>
                <a:blip r:embed="rId1223"/>
                <a:stretch>
                  <a:fillRect/>
                </a:stretch>
              </p:blipFill>
              <p:spPr>
                <a:xfrm>
                  <a:off x="9376533" y="3937252"/>
                  <a:ext cx="96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0D5CAC05-52B7-4C46-977D-708A4D261219}"/>
                    </a:ext>
                  </a:extLst>
                </p14:cNvPr>
                <p14:cNvContentPartPr/>
                <p14:nvPr/>
              </p14:nvContentPartPr>
              <p14:xfrm>
                <a:off x="9454293" y="3943012"/>
                <a:ext cx="81720" cy="56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0D5CAC05-52B7-4C46-977D-708A4D261219}"/>
                    </a:ext>
                  </a:extLst>
                </p:cNvPr>
                <p:cNvPicPr/>
                <p:nvPr/>
              </p:nvPicPr>
              <p:blipFill>
                <a:blip r:embed="rId1225"/>
                <a:stretch>
                  <a:fillRect/>
                </a:stretch>
              </p:blipFill>
              <p:spPr>
                <a:xfrm>
                  <a:off x="9449973" y="3938692"/>
                  <a:ext cx="90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22B97CEB-C508-4C90-9E66-39A1B08F0F69}"/>
                    </a:ext>
                  </a:extLst>
                </p14:cNvPr>
                <p14:cNvContentPartPr/>
                <p14:nvPr/>
              </p14:nvContentPartPr>
              <p14:xfrm>
                <a:off x="9544293" y="3930052"/>
                <a:ext cx="57240" cy="691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22B97CEB-C508-4C90-9E66-39A1B08F0F69}"/>
                    </a:ext>
                  </a:extLst>
                </p:cNvPr>
                <p:cNvPicPr/>
                <p:nvPr/>
              </p:nvPicPr>
              <p:blipFill>
                <a:blip r:embed="rId1227"/>
                <a:stretch>
                  <a:fillRect/>
                </a:stretch>
              </p:blipFill>
              <p:spPr>
                <a:xfrm>
                  <a:off x="9539973" y="3925732"/>
                  <a:ext cx="65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F5AD0833-7B10-4395-A2BC-228E1DB6A25F}"/>
                    </a:ext>
                  </a:extLst>
                </p14:cNvPr>
                <p14:cNvContentPartPr/>
                <p14:nvPr/>
              </p14:nvContentPartPr>
              <p14:xfrm>
                <a:off x="9622413" y="3856972"/>
                <a:ext cx="22320" cy="1623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F5AD0833-7B10-4395-A2BC-228E1DB6A25F}"/>
                    </a:ext>
                  </a:extLst>
                </p:cNvPr>
                <p:cNvPicPr/>
                <p:nvPr/>
              </p:nvPicPr>
              <p:blipFill>
                <a:blip r:embed="rId1229"/>
                <a:stretch>
                  <a:fillRect/>
                </a:stretch>
              </p:blipFill>
              <p:spPr>
                <a:xfrm>
                  <a:off x="9618093" y="3852652"/>
                  <a:ext cx="30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0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B7528839-41FB-49A4-AD80-666089F731DA}"/>
                    </a:ext>
                  </a:extLst>
                </p14:cNvPr>
                <p14:cNvContentPartPr/>
                <p14:nvPr/>
              </p14:nvContentPartPr>
              <p14:xfrm>
                <a:off x="9606933" y="3860932"/>
                <a:ext cx="141840" cy="15120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B7528839-41FB-49A4-AD80-666089F731DA}"/>
                    </a:ext>
                  </a:extLst>
                </p:cNvPr>
                <p:cNvPicPr/>
                <p:nvPr/>
              </p:nvPicPr>
              <p:blipFill>
                <a:blip r:embed="rId1231"/>
                <a:stretch>
                  <a:fillRect/>
                </a:stretch>
              </p:blipFill>
              <p:spPr>
                <a:xfrm>
                  <a:off x="9602613" y="3856612"/>
                  <a:ext cx="150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2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C2CF0A15-AACD-4DA9-B4F2-B1C8AD44D6F9}"/>
                    </a:ext>
                  </a:extLst>
                </p14:cNvPr>
                <p14:cNvContentPartPr/>
                <p14:nvPr/>
              </p14:nvContentPartPr>
              <p14:xfrm>
                <a:off x="9749493" y="3939772"/>
                <a:ext cx="74160" cy="18252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C2CF0A15-AACD-4DA9-B4F2-B1C8AD44D6F9}"/>
                    </a:ext>
                  </a:extLst>
                </p:cNvPr>
                <p:cNvPicPr/>
                <p:nvPr/>
              </p:nvPicPr>
              <p:blipFill>
                <a:blip r:embed="rId1233"/>
                <a:stretch>
                  <a:fillRect/>
                </a:stretch>
              </p:blipFill>
              <p:spPr>
                <a:xfrm>
                  <a:off x="9745173" y="3935452"/>
                  <a:ext cx="82800" cy="191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2C59098A-5676-48D5-BF06-167B7E7BC4F0}"/>
                </a:ext>
              </a:extLst>
            </p:cNvPr>
            <p:cNvGrpSpPr/>
            <p:nvPr/>
          </p:nvGrpSpPr>
          <p:grpSpPr>
            <a:xfrm>
              <a:off x="9979893" y="3837172"/>
              <a:ext cx="1715400" cy="429840"/>
              <a:chOff x="9979893" y="3837172"/>
              <a:chExt cx="1715400" cy="42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34">
                <p14:nvContentPartPr>
                  <p14:cNvPr id="651" name="Ink 650">
                    <a:extLst>
                      <a:ext uri="{FF2B5EF4-FFF2-40B4-BE49-F238E27FC236}">
                        <a16:creationId xmlns:a16="http://schemas.microsoft.com/office/drawing/2014/main" id="{17A8CFE1-BC68-4000-82B9-7BC6B61295FF}"/>
                      </a:ext>
                    </a:extLst>
                  </p14:cNvPr>
                  <p14:cNvContentPartPr/>
                  <p14:nvPr/>
                </p14:nvContentPartPr>
                <p14:xfrm>
                  <a:off x="9979893" y="3871732"/>
                  <a:ext cx="64440" cy="128160"/>
                </p14:xfrm>
              </p:contentPart>
            </mc:Choice>
            <mc:Fallback xmlns="">
              <p:pic>
                <p:nvPicPr>
                  <p:cNvPr id="651" name="Ink 650">
                    <a:extLst>
                      <a:ext uri="{FF2B5EF4-FFF2-40B4-BE49-F238E27FC236}">
                        <a16:creationId xmlns:a16="http://schemas.microsoft.com/office/drawing/2014/main" id="{17A8CFE1-BC68-4000-82B9-7BC6B61295FF}"/>
                      </a:ext>
                    </a:extLst>
                  </p:cNvPr>
                  <p:cNvPicPr/>
                  <p:nvPr/>
                </p:nvPicPr>
                <p:blipFill>
                  <a:blip r:embed="rId1235"/>
                  <a:stretch>
                    <a:fillRect/>
                  </a:stretch>
                </p:blipFill>
                <p:spPr>
                  <a:xfrm>
                    <a:off x="9975573" y="3867412"/>
                    <a:ext cx="730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6">
                <p14:nvContentPartPr>
                  <p14:cNvPr id="652" name="Ink 651">
                    <a:extLst>
                      <a:ext uri="{FF2B5EF4-FFF2-40B4-BE49-F238E27FC236}">
                        <a16:creationId xmlns:a16="http://schemas.microsoft.com/office/drawing/2014/main" id="{5EC70017-2EA9-4F16-99D3-C172BB1605FE}"/>
                      </a:ext>
                    </a:extLst>
                  </p14:cNvPr>
                  <p14:cNvContentPartPr/>
                  <p14:nvPr/>
                </p14:nvContentPartPr>
                <p14:xfrm>
                  <a:off x="10067013" y="3921052"/>
                  <a:ext cx="83520" cy="73440"/>
                </p14:xfrm>
              </p:contentPart>
            </mc:Choice>
            <mc:Fallback xmlns="">
              <p:pic>
                <p:nvPicPr>
                  <p:cNvPr id="652" name="Ink 651">
                    <a:extLst>
                      <a:ext uri="{FF2B5EF4-FFF2-40B4-BE49-F238E27FC236}">
                        <a16:creationId xmlns:a16="http://schemas.microsoft.com/office/drawing/2014/main" id="{5EC70017-2EA9-4F16-99D3-C172BB1605FE}"/>
                      </a:ext>
                    </a:extLst>
                  </p:cNvPr>
                  <p:cNvPicPr/>
                  <p:nvPr/>
                </p:nvPicPr>
                <p:blipFill>
                  <a:blip r:embed="rId1237"/>
                  <a:stretch>
                    <a:fillRect/>
                  </a:stretch>
                </p:blipFill>
                <p:spPr>
                  <a:xfrm>
                    <a:off x="10062693" y="3916732"/>
                    <a:ext cx="9216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8">
                <p14:nvContentPartPr>
                  <p14:cNvPr id="653" name="Ink 652">
                    <a:extLst>
                      <a:ext uri="{FF2B5EF4-FFF2-40B4-BE49-F238E27FC236}">
                        <a16:creationId xmlns:a16="http://schemas.microsoft.com/office/drawing/2014/main" id="{30A7323A-08DD-437C-A6A9-1E82BE068FFB}"/>
                      </a:ext>
                    </a:extLst>
                  </p14:cNvPr>
                  <p14:cNvContentPartPr/>
                  <p14:nvPr/>
                </p14:nvContentPartPr>
                <p14:xfrm>
                  <a:off x="10155573" y="3840772"/>
                  <a:ext cx="11160" cy="160200"/>
                </p14:xfrm>
              </p:contentPart>
            </mc:Choice>
            <mc:Fallback xmlns="">
              <p:pic>
                <p:nvPicPr>
                  <p:cNvPr id="653" name="Ink 652">
                    <a:extLst>
                      <a:ext uri="{FF2B5EF4-FFF2-40B4-BE49-F238E27FC236}">
                        <a16:creationId xmlns:a16="http://schemas.microsoft.com/office/drawing/2014/main" id="{30A7323A-08DD-437C-A6A9-1E82BE068FFB}"/>
                      </a:ext>
                    </a:extLst>
                  </p:cNvPr>
                  <p:cNvPicPr/>
                  <p:nvPr/>
                </p:nvPicPr>
                <p:blipFill>
                  <a:blip r:embed="rId1239"/>
                  <a:stretch>
                    <a:fillRect/>
                  </a:stretch>
                </p:blipFill>
                <p:spPr>
                  <a:xfrm>
                    <a:off x="10151253" y="3836452"/>
                    <a:ext cx="1980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0">
                <p14:nvContentPartPr>
                  <p14:cNvPr id="654" name="Ink 653">
                    <a:extLst>
                      <a:ext uri="{FF2B5EF4-FFF2-40B4-BE49-F238E27FC236}">
                        <a16:creationId xmlns:a16="http://schemas.microsoft.com/office/drawing/2014/main" id="{C55C4E5D-48E5-4ED9-B1ED-98EB8958A9B1}"/>
                      </a:ext>
                    </a:extLst>
                  </p14:cNvPr>
                  <p14:cNvContentPartPr/>
                  <p14:nvPr/>
                </p14:nvContentPartPr>
                <p14:xfrm>
                  <a:off x="10158453" y="3918892"/>
                  <a:ext cx="27360" cy="2880"/>
                </p14:xfrm>
              </p:contentPart>
            </mc:Choice>
            <mc:Fallback xmlns="">
              <p:pic>
                <p:nvPicPr>
                  <p:cNvPr id="654" name="Ink 653">
                    <a:extLst>
                      <a:ext uri="{FF2B5EF4-FFF2-40B4-BE49-F238E27FC236}">
                        <a16:creationId xmlns:a16="http://schemas.microsoft.com/office/drawing/2014/main" id="{C55C4E5D-48E5-4ED9-B1ED-98EB8958A9B1}"/>
                      </a:ext>
                    </a:extLst>
                  </p:cNvPr>
                  <p:cNvPicPr/>
                  <p:nvPr/>
                </p:nvPicPr>
                <p:blipFill>
                  <a:blip r:embed="rId1241"/>
                  <a:stretch>
                    <a:fillRect/>
                  </a:stretch>
                </p:blipFill>
                <p:spPr>
                  <a:xfrm>
                    <a:off x="10154133" y="3914572"/>
                    <a:ext cx="36000" cy="1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2">
                <p14:nvContentPartPr>
                  <p14:cNvPr id="655" name="Ink 654">
                    <a:extLst>
                      <a:ext uri="{FF2B5EF4-FFF2-40B4-BE49-F238E27FC236}">
                        <a16:creationId xmlns:a16="http://schemas.microsoft.com/office/drawing/2014/main" id="{8CE61B90-D676-4664-A2B2-D22451992EAD}"/>
                      </a:ext>
                    </a:extLst>
                  </p14:cNvPr>
                  <p14:cNvContentPartPr/>
                  <p14:nvPr/>
                </p14:nvContentPartPr>
                <p14:xfrm>
                  <a:off x="10214253" y="3837172"/>
                  <a:ext cx="62280" cy="141480"/>
                </p14:xfrm>
              </p:contentPart>
            </mc:Choice>
            <mc:Fallback xmlns="">
              <p:pic>
                <p:nvPicPr>
                  <p:cNvPr id="655" name="Ink 654">
                    <a:extLst>
                      <a:ext uri="{FF2B5EF4-FFF2-40B4-BE49-F238E27FC236}">
                        <a16:creationId xmlns:a16="http://schemas.microsoft.com/office/drawing/2014/main" id="{8CE61B90-D676-4664-A2B2-D22451992EAD}"/>
                      </a:ext>
                    </a:extLst>
                  </p:cNvPr>
                  <p:cNvPicPr/>
                  <p:nvPr/>
                </p:nvPicPr>
                <p:blipFill>
                  <a:blip r:embed="rId1243"/>
                  <a:stretch>
                    <a:fillRect/>
                  </a:stretch>
                </p:blipFill>
                <p:spPr>
                  <a:xfrm>
                    <a:off x="10209933" y="3832852"/>
                    <a:ext cx="7092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4">
                <p14:nvContentPartPr>
                  <p14:cNvPr id="656" name="Ink 655">
                    <a:extLst>
                      <a:ext uri="{FF2B5EF4-FFF2-40B4-BE49-F238E27FC236}">
                        <a16:creationId xmlns:a16="http://schemas.microsoft.com/office/drawing/2014/main" id="{83CF4811-7AF9-4E3A-B759-FB0E867CBCA3}"/>
                      </a:ext>
                    </a:extLst>
                  </p14:cNvPr>
                  <p14:cNvContentPartPr/>
                  <p14:nvPr/>
                </p14:nvContentPartPr>
                <p14:xfrm>
                  <a:off x="10269333" y="3890452"/>
                  <a:ext cx="67680" cy="74880"/>
                </p14:xfrm>
              </p:contentPart>
            </mc:Choice>
            <mc:Fallback xmlns="">
              <p:pic>
                <p:nvPicPr>
                  <p:cNvPr id="656" name="Ink 655">
                    <a:extLst>
                      <a:ext uri="{FF2B5EF4-FFF2-40B4-BE49-F238E27FC236}">
                        <a16:creationId xmlns:a16="http://schemas.microsoft.com/office/drawing/2014/main" id="{83CF4811-7AF9-4E3A-B759-FB0E867CBCA3}"/>
                      </a:ext>
                    </a:extLst>
                  </p:cNvPr>
                  <p:cNvPicPr/>
                  <p:nvPr/>
                </p:nvPicPr>
                <p:blipFill>
                  <a:blip r:embed="rId1245"/>
                  <a:stretch>
                    <a:fillRect/>
                  </a:stretch>
                </p:blipFill>
                <p:spPr>
                  <a:xfrm>
                    <a:off x="10265013" y="3886132"/>
                    <a:ext cx="763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6">
                <p14:nvContentPartPr>
                  <p14:cNvPr id="657" name="Ink 656">
                    <a:extLst>
                      <a:ext uri="{FF2B5EF4-FFF2-40B4-BE49-F238E27FC236}">
                        <a16:creationId xmlns:a16="http://schemas.microsoft.com/office/drawing/2014/main" id="{433DE6AF-894F-420C-97E0-008DD4C3DCE4}"/>
                      </a:ext>
                    </a:extLst>
                  </p14:cNvPr>
                  <p14:cNvContentPartPr/>
                  <p14:nvPr/>
                </p14:nvContentPartPr>
                <p14:xfrm>
                  <a:off x="10354293" y="3895492"/>
                  <a:ext cx="59040" cy="78480"/>
                </p14:xfrm>
              </p:contentPart>
            </mc:Choice>
            <mc:Fallback xmlns="">
              <p:pic>
                <p:nvPicPr>
                  <p:cNvPr id="657" name="Ink 656">
                    <a:extLst>
                      <a:ext uri="{FF2B5EF4-FFF2-40B4-BE49-F238E27FC236}">
                        <a16:creationId xmlns:a16="http://schemas.microsoft.com/office/drawing/2014/main" id="{433DE6AF-894F-420C-97E0-008DD4C3DCE4}"/>
                      </a:ext>
                    </a:extLst>
                  </p:cNvPr>
                  <p:cNvPicPr/>
                  <p:nvPr/>
                </p:nvPicPr>
                <p:blipFill>
                  <a:blip r:embed="rId1247"/>
                  <a:stretch>
                    <a:fillRect/>
                  </a:stretch>
                </p:blipFill>
                <p:spPr>
                  <a:xfrm>
                    <a:off x="10349973" y="3891172"/>
                    <a:ext cx="6768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8">
                <p14:nvContentPartPr>
                  <p14:cNvPr id="659" name="Ink 658">
                    <a:extLst>
                      <a:ext uri="{FF2B5EF4-FFF2-40B4-BE49-F238E27FC236}">
                        <a16:creationId xmlns:a16="http://schemas.microsoft.com/office/drawing/2014/main" id="{1993BCAE-DEBE-4235-ACF7-CB47AE73E0DC}"/>
                      </a:ext>
                    </a:extLst>
                  </p14:cNvPr>
                  <p14:cNvContentPartPr/>
                  <p14:nvPr/>
                </p14:nvContentPartPr>
                <p14:xfrm>
                  <a:off x="10583253" y="3844372"/>
                  <a:ext cx="10080" cy="172440"/>
                </p14:xfrm>
              </p:contentPart>
            </mc:Choice>
            <mc:Fallback xmlns="">
              <p:pic>
                <p:nvPicPr>
                  <p:cNvPr id="659" name="Ink 658">
                    <a:extLst>
                      <a:ext uri="{FF2B5EF4-FFF2-40B4-BE49-F238E27FC236}">
                        <a16:creationId xmlns:a16="http://schemas.microsoft.com/office/drawing/2014/main" id="{1993BCAE-DEBE-4235-ACF7-CB47AE73E0DC}"/>
                      </a:ext>
                    </a:extLst>
                  </p:cNvPr>
                  <p:cNvPicPr/>
                  <p:nvPr/>
                </p:nvPicPr>
                <p:blipFill>
                  <a:blip r:embed="rId1249"/>
                  <a:stretch>
                    <a:fillRect/>
                  </a:stretch>
                </p:blipFill>
                <p:spPr>
                  <a:xfrm>
                    <a:off x="10578933" y="3840052"/>
                    <a:ext cx="1872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0">
                <p14:nvContentPartPr>
                  <p14:cNvPr id="660" name="Ink 659">
                    <a:extLst>
                      <a:ext uri="{FF2B5EF4-FFF2-40B4-BE49-F238E27FC236}">
                        <a16:creationId xmlns:a16="http://schemas.microsoft.com/office/drawing/2014/main" id="{32637442-53E7-42EA-9A9C-557BEF710A22}"/>
                      </a:ext>
                    </a:extLst>
                  </p14:cNvPr>
                  <p14:cNvContentPartPr/>
                  <p14:nvPr/>
                </p14:nvContentPartPr>
                <p14:xfrm>
                  <a:off x="10563093" y="3945172"/>
                  <a:ext cx="46800" cy="7920"/>
                </p14:xfrm>
              </p:contentPart>
            </mc:Choice>
            <mc:Fallback xmlns="">
              <p:pic>
                <p:nvPicPr>
                  <p:cNvPr id="660" name="Ink 659">
                    <a:extLst>
                      <a:ext uri="{FF2B5EF4-FFF2-40B4-BE49-F238E27FC236}">
                        <a16:creationId xmlns:a16="http://schemas.microsoft.com/office/drawing/2014/main" id="{32637442-53E7-42EA-9A9C-557BEF710A22}"/>
                      </a:ext>
                    </a:extLst>
                  </p:cNvPr>
                  <p:cNvPicPr/>
                  <p:nvPr/>
                </p:nvPicPr>
                <p:blipFill>
                  <a:blip r:embed="rId1251"/>
                  <a:stretch>
                    <a:fillRect/>
                  </a:stretch>
                </p:blipFill>
                <p:spPr>
                  <a:xfrm>
                    <a:off x="10558773" y="3940852"/>
                    <a:ext cx="5544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2">
                <p14:nvContentPartPr>
                  <p14:cNvPr id="661" name="Ink 660">
                    <a:extLst>
                      <a:ext uri="{FF2B5EF4-FFF2-40B4-BE49-F238E27FC236}">
                        <a16:creationId xmlns:a16="http://schemas.microsoft.com/office/drawing/2014/main" id="{69582923-20F4-43CA-AFB3-EB86B3484950}"/>
                      </a:ext>
                    </a:extLst>
                  </p14:cNvPr>
                  <p14:cNvContentPartPr/>
                  <p14:nvPr/>
                </p14:nvContentPartPr>
                <p14:xfrm>
                  <a:off x="10641573" y="3858412"/>
                  <a:ext cx="75240" cy="145080"/>
                </p14:xfrm>
              </p:contentPart>
            </mc:Choice>
            <mc:Fallback xmlns="">
              <p:pic>
                <p:nvPicPr>
                  <p:cNvPr id="661" name="Ink 660">
                    <a:extLst>
                      <a:ext uri="{FF2B5EF4-FFF2-40B4-BE49-F238E27FC236}">
                        <a16:creationId xmlns:a16="http://schemas.microsoft.com/office/drawing/2014/main" id="{69582923-20F4-43CA-AFB3-EB86B3484950}"/>
                      </a:ext>
                    </a:extLst>
                  </p:cNvPr>
                  <p:cNvPicPr/>
                  <p:nvPr/>
                </p:nvPicPr>
                <p:blipFill>
                  <a:blip r:embed="rId1253"/>
                  <a:stretch>
                    <a:fillRect/>
                  </a:stretch>
                </p:blipFill>
                <p:spPr>
                  <a:xfrm>
                    <a:off x="10637253" y="3854092"/>
                    <a:ext cx="838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4">
                <p14:nvContentPartPr>
                  <p14:cNvPr id="662" name="Ink 661">
                    <a:extLst>
                      <a:ext uri="{FF2B5EF4-FFF2-40B4-BE49-F238E27FC236}">
                        <a16:creationId xmlns:a16="http://schemas.microsoft.com/office/drawing/2014/main" id="{BCEA6E3E-346A-4F7D-9C9A-8C5018CB719A}"/>
                      </a:ext>
                    </a:extLst>
                  </p14:cNvPr>
                  <p14:cNvContentPartPr/>
                  <p14:nvPr/>
                </p14:nvContentPartPr>
                <p14:xfrm>
                  <a:off x="10698093" y="3936172"/>
                  <a:ext cx="73800" cy="61200"/>
                </p14:xfrm>
              </p:contentPart>
            </mc:Choice>
            <mc:Fallback xmlns="">
              <p:pic>
                <p:nvPicPr>
                  <p:cNvPr id="662" name="Ink 661">
                    <a:extLst>
                      <a:ext uri="{FF2B5EF4-FFF2-40B4-BE49-F238E27FC236}">
                        <a16:creationId xmlns:a16="http://schemas.microsoft.com/office/drawing/2014/main" id="{BCEA6E3E-346A-4F7D-9C9A-8C5018CB719A}"/>
                      </a:ext>
                    </a:extLst>
                  </p:cNvPr>
                  <p:cNvPicPr/>
                  <p:nvPr/>
                </p:nvPicPr>
                <p:blipFill>
                  <a:blip r:embed="rId1255"/>
                  <a:stretch>
                    <a:fillRect/>
                  </a:stretch>
                </p:blipFill>
                <p:spPr>
                  <a:xfrm>
                    <a:off x="10693773" y="3931852"/>
                    <a:ext cx="8244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6">
                <p14:nvContentPartPr>
                  <p14:cNvPr id="663" name="Ink 662">
                    <a:extLst>
                      <a:ext uri="{FF2B5EF4-FFF2-40B4-BE49-F238E27FC236}">
                        <a16:creationId xmlns:a16="http://schemas.microsoft.com/office/drawing/2014/main" id="{23BBE8F7-A0DE-4493-BD83-97E68DF3546C}"/>
                      </a:ext>
                    </a:extLst>
                  </p14:cNvPr>
                  <p14:cNvContentPartPr/>
                  <p14:nvPr/>
                </p14:nvContentPartPr>
                <p14:xfrm>
                  <a:off x="10787733" y="3926812"/>
                  <a:ext cx="55440" cy="74520"/>
                </p14:xfrm>
              </p:contentPart>
            </mc:Choice>
            <mc:Fallback xmlns="">
              <p:pic>
                <p:nvPicPr>
                  <p:cNvPr id="663" name="Ink 662">
                    <a:extLst>
                      <a:ext uri="{FF2B5EF4-FFF2-40B4-BE49-F238E27FC236}">
                        <a16:creationId xmlns:a16="http://schemas.microsoft.com/office/drawing/2014/main" id="{23BBE8F7-A0DE-4493-BD83-97E68DF3546C}"/>
                      </a:ext>
                    </a:extLst>
                  </p:cNvPr>
                  <p:cNvPicPr/>
                  <p:nvPr/>
                </p:nvPicPr>
                <p:blipFill>
                  <a:blip r:embed="rId1257"/>
                  <a:stretch>
                    <a:fillRect/>
                  </a:stretch>
                </p:blipFill>
                <p:spPr>
                  <a:xfrm>
                    <a:off x="10783413" y="3922492"/>
                    <a:ext cx="6408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8">
                <p14:nvContentPartPr>
                  <p14:cNvPr id="664" name="Ink 663">
                    <a:extLst>
                      <a:ext uri="{FF2B5EF4-FFF2-40B4-BE49-F238E27FC236}">
                        <a16:creationId xmlns:a16="http://schemas.microsoft.com/office/drawing/2014/main" id="{E50A7DE3-1F6C-4D57-9C02-884A2D0EFA27}"/>
                      </a:ext>
                    </a:extLst>
                  </p14:cNvPr>
                  <p14:cNvContentPartPr/>
                  <p14:nvPr/>
                </p14:nvContentPartPr>
                <p14:xfrm>
                  <a:off x="10972773" y="3926452"/>
                  <a:ext cx="101160" cy="75600"/>
                </p14:xfrm>
              </p:contentPart>
            </mc:Choice>
            <mc:Fallback xmlns="">
              <p:pic>
                <p:nvPicPr>
                  <p:cNvPr id="664" name="Ink 663">
                    <a:extLst>
                      <a:ext uri="{FF2B5EF4-FFF2-40B4-BE49-F238E27FC236}">
                        <a16:creationId xmlns:a16="http://schemas.microsoft.com/office/drawing/2014/main" id="{E50A7DE3-1F6C-4D57-9C02-884A2D0EFA27}"/>
                      </a:ext>
                    </a:extLst>
                  </p:cNvPr>
                  <p:cNvPicPr/>
                  <p:nvPr/>
                </p:nvPicPr>
                <p:blipFill>
                  <a:blip r:embed="rId1259"/>
                  <a:stretch>
                    <a:fillRect/>
                  </a:stretch>
                </p:blipFill>
                <p:spPr>
                  <a:xfrm>
                    <a:off x="10968453" y="3922132"/>
                    <a:ext cx="10980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0">
                <p14:nvContentPartPr>
                  <p14:cNvPr id="665" name="Ink 664">
                    <a:extLst>
                      <a:ext uri="{FF2B5EF4-FFF2-40B4-BE49-F238E27FC236}">
                        <a16:creationId xmlns:a16="http://schemas.microsoft.com/office/drawing/2014/main" id="{F1DD7FB2-65EC-42EA-AD00-F90493BFFFE1}"/>
                      </a:ext>
                    </a:extLst>
                  </p14:cNvPr>
                  <p14:cNvContentPartPr/>
                  <p14:nvPr/>
                </p14:nvContentPartPr>
                <p14:xfrm>
                  <a:off x="11084733" y="3931492"/>
                  <a:ext cx="90000" cy="182520"/>
                </p14:xfrm>
              </p:contentPart>
            </mc:Choice>
            <mc:Fallback xmlns="">
              <p:pic>
                <p:nvPicPr>
                  <p:cNvPr id="665" name="Ink 664">
                    <a:extLst>
                      <a:ext uri="{FF2B5EF4-FFF2-40B4-BE49-F238E27FC236}">
                        <a16:creationId xmlns:a16="http://schemas.microsoft.com/office/drawing/2014/main" id="{F1DD7FB2-65EC-42EA-AD00-F90493BFFFE1}"/>
                      </a:ext>
                    </a:extLst>
                  </p:cNvPr>
                  <p:cNvPicPr/>
                  <p:nvPr/>
                </p:nvPicPr>
                <p:blipFill>
                  <a:blip r:embed="rId1261"/>
                  <a:stretch>
                    <a:fillRect/>
                  </a:stretch>
                </p:blipFill>
                <p:spPr>
                  <a:xfrm>
                    <a:off x="11080413" y="3927172"/>
                    <a:ext cx="9864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2">
                <p14:nvContentPartPr>
                  <p14:cNvPr id="667" name="Ink 666">
                    <a:extLst>
                      <a:ext uri="{FF2B5EF4-FFF2-40B4-BE49-F238E27FC236}">
                        <a16:creationId xmlns:a16="http://schemas.microsoft.com/office/drawing/2014/main" id="{D6B3CFC2-7B2B-49E6-9624-19B3B77FAC80}"/>
                      </a:ext>
                    </a:extLst>
                  </p14:cNvPr>
                  <p14:cNvContentPartPr/>
                  <p14:nvPr/>
                </p14:nvContentPartPr>
                <p14:xfrm>
                  <a:off x="10365453" y="4118692"/>
                  <a:ext cx="59760" cy="80640"/>
                </p14:xfrm>
              </p:contentPart>
            </mc:Choice>
            <mc:Fallback xmlns="">
              <p:pic>
                <p:nvPicPr>
                  <p:cNvPr id="667" name="Ink 666">
                    <a:extLst>
                      <a:ext uri="{FF2B5EF4-FFF2-40B4-BE49-F238E27FC236}">
                        <a16:creationId xmlns:a16="http://schemas.microsoft.com/office/drawing/2014/main" id="{D6B3CFC2-7B2B-49E6-9624-19B3B77FAC80}"/>
                      </a:ext>
                    </a:extLst>
                  </p:cNvPr>
                  <p:cNvPicPr/>
                  <p:nvPr/>
                </p:nvPicPr>
                <p:blipFill>
                  <a:blip r:embed="rId1263"/>
                  <a:stretch>
                    <a:fillRect/>
                  </a:stretch>
                </p:blipFill>
                <p:spPr>
                  <a:xfrm>
                    <a:off x="10361133" y="4114372"/>
                    <a:ext cx="6840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4">
                <p14:nvContentPartPr>
                  <p14:cNvPr id="668" name="Ink 667">
                    <a:extLst>
                      <a:ext uri="{FF2B5EF4-FFF2-40B4-BE49-F238E27FC236}">
                        <a16:creationId xmlns:a16="http://schemas.microsoft.com/office/drawing/2014/main" id="{4E6F43AB-3110-4F76-8801-D74AD1338CD0}"/>
                      </a:ext>
                    </a:extLst>
                  </p14:cNvPr>
                  <p14:cNvContentPartPr/>
                  <p14:nvPr/>
                </p14:nvContentPartPr>
                <p14:xfrm>
                  <a:off x="10435293" y="4123012"/>
                  <a:ext cx="61560" cy="64800"/>
                </p14:xfrm>
              </p:contentPart>
            </mc:Choice>
            <mc:Fallback xmlns="">
              <p:pic>
                <p:nvPicPr>
                  <p:cNvPr id="668" name="Ink 667">
                    <a:extLst>
                      <a:ext uri="{FF2B5EF4-FFF2-40B4-BE49-F238E27FC236}">
                        <a16:creationId xmlns:a16="http://schemas.microsoft.com/office/drawing/2014/main" id="{4E6F43AB-3110-4F76-8801-D74AD1338CD0}"/>
                      </a:ext>
                    </a:extLst>
                  </p:cNvPr>
                  <p:cNvPicPr/>
                  <p:nvPr/>
                </p:nvPicPr>
                <p:blipFill>
                  <a:blip r:embed="rId1265"/>
                  <a:stretch>
                    <a:fillRect/>
                  </a:stretch>
                </p:blipFill>
                <p:spPr>
                  <a:xfrm>
                    <a:off x="10430973" y="4118692"/>
                    <a:ext cx="7020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6">
                <p14:nvContentPartPr>
                  <p14:cNvPr id="669" name="Ink 668">
                    <a:extLst>
                      <a:ext uri="{FF2B5EF4-FFF2-40B4-BE49-F238E27FC236}">
                        <a16:creationId xmlns:a16="http://schemas.microsoft.com/office/drawing/2014/main" id="{08AE9B10-EED9-46BE-9FC4-174D9585397E}"/>
                      </a:ext>
                    </a:extLst>
                  </p14:cNvPr>
                  <p14:cNvContentPartPr/>
                  <p14:nvPr/>
                </p14:nvContentPartPr>
                <p14:xfrm>
                  <a:off x="10531053" y="4111852"/>
                  <a:ext cx="58680" cy="73800"/>
                </p14:xfrm>
              </p:contentPart>
            </mc:Choice>
            <mc:Fallback xmlns="">
              <p:pic>
                <p:nvPicPr>
                  <p:cNvPr id="669" name="Ink 668">
                    <a:extLst>
                      <a:ext uri="{FF2B5EF4-FFF2-40B4-BE49-F238E27FC236}">
                        <a16:creationId xmlns:a16="http://schemas.microsoft.com/office/drawing/2014/main" id="{08AE9B10-EED9-46BE-9FC4-174D9585397E}"/>
                      </a:ext>
                    </a:extLst>
                  </p:cNvPr>
                  <p:cNvPicPr/>
                  <p:nvPr/>
                </p:nvPicPr>
                <p:blipFill>
                  <a:blip r:embed="rId1267"/>
                  <a:stretch>
                    <a:fillRect/>
                  </a:stretch>
                </p:blipFill>
                <p:spPr>
                  <a:xfrm>
                    <a:off x="10526733" y="4107532"/>
                    <a:ext cx="6732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8">
                <p14:nvContentPartPr>
                  <p14:cNvPr id="670" name="Ink 669">
                    <a:extLst>
                      <a:ext uri="{FF2B5EF4-FFF2-40B4-BE49-F238E27FC236}">
                        <a16:creationId xmlns:a16="http://schemas.microsoft.com/office/drawing/2014/main" id="{E83FC697-9FB6-43CF-86D4-93EAA69642D2}"/>
                      </a:ext>
                    </a:extLst>
                  </p14:cNvPr>
                  <p14:cNvContentPartPr/>
                  <p14:nvPr/>
                </p14:nvContentPartPr>
                <p14:xfrm>
                  <a:off x="10615293" y="4053532"/>
                  <a:ext cx="91080" cy="123120"/>
                </p14:xfrm>
              </p:contentPart>
            </mc:Choice>
            <mc:Fallback xmlns="">
              <p:pic>
                <p:nvPicPr>
                  <p:cNvPr id="670" name="Ink 669">
                    <a:extLst>
                      <a:ext uri="{FF2B5EF4-FFF2-40B4-BE49-F238E27FC236}">
                        <a16:creationId xmlns:a16="http://schemas.microsoft.com/office/drawing/2014/main" id="{E83FC697-9FB6-43CF-86D4-93EAA69642D2}"/>
                      </a:ext>
                    </a:extLst>
                  </p:cNvPr>
                  <p:cNvPicPr/>
                  <p:nvPr/>
                </p:nvPicPr>
                <p:blipFill>
                  <a:blip r:embed="rId1269"/>
                  <a:stretch>
                    <a:fillRect/>
                  </a:stretch>
                </p:blipFill>
                <p:spPr>
                  <a:xfrm>
                    <a:off x="10610973" y="4049212"/>
                    <a:ext cx="9972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0">
                <p14:nvContentPartPr>
                  <p14:cNvPr id="671" name="Ink 670">
                    <a:extLst>
                      <a:ext uri="{FF2B5EF4-FFF2-40B4-BE49-F238E27FC236}">
                        <a16:creationId xmlns:a16="http://schemas.microsoft.com/office/drawing/2014/main" id="{636BC9BC-7BD8-4F37-8BB4-368EA80193CD}"/>
                      </a:ext>
                    </a:extLst>
                  </p14:cNvPr>
                  <p14:cNvContentPartPr/>
                  <p14:nvPr/>
                </p14:nvContentPartPr>
                <p14:xfrm>
                  <a:off x="10709973" y="4107172"/>
                  <a:ext cx="78840" cy="84600"/>
                </p14:xfrm>
              </p:contentPart>
            </mc:Choice>
            <mc:Fallback xmlns="">
              <p:pic>
                <p:nvPicPr>
                  <p:cNvPr id="671" name="Ink 670">
                    <a:extLst>
                      <a:ext uri="{FF2B5EF4-FFF2-40B4-BE49-F238E27FC236}">
                        <a16:creationId xmlns:a16="http://schemas.microsoft.com/office/drawing/2014/main" id="{636BC9BC-7BD8-4F37-8BB4-368EA80193CD}"/>
                      </a:ext>
                    </a:extLst>
                  </p:cNvPr>
                  <p:cNvPicPr/>
                  <p:nvPr/>
                </p:nvPicPr>
                <p:blipFill>
                  <a:blip r:embed="rId1271"/>
                  <a:stretch>
                    <a:fillRect/>
                  </a:stretch>
                </p:blipFill>
                <p:spPr>
                  <a:xfrm>
                    <a:off x="10705653" y="4102852"/>
                    <a:ext cx="8748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2">
                <p14:nvContentPartPr>
                  <p14:cNvPr id="672" name="Ink 671">
                    <a:extLst>
                      <a:ext uri="{FF2B5EF4-FFF2-40B4-BE49-F238E27FC236}">
                        <a16:creationId xmlns:a16="http://schemas.microsoft.com/office/drawing/2014/main" id="{197F4B45-DD3B-4DD7-BA42-2A82ED5BA5D3}"/>
                      </a:ext>
                    </a:extLst>
                  </p14:cNvPr>
                  <p14:cNvContentPartPr/>
                  <p14:nvPr/>
                </p14:nvContentPartPr>
                <p14:xfrm>
                  <a:off x="10798173" y="4109692"/>
                  <a:ext cx="129600" cy="73080"/>
                </p14:xfrm>
              </p:contentPart>
            </mc:Choice>
            <mc:Fallback xmlns="">
              <p:pic>
                <p:nvPicPr>
                  <p:cNvPr id="672" name="Ink 671">
                    <a:extLst>
                      <a:ext uri="{FF2B5EF4-FFF2-40B4-BE49-F238E27FC236}">
                        <a16:creationId xmlns:a16="http://schemas.microsoft.com/office/drawing/2014/main" id="{197F4B45-DD3B-4DD7-BA42-2A82ED5BA5D3}"/>
                      </a:ext>
                    </a:extLst>
                  </p:cNvPr>
                  <p:cNvPicPr/>
                  <p:nvPr/>
                </p:nvPicPr>
                <p:blipFill>
                  <a:blip r:embed="rId1273"/>
                  <a:stretch>
                    <a:fillRect/>
                  </a:stretch>
                </p:blipFill>
                <p:spPr>
                  <a:xfrm>
                    <a:off x="10793853" y="4105372"/>
                    <a:ext cx="13824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4">
                <p14:nvContentPartPr>
                  <p14:cNvPr id="673" name="Ink 672">
                    <a:extLst>
                      <a:ext uri="{FF2B5EF4-FFF2-40B4-BE49-F238E27FC236}">
                        <a16:creationId xmlns:a16="http://schemas.microsoft.com/office/drawing/2014/main" id="{A71D9948-6BF7-46D2-84CD-2B66DEA44ECB}"/>
                      </a:ext>
                    </a:extLst>
                  </p14:cNvPr>
                  <p14:cNvContentPartPr/>
                  <p14:nvPr/>
                </p14:nvContentPartPr>
                <p14:xfrm>
                  <a:off x="11080413" y="4139572"/>
                  <a:ext cx="132840" cy="66600"/>
                </p14:xfrm>
              </p:contentPart>
            </mc:Choice>
            <mc:Fallback xmlns="">
              <p:pic>
                <p:nvPicPr>
                  <p:cNvPr id="673" name="Ink 672">
                    <a:extLst>
                      <a:ext uri="{FF2B5EF4-FFF2-40B4-BE49-F238E27FC236}">
                        <a16:creationId xmlns:a16="http://schemas.microsoft.com/office/drawing/2014/main" id="{A71D9948-6BF7-46D2-84CD-2B66DEA44ECB}"/>
                      </a:ext>
                    </a:extLst>
                  </p:cNvPr>
                  <p:cNvPicPr/>
                  <p:nvPr/>
                </p:nvPicPr>
                <p:blipFill>
                  <a:blip r:embed="rId1275"/>
                  <a:stretch>
                    <a:fillRect/>
                  </a:stretch>
                </p:blipFill>
                <p:spPr>
                  <a:xfrm>
                    <a:off x="11076093" y="4135252"/>
                    <a:ext cx="1414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6">
                <p14:nvContentPartPr>
                  <p14:cNvPr id="674" name="Ink 673">
                    <a:extLst>
                      <a:ext uri="{FF2B5EF4-FFF2-40B4-BE49-F238E27FC236}">
                        <a16:creationId xmlns:a16="http://schemas.microsoft.com/office/drawing/2014/main" id="{E0BA6058-9750-4AF2-8B23-3991227F4F6A}"/>
                      </a:ext>
                    </a:extLst>
                  </p14:cNvPr>
                  <p14:cNvContentPartPr/>
                  <p14:nvPr/>
                </p14:nvContentPartPr>
                <p14:xfrm>
                  <a:off x="11215053" y="4148572"/>
                  <a:ext cx="75600" cy="60480"/>
                </p14:xfrm>
              </p:contentPart>
            </mc:Choice>
            <mc:Fallback xmlns="">
              <p:pic>
                <p:nvPicPr>
                  <p:cNvPr id="674" name="Ink 673">
                    <a:extLst>
                      <a:ext uri="{FF2B5EF4-FFF2-40B4-BE49-F238E27FC236}">
                        <a16:creationId xmlns:a16="http://schemas.microsoft.com/office/drawing/2014/main" id="{E0BA6058-9750-4AF2-8B23-3991227F4F6A}"/>
                      </a:ext>
                    </a:extLst>
                  </p:cNvPr>
                  <p:cNvPicPr/>
                  <p:nvPr/>
                </p:nvPicPr>
                <p:blipFill>
                  <a:blip r:embed="rId1277"/>
                  <a:stretch>
                    <a:fillRect/>
                  </a:stretch>
                </p:blipFill>
                <p:spPr>
                  <a:xfrm>
                    <a:off x="11210733" y="4144252"/>
                    <a:ext cx="842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8">
                <p14:nvContentPartPr>
                  <p14:cNvPr id="675" name="Ink 674">
                    <a:extLst>
                      <a:ext uri="{FF2B5EF4-FFF2-40B4-BE49-F238E27FC236}">
                        <a16:creationId xmlns:a16="http://schemas.microsoft.com/office/drawing/2014/main" id="{A95ADFAC-1B29-4F6E-94A5-A3E7308F69D5}"/>
                      </a:ext>
                    </a:extLst>
                  </p14:cNvPr>
                  <p14:cNvContentPartPr/>
                  <p14:nvPr/>
                </p14:nvContentPartPr>
                <p14:xfrm>
                  <a:off x="11279853" y="4051732"/>
                  <a:ext cx="109440" cy="164880"/>
                </p14:xfrm>
              </p:contentPart>
            </mc:Choice>
            <mc:Fallback xmlns="">
              <p:pic>
                <p:nvPicPr>
                  <p:cNvPr id="675" name="Ink 674">
                    <a:extLst>
                      <a:ext uri="{FF2B5EF4-FFF2-40B4-BE49-F238E27FC236}">
                        <a16:creationId xmlns:a16="http://schemas.microsoft.com/office/drawing/2014/main" id="{A95ADFAC-1B29-4F6E-94A5-A3E7308F69D5}"/>
                      </a:ext>
                    </a:extLst>
                  </p:cNvPr>
                  <p:cNvPicPr/>
                  <p:nvPr/>
                </p:nvPicPr>
                <p:blipFill>
                  <a:blip r:embed="rId1279"/>
                  <a:stretch>
                    <a:fillRect/>
                  </a:stretch>
                </p:blipFill>
                <p:spPr>
                  <a:xfrm>
                    <a:off x="11275533" y="4047412"/>
                    <a:ext cx="11808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0">
                <p14:nvContentPartPr>
                  <p14:cNvPr id="676" name="Ink 675">
                    <a:extLst>
                      <a:ext uri="{FF2B5EF4-FFF2-40B4-BE49-F238E27FC236}">
                        <a16:creationId xmlns:a16="http://schemas.microsoft.com/office/drawing/2014/main" id="{7939D51B-78AF-4386-86AE-22FE29CF7255}"/>
                      </a:ext>
                    </a:extLst>
                  </p14:cNvPr>
                  <p14:cNvContentPartPr/>
                  <p14:nvPr/>
                </p14:nvContentPartPr>
                <p14:xfrm>
                  <a:off x="11389293" y="4040572"/>
                  <a:ext cx="159840" cy="175320"/>
                </p14:xfrm>
              </p:contentPart>
            </mc:Choice>
            <mc:Fallback xmlns="">
              <p:pic>
                <p:nvPicPr>
                  <p:cNvPr id="676" name="Ink 675">
                    <a:extLst>
                      <a:ext uri="{FF2B5EF4-FFF2-40B4-BE49-F238E27FC236}">
                        <a16:creationId xmlns:a16="http://schemas.microsoft.com/office/drawing/2014/main" id="{7939D51B-78AF-4386-86AE-22FE29CF7255}"/>
                      </a:ext>
                    </a:extLst>
                  </p:cNvPr>
                  <p:cNvPicPr/>
                  <p:nvPr/>
                </p:nvPicPr>
                <p:blipFill>
                  <a:blip r:embed="rId1281"/>
                  <a:stretch>
                    <a:fillRect/>
                  </a:stretch>
                </p:blipFill>
                <p:spPr>
                  <a:xfrm>
                    <a:off x="11384973" y="4036252"/>
                    <a:ext cx="16848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2">
                <p14:nvContentPartPr>
                  <p14:cNvPr id="677" name="Ink 676">
                    <a:extLst>
                      <a:ext uri="{FF2B5EF4-FFF2-40B4-BE49-F238E27FC236}">
                        <a16:creationId xmlns:a16="http://schemas.microsoft.com/office/drawing/2014/main" id="{FE253DFB-1A21-4726-8F16-32D3D643EF7E}"/>
                      </a:ext>
                    </a:extLst>
                  </p14:cNvPr>
                  <p14:cNvContentPartPr/>
                  <p14:nvPr/>
                </p14:nvContentPartPr>
                <p14:xfrm>
                  <a:off x="11542293" y="4128412"/>
                  <a:ext cx="65160" cy="84240"/>
                </p14:xfrm>
              </p:contentPart>
            </mc:Choice>
            <mc:Fallback xmlns="">
              <p:pic>
                <p:nvPicPr>
                  <p:cNvPr id="677" name="Ink 676">
                    <a:extLst>
                      <a:ext uri="{FF2B5EF4-FFF2-40B4-BE49-F238E27FC236}">
                        <a16:creationId xmlns:a16="http://schemas.microsoft.com/office/drawing/2014/main" id="{FE253DFB-1A21-4726-8F16-32D3D643EF7E}"/>
                      </a:ext>
                    </a:extLst>
                  </p:cNvPr>
                  <p:cNvPicPr/>
                  <p:nvPr/>
                </p:nvPicPr>
                <p:blipFill>
                  <a:blip r:embed="rId1283"/>
                  <a:stretch>
                    <a:fillRect/>
                  </a:stretch>
                </p:blipFill>
                <p:spPr>
                  <a:xfrm>
                    <a:off x="11537973" y="4124092"/>
                    <a:ext cx="73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4">
                <p14:nvContentPartPr>
                  <p14:cNvPr id="678" name="Ink 677">
                    <a:extLst>
                      <a:ext uri="{FF2B5EF4-FFF2-40B4-BE49-F238E27FC236}">
                        <a16:creationId xmlns:a16="http://schemas.microsoft.com/office/drawing/2014/main" id="{02F85C74-A1D8-423F-963E-51926E34B483}"/>
                      </a:ext>
                    </a:extLst>
                  </p14:cNvPr>
                  <p14:cNvContentPartPr/>
                  <p14:nvPr/>
                </p14:nvContentPartPr>
                <p14:xfrm>
                  <a:off x="11626893" y="4056772"/>
                  <a:ext cx="68400" cy="110160"/>
                </p14:xfrm>
              </p:contentPart>
            </mc:Choice>
            <mc:Fallback xmlns="">
              <p:pic>
                <p:nvPicPr>
                  <p:cNvPr id="678" name="Ink 677">
                    <a:extLst>
                      <a:ext uri="{FF2B5EF4-FFF2-40B4-BE49-F238E27FC236}">
                        <a16:creationId xmlns:a16="http://schemas.microsoft.com/office/drawing/2014/main" id="{02F85C74-A1D8-423F-963E-51926E34B483}"/>
                      </a:ext>
                    </a:extLst>
                  </p:cNvPr>
                  <p:cNvPicPr/>
                  <p:nvPr/>
                </p:nvPicPr>
                <p:blipFill>
                  <a:blip r:embed="rId1285"/>
                  <a:stretch>
                    <a:fillRect/>
                  </a:stretch>
                </p:blipFill>
                <p:spPr>
                  <a:xfrm>
                    <a:off x="11622573" y="4052452"/>
                    <a:ext cx="7704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6">
                <p14:nvContentPartPr>
                  <p14:cNvPr id="679" name="Ink 678">
                    <a:extLst>
                      <a:ext uri="{FF2B5EF4-FFF2-40B4-BE49-F238E27FC236}">
                        <a16:creationId xmlns:a16="http://schemas.microsoft.com/office/drawing/2014/main" id="{A343C060-452B-4D1F-BBE1-29EA57316590}"/>
                      </a:ext>
                    </a:extLst>
                  </p14:cNvPr>
                  <p14:cNvContentPartPr/>
                  <p14:nvPr/>
                </p14:nvContentPartPr>
                <p14:xfrm>
                  <a:off x="11654973" y="4263772"/>
                  <a:ext cx="11880" cy="3240"/>
                </p14:xfrm>
              </p:contentPart>
            </mc:Choice>
            <mc:Fallback xmlns="">
              <p:pic>
                <p:nvPicPr>
                  <p:cNvPr id="679" name="Ink 678">
                    <a:extLst>
                      <a:ext uri="{FF2B5EF4-FFF2-40B4-BE49-F238E27FC236}">
                        <a16:creationId xmlns:a16="http://schemas.microsoft.com/office/drawing/2014/main" id="{A343C060-452B-4D1F-BBE1-29EA57316590}"/>
                      </a:ext>
                    </a:extLst>
                  </p:cNvPr>
                  <p:cNvPicPr/>
                  <p:nvPr/>
                </p:nvPicPr>
                <p:blipFill>
                  <a:blip r:embed="rId1287"/>
                  <a:stretch>
                    <a:fillRect/>
                  </a:stretch>
                </p:blipFill>
                <p:spPr>
                  <a:xfrm>
                    <a:off x="11650653" y="4259452"/>
                    <a:ext cx="20520" cy="11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546" name="Picture 545"/>
          <p:cNvPicPr>
            <a:picLocks noChangeAspect="1"/>
          </p:cNvPicPr>
          <p:nvPr/>
        </p:nvPicPr>
        <p:blipFill>
          <a:blip r:embed="rId1288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7A5357A2-E4FF-483A-B4C8-B818B786A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9"/>
          <a:stretch/>
        </p:blipFill>
        <p:spPr>
          <a:xfrm rot="5400000" flipH="1">
            <a:off x="1609044" y="193816"/>
            <a:ext cx="2716094" cy="54116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 fontScale="90000"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PhD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high-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throughput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protein-protein-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interactions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43A5D0E-5711-4C55-A30F-6A68371E5F55}"/>
              </a:ext>
            </a:extLst>
          </p:cNvPr>
          <p:cNvSpPr txBox="1"/>
          <p:nvPr/>
        </p:nvSpPr>
        <p:spPr>
          <a:xfrm>
            <a:off x="5672925" y="1790046"/>
            <a:ext cx="638334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Protein-Protein-Interactions regulate cellular signaling and are abberant in many cancers</a:t>
            </a:r>
          </a:p>
          <a:p>
            <a:endParaRPr lang="en-US" sz="1000" dirty="0"/>
          </a:p>
          <a:p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Understanding change in PPI might lead to discovery of new drug targets</a:t>
            </a:r>
            <a:r>
              <a:rPr lang="en-US" baseline="30000" dirty="0"/>
              <a:t>1,2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Implementing a screening in clinical settings might allow better treatments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Understanding disease needs high amounts of data of different levels so we aim to implement mass spectrometry (MS)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C868C7B-9BDA-4365-BEF7-6F665D4DDD65}"/>
              </a:ext>
            </a:extLst>
          </p:cNvPr>
          <p:cNvSpPr txBox="1"/>
          <p:nvPr/>
        </p:nvSpPr>
        <p:spPr>
          <a:xfrm>
            <a:off x="0" y="6588976"/>
            <a:ext cx="98975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US" sz="700" dirty="0"/>
              <a:t>Lu et al. (2020): Recent advances in the development of protein–protein interactions modulators: mechanisms and clinical trials. 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700" baseline="30000" dirty="0"/>
              <a:t>2</a:t>
            </a:r>
            <a:r>
              <a:rPr lang="en-IE" sz="700" dirty="0"/>
              <a:t>Socinski et al. (2018): Atezolizumab for First-Line Treatment of Metastatic </a:t>
            </a:r>
            <a:r>
              <a:rPr lang="en-IE" sz="700" dirty="0" err="1"/>
              <a:t>Nonsquamous</a:t>
            </a:r>
            <a:r>
              <a:rPr lang="en-IE" sz="700" dirty="0"/>
              <a:t> NSCLC.</a:t>
            </a: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0D6528-1489-42F1-8A5F-B90B830E8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02" y="6193101"/>
            <a:ext cx="3392431" cy="9662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F5DF9B0-1C41-4186-B097-A95C30B8E4D9}"/>
              </a:ext>
            </a:extLst>
          </p:cNvPr>
          <p:cNvSpPr txBox="1"/>
          <p:nvPr/>
        </p:nvSpPr>
        <p:spPr>
          <a:xfrm>
            <a:off x="-2383823" y="4550545"/>
            <a:ext cx="106396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C3434"/>
                </a:solidFill>
                <a:latin typeface="BundesSerifWeb"/>
              </a:rPr>
              <a:t>German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consortium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aiming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to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implement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MS in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clinics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: </a:t>
            </a:r>
          </a:p>
          <a:p>
            <a:pPr algn="ctr"/>
            <a:r>
              <a:rPr lang="de-DE" sz="1600" b="1" i="0" dirty="0" err="1">
                <a:solidFill>
                  <a:srgbClr val="2C3434"/>
                </a:solidFill>
                <a:effectLst/>
                <a:latin typeface="BundesSerifWeb"/>
              </a:rPr>
              <a:t>MSCoreSys</a:t>
            </a:r>
            <a:r>
              <a:rPr lang="de-DE" sz="1600" b="1" i="0" dirty="0">
                <a:solidFill>
                  <a:srgbClr val="2C3434"/>
                </a:solidFill>
                <a:effectLst/>
                <a:latin typeface="BundesSerifWeb"/>
              </a:rPr>
              <a:t> - Massenspektrometrie in der Systemmedizin</a:t>
            </a:r>
          </a:p>
          <a:p>
            <a:pPr algn="ctr"/>
            <a:r>
              <a:rPr lang="de-DE" sz="1600" b="1" i="0" dirty="0">
                <a:solidFill>
                  <a:srgbClr val="2C3434"/>
                </a:solidFill>
                <a:effectLst/>
                <a:latin typeface="BundesSerifWeb"/>
              </a:rPr>
              <a:t>https://www.mscoresys.de/</a:t>
            </a:r>
          </a:p>
          <a:p>
            <a:pPr algn="ctr"/>
            <a:endParaRPr lang="de-DE" b="1" i="0" dirty="0">
              <a:solidFill>
                <a:srgbClr val="2C3434"/>
              </a:solidFill>
              <a:effectLst/>
              <a:latin typeface="BundesSerifWeb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4E51F98-39F6-4C66-8E57-A244F3213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31" y="5921168"/>
            <a:ext cx="1465572" cy="417418"/>
          </a:xfrm>
          <a:prstGeom prst="rect">
            <a:avLst/>
          </a:prstGeom>
        </p:spPr>
      </p:pic>
      <p:pic>
        <p:nvPicPr>
          <p:cNvPr id="1026" name="Picture 2" descr="SMART-CARE openBis">
            <a:extLst>
              <a:ext uri="{FF2B5EF4-FFF2-40B4-BE49-F238E27FC236}">
                <a16:creationId xmlns:a16="http://schemas.microsoft.com/office/drawing/2014/main" id="{06A0A26C-65D7-4640-AA73-9A9524B2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3" y="5983268"/>
            <a:ext cx="1246414" cy="35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ing/Funding - Molecular Biology - LMU Munich">
            <a:extLst>
              <a:ext uri="{FF2B5EF4-FFF2-40B4-BE49-F238E27FC236}">
                <a16:creationId xmlns:a16="http://schemas.microsoft.com/office/drawing/2014/main" id="{B8262EF2-CAFD-4712-BA6F-434AEDFE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90" y="5964713"/>
            <a:ext cx="1172993" cy="2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Logo DIASyM">
            <a:extLst>
              <a:ext uri="{FF2B5EF4-FFF2-40B4-BE49-F238E27FC236}">
                <a16:creationId xmlns:a16="http://schemas.microsoft.com/office/drawing/2014/main" id="{DBDFE9F6-490E-4A1B-8A8D-7A1AC3FF1A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9F4BE5C-412E-4DE0-85DC-B68B302B1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1302" y="5921168"/>
            <a:ext cx="1196340" cy="30368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24316B-1ECF-4E24-95F0-AC4EA4798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1927" y="5516649"/>
            <a:ext cx="1618975" cy="4012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Spectrometry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proteins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5" name="Group 2774">
            <a:extLst>
              <a:ext uri="{FF2B5EF4-FFF2-40B4-BE49-F238E27FC236}">
                <a16:creationId xmlns:a16="http://schemas.microsoft.com/office/drawing/2014/main" id="{85C6C86C-8617-4443-90C1-075A9A9FBEC1}"/>
              </a:ext>
            </a:extLst>
          </p:cNvPr>
          <p:cNvGrpSpPr/>
          <p:nvPr/>
        </p:nvGrpSpPr>
        <p:grpSpPr>
          <a:xfrm>
            <a:off x="1015969" y="1729308"/>
            <a:ext cx="4842000" cy="1254905"/>
            <a:chOff x="1314037" y="1729308"/>
            <a:chExt cx="4842000" cy="12549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3C5043-8902-4614-9215-5CBD73CD64D1}"/>
                </a:ext>
              </a:extLst>
            </p:cNvPr>
            <p:cNvGrpSpPr/>
            <p:nvPr/>
          </p:nvGrpSpPr>
          <p:grpSpPr>
            <a:xfrm>
              <a:off x="1314037" y="1880508"/>
              <a:ext cx="846000" cy="741240"/>
              <a:chOff x="1314037" y="1880508"/>
              <a:chExt cx="846000" cy="741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52188DAC-A56D-49AD-A77E-9D0A880FB64B}"/>
                      </a:ext>
                    </a:extLst>
                  </p14:cNvPr>
                  <p14:cNvContentPartPr/>
                  <p14:nvPr/>
                </p14:nvContentPartPr>
                <p14:xfrm>
                  <a:off x="1314037" y="1880508"/>
                  <a:ext cx="456840" cy="40284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52188DAC-A56D-49AD-A77E-9D0A880FB64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309717" y="1876188"/>
                    <a:ext cx="465480" cy="41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2E6C07ED-B022-4835-B0AE-87575BE049A5}"/>
                      </a:ext>
                    </a:extLst>
                  </p14:cNvPr>
                  <p14:cNvContentPartPr/>
                  <p14:nvPr/>
                </p14:nvContentPartPr>
                <p14:xfrm>
                  <a:off x="1525357" y="2043228"/>
                  <a:ext cx="117360" cy="1018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2E6C07ED-B022-4835-B0AE-87575BE049A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521037" y="2038908"/>
                    <a:ext cx="1260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244BB11C-84E7-438E-86E2-CFC448F7DF13}"/>
                      </a:ext>
                    </a:extLst>
                  </p14:cNvPr>
                  <p14:cNvContentPartPr/>
                  <p14:nvPr/>
                </p14:nvContentPartPr>
                <p14:xfrm>
                  <a:off x="1557397" y="2209908"/>
                  <a:ext cx="431640" cy="411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244BB11C-84E7-438E-86E2-CFC448F7DF1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553077" y="2205588"/>
                    <a:ext cx="440280" cy="42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DC90B24-4CF7-4633-9AFD-A1D8A2060C31}"/>
                      </a:ext>
                    </a:extLst>
                  </p14:cNvPr>
                  <p14:cNvContentPartPr/>
                  <p14:nvPr/>
                </p14:nvContentPartPr>
                <p14:xfrm>
                  <a:off x="1759357" y="2380188"/>
                  <a:ext cx="120240" cy="910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DC90B24-4CF7-4633-9AFD-A1D8A2060C31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755037" y="2375868"/>
                    <a:ext cx="1288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4BFB095-07B8-487F-B335-6D4416AE4835}"/>
                      </a:ext>
                    </a:extLst>
                  </p14:cNvPr>
                  <p14:cNvContentPartPr/>
                  <p14:nvPr/>
                </p14:nvContentPartPr>
                <p14:xfrm>
                  <a:off x="1758637" y="1883388"/>
                  <a:ext cx="401400" cy="3621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4BFB095-07B8-487F-B335-6D4416AE483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54317" y="1879068"/>
                    <a:ext cx="41004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17FF03B1-FF05-4279-B90D-37CD1CB622E2}"/>
                      </a:ext>
                    </a:extLst>
                  </p14:cNvPr>
                  <p14:cNvContentPartPr/>
                  <p14:nvPr/>
                </p14:nvContentPartPr>
                <p14:xfrm>
                  <a:off x="1911997" y="2024508"/>
                  <a:ext cx="89280" cy="85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17FF03B1-FF05-4279-B90D-37CD1CB622E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907677" y="2020188"/>
                    <a:ext cx="97920" cy="93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FABD2F-2E96-43F5-95BE-0EA30E997F0F}"/>
                </a:ext>
              </a:extLst>
            </p:cNvPr>
            <p:cNvGrpSpPr/>
            <p:nvPr/>
          </p:nvGrpSpPr>
          <p:grpSpPr>
            <a:xfrm>
              <a:off x="1372357" y="2677908"/>
              <a:ext cx="689040" cy="219960"/>
              <a:chOff x="1372357" y="2677908"/>
              <a:chExt cx="689040" cy="219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10EEEA7-2E02-4136-9E6D-EDF6F43AEA63}"/>
                      </a:ext>
                    </a:extLst>
                  </p14:cNvPr>
                  <p14:cNvContentPartPr/>
                  <p14:nvPr/>
                </p14:nvContentPartPr>
                <p14:xfrm>
                  <a:off x="1372357" y="2717868"/>
                  <a:ext cx="84240" cy="120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10EEEA7-2E02-4136-9E6D-EDF6F43AEA6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368037" y="2713548"/>
                    <a:ext cx="9288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B1060343-7B09-4154-B776-712DFC5EE2F2}"/>
                      </a:ext>
                    </a:extLst>
                  </p14:cNvPr>
                  <p14:cNvContentPartPr/>
                  <p14:nvPr/>
                </p14:nvContentPartPr>
                <p14:xfrm>
                  <a:off x="1480717" y="2737668"/>
                  <a:ext cx="94320" cy="824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1060343-7B09-4154-B776-712DFC5EE2F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476397" y="2733348"/>
                    <a:ext cx="1029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8C7D6CBA-97B8-4A63-9076-C0CD62BD014C}"/>
                      </a:ext>
                    </a:extLst>
                  </p14:cNvPr>
                  <p14:cNvContentPartPr/>
                  <p14:nvPr/>
                </p14:nvContentPartPr>
                <p14:xfrm>
                  <a:off x="1594477" y="2740548"/>
                  <a:ext cx="110160" cy="784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8C7D6CBA-97B8-4A63-9076-C0CD62BD014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590157" y="2736228"/>
                    <a:ext cx="11880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AF4F0AA-294F-4ED6-AEB2-6C76327C3145}"/>
                      </a:ext>
                    </a:extLst>
                  </p14:cNvPr>
                  <p14:cNvContentPartPr/>
                  <p14:nvPr/>
                </p14:nvContentPartPr>
                <p14:xfrm>
                  <a:off x="1737037" y="2729388"/>
                  <a:ext cx="84240" cy="168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AF4F0AA-294F-4ED6-AEB2-6C76327C314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732717" y="2725068"/>
                    <a:ext cx="9288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8C29625-F560-4B79-B7D7-B89275D5DD05}"/>
                      </a:ext>
                    </a:extLst>
                  </p14:cNvPr>
                  <p14:cNvContentPartPr/>
                  <p14:nvPr/>
                </p14:nvContentPartPr>
                <p14:xfrm>
                  <a:off x="1866277" y="2677908"/>
                  <a:ext cx="88560" cy="118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8C29625-F560-4B79-B7D7-B89275D5DD0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861957" y="2673588"/>
                    <a:ext cx="972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1539E30-745A-4E10-AC3A-3CC65646D953}"/>
                      </a:ext>
                    </a:extLst>
                  </p14:cNvPr>
                  <p14:cNvContentPartPr/>
                  <p14:nvPr/>
                </p14:nvContentPartPr>
                <p14:xfrm>
                  <a:off x="1937917" y="2694828"/>
                  <a:ext cx="123480" cy="110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1539E30-745A-4E10-AC3A-3CC65646D95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933597" y="2690508"/>
                    <a:ext cx="132120" cy="11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E7A578-FFAC-49BA-802C-A3A26CD57530}"/>
                </a:ext>
              </a:extLst>
            </p:cNvPr>
            <p:cNvGrpSpPr/>
            <p:nvPr/>
          </p:nvGrpSpPr>
          <p:grpSpPr>
            <a:xfrm>
              <a:off x="2369197" y="2204868"/>
              <a:ext cx="579600" cy="154800"/>
              <a:chOff x="2369197" y="2204868"/>
              <a:chExt cx="579600" cy="154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F3C717E-5A4B-4208-AEF7-C4D93AD0F43B}"/>
                      </a:ext>
                    </a:extLst>
                  </p14:cNvPr>
                  <p14:cNvContentPartPr/>
                  <p14:nvPr/>
                </p14:nvContentPartPr>
                <p14:xfrm>
                  <a:off x="2369197" y="2266068"/>
                  <a:ext cx="479880" cy="216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F3C717E-5A4B-4208-AEF7-C4D93AD0F43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364877" y="2261748"/>
                    <a:ext cx="48852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8BC2156-DCFB-41E4-8DAA-B1A836A0B70D}"/>
                      </a:ext>
                    </a:extLst>
                  </p14:cNvPr>
                  <p14:cNvContentPartPr/>
                  <p14:nvPr/>
                </p14:nvContentPartPr>
                <p14:xfrm>
                  <a:off x="2826757" y="2204868"/>
                  <a:ext cx="122040" cy="1548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8BC2156-DCFB-41E4-8DAA-B1A836A0B70D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822437" y="2200548"/>
                    <a:ext cx="130680" cy="163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3089D2-A81F-41CE-895B-79FD2FAA975A}"/>
                    </a:ext>
                  </a:extLst>
                </p14:cNvPr>
                <p14:cNvContentPartPr/>
                <p14:nvPr/>
              </p14:nvContentPartPr>
              <p14:xfrm>
                <a:off x="3189637" y="2048268"/>
                <a:ext cx="486360" cy="41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3089D2-A81F-41CE-895B-79FD2FAA97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85317" y="2043948"/>
                  <a:ext cx="495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99E1F8-3A19-425E-BEAB-519E04A9A9F0}"/>
                    </a:ext>
                  </a:extLst>
                </p14:cNvPr>
                <p14:cNvContentPartPr/>
                <p14:nvPr/>
              </p14:nvContentPartPr>
              <p14:xfrm>
                <a:off x="3574837" y="1897068"/>
                <a:ext cx="524160" cy="36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99E1F8-3A19-425E-BEAB-519E04A9A9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70517" y="1892748"/>
                  <a:ext cx="5328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B00AC7-775C-4D93-931D-CE16C075AB29}"/>
                    </a:ext>
                  </a:extLst>
                </p14:cNvPr>
                <p14:cNvContentPartPr/>
                <p14:nvPr/>
              </p14:nvContentPartPr>
              <p14:xfrm>
                <a:off x="3621997" y="2298108"/>
                <a:ext cx="321120" cy="361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B00AC7-775C-4D93-931D-CE16C075AB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17677" y="2293788"/>
                  <a:ext cx="329760" cy="370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0677A8C-3F48-4433-9454-4A0A553E7CD3}"/>
                </a:ext>
              </a:extLst>
            </p:cNvPr>
            <p:cNvGrpSpPr/>
            <p:nvPr/>
          </p:nvGrpSpPr>
          <p:grpSpPr>
            <a:xfrm>
              <a:off x="3276037" y="2691948"/>
              <a:ext cx="614880" cy="222480"/>
              <a:chOff x="3276037" y="2691948"/>
              <a:chExt cx="614880" cy="22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5E135BA-C67D-411E-A951-D9211039B2D6}"/>
                      </a:ext>
                    </a:extLst>
                  </p14:cNvPr>
                  <p14:cNvContentPartPr/>
                  <p14:nvPr/>
                </p14:nvContentPartPr>
                <p14:xfrm>
                  <a:off x="3276037" y="2730108"/>
                  <a:ext cx="83520" cy="1843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5E135BA-C67D-411E-A951-D9211039B2D6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271717" y="2725788"/>
                    <a:ext cx="9216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BB83BB2F-B3A2-4B03-B38C-DA4E41BC8DD7}"/>
                      </a:ext>
                    </a:extLst>
                  </p14:cNvPr>
                  <p14:cNvContentPartPr/>
                  <p14:nvPr/>
                </p14:nvContentPartPr>
                <p14:xfrm>
                  <a:off x="3405637" y="2753508"/>
                  <a:ext cx="64800" cy="76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BB83BB2F-B3A2-4B03-B38C-DA4E41BC8DD7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401317" y="2749188"/>
                    <a:ext cx="734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04F762B-6AF8-45B1-AB86-CFB094D28173}"/>
                      </a:ext>
                    </a:extLst>
                  </p14:cNvPr>
                  <p14:cNvContentPartPr/>
                  <p14:nvPr/>
                </p14:nvContentPartPr>
                <p14:xfrm>
                  <a:off x="3466117" y="2753148"/>
                  <a:ext cx="67680" cy="774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04F762B-6AF8-45B1-AB86-CFB094D2817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461797" y="2748828"/>
                    <a:ext cx="7632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7D2487-B24E-4350-ABC7-1D6902582A14}"/>
                      </a:ext>
                    </a:extLst>
                  </p14:cNvPr>
                  <p14:cNvContentPartPr/>
                  <p14:nvPr/>
                </p14:nvContentPartPr>
                <p14:xfrm>
                  <a:off x="3551437" y="2691948"/>
                  <a:ext cx="14040" cy="1512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7D2487-B24E-4350-ABC7-1D6902582A1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547117" y="2687628"/>
                    <a:ext cx="226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052404AF-80A8-429F-8248-A5A0B0E51D6D}"/>
                      </a:ext>
                    </a:extLst>
                  </p14:cNvPr>
                  <p14:cNvContentPartPr/>
                  <p14:nvPr/>
                </p14:nvContentPartPr>
                <p14:xfrm>
                  <a:off x="3549637" y="2771868"/>
                  <a:ext cx="43560" cy="68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052404AF-80A8-429F-8248-A5A0B0E51D6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545317" y="2767548"/>
                    <a:ext cx="522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11A0D688-A484-4BA2-8355-B657DEA920DB}"/>
                      </a:ext>
                    </a:extLst>
                  </p14:cNvPr>
                  <p14:cNvContentPartPr/>
                  <p14:nvPr/>
                </p14:nvContentPartPr>
                <p14:xfrm>
                  <a:off x="3617677" y="2740908"/>
                  <a:ext cx="117360" cy="97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11A0D688-A484-4BA2-8355-B657DEA920D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613357" y="2736588"/>
                    <a:ext cx="12600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EB512551-6367-489D-8AED-9E67EFFC9955}"/>
                      </a:ext>
                    </a:extLst>
                  </p14:cNvPr>
                  <p14:cNvContentPartPr/>
                  <p14:nvPr/>
                </p14:nvContentPartPr>
                <p14:xfrm>
                  <a:off x="3713077" y="2715348"/>
                  <a:ext cx="6840" cy="3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EB512551-6367-489D-8AED-9E67EFFC9955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708757" y="2711028"/>
                    <a:ext cx="1548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2C58A0D-1EF7-425F-8CE1-7DC2EEFD2801}"/>
                      </a:ext>
                    </a:extLst>
                  </p14:cNvPr>
                  <p14:cNvContentPartPr/>
                  <p14:nvPr/>
                </p14:nvContentPartPr>
                <p14:xfrm>
                  <a:off x="3753757" y="2752788"/>
                  <a:ext cx="64440" cy="766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2C58A0D-1EF7-425F-8CE1-7DC2EEFD280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749437" y="2748468"/>
                    <a:ext cx="7308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D438867-9AD7-4D18-9ADB-1547E005E1E7}"/>
                      </a:ext>
                    </a:extLst>
                  </p14:cNvPr>
                  <p14:cNvContentPartPr/>
                  <p14:nvPr/>
                </p14:nvContentPartPr>
                <p14:xfrm>
                  <a:off x="3787597" y="2735868"/>
                  <a:ext cx="103320" cy="972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D438867-9AD7-4D18-9ADB-1547E005E1E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783277" y="2731548"/>
                    <a:ext cx="111960" cy="105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5B4E7E21-E859-4DA4-A9B6-61ABB49BF7B5}"/>
                </a:ext>
              </a:extLst>
            </p:cNvPr>
            <p:cNvGrpSpPr/>
            <p:nvPr/>
          </p:nvGrpSpPr>
          <p:grpSpPr>
            <a:xfrm>
              <a:off x="4224277" y="1973028"/>
              <a:ext cx="1711800" cy="461880"/>
              <a:chOff x="4224277" y="1973028"/>
              <a:chExt cx="1711800" cy="46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D4A21A5-0DE1-4A95-8872-93F9BE66A8F7}"/>
                      </a:ext>
                    </a:extLst>
                  </p14:cNvPr>
                  <p14:cNvContentPartPr/>
                  <p14:nvPr/>
                </p14:nvContentPartPr>
                <p14:xfrm>
                  <a:off x="4224277" y="2267508"/>
                  <a:ext cx="419400" cy="320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D4A21A5-0DE1-4A95-8872-93F9BE66A8F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219957" y="2263188"/>
                    <a:ext cx="4280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9E5188A-5F24-471F-BA31-687DE6968E3E}"/>
                      </a:ext>
                    </a:extLst>
                  </p14:cNvPr>
                  <p14:cNvContentPartPr/>
                  <p14:nvPr/>
                </p14:nvContentPartPr>
                <p14:xfrm>
                  <a:off x="4624597" y="2238348"/>
                  <a:ext cx="84960" cy="1206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9E5188A-5F24-471F-BA31-687DE6968E3E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620277" y="2234028"/>
                    <a:ext cx="9360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7EABCF0-827B-4359-8244-B9A2A6A20D9E}"/>
                      </a:ext>
                    </a:extLst>
                  </p14:cNvPr>
                  <p14:cNvContentPartPr/>
                  <p14:nvPr/>
                </p14:nvContentPartPr>
                <p14:xfrm>
                  <a:off x="4970917" y="2220348"/>
                  <a:ext cx="172800" cy="1908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7EABCF0-827B-4359-8244-B9A2A6A20D9E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966597" y="2216028"/>
                    <a:ext cx="1814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1BFB85C-124A-45D2-BC9F-F670A454E65D}"/>
                      </a:ext>
                    </a:extLst>
                  </p14:cNvPr>
                  <p14:cNvContentPartPr/>
                  <p14:nvPr/>
                </p14:nvContentPartPr>
                <p14:xfrm>
                  <a:off x="5139037" y="2237628"/>
                  <a:ext cx="221040" cy="1742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1BFB85C-124A-45D2-BC9F-F670A454E65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134717" y="2233308"/>
                    <a:ext cx="229680" cy="18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B47770F-4D4E-4F5A-A1F3-C23DCFAC65A1}"/>
                      </a:ext>
                    </a:extLst>
                  </p14:cNvPr>
                  <p14:cNvContentPartPr/>
                  <p14:nvPr/>
                </p14:nvContentPartPr>
                <p14:xfrm>
                  <a:off x="5353957" y="2232228"/>
                  <a:ext cx="204480" cy="20268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B47770F-4D4E-4F5A-A1F3-C23DCFAC65A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349637" y="2227908"/>
                    <a:ext cx="21312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2331AE5C-48D6-44E9-97EB-D4D47BE4C999}"/>
                      </a:ext>
                    </a:extLst>
                  </p14:cNvPr>
                  <p14:cNvContentPartPr/>
                  <p14:nvPr/>
                </p14:nvContentPartPr>
                <p14:xfrm>
                  <a:off x="5348917" y="2232588"/>
                  <a:ext cx="185400" cy="1908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2331AE5C-48D6-44E9-97EB-D4D47BE4C999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344597" y="2228268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6C5DC0B-D78B-468B-B7D9-26B6BAF876C2}"/>
                      </a:ext>
                    </a:extLst>
                  </p14:cNvPr>
                  <p14:cNvContentPartPr/>
                  <p14:nvPr/>
                </p14:nvContentPartPr>
                <p14:xfrm>
                  <a:off x="5476357" y="2057988"/>
                  <a:ext cx="171000" cy="2070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6C5DC0B-D78B-468B-B7D9-26B6BAF876C2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37" y="2053668"/>
                    <a:ext cx="17964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A872990-4E98-4831-A885-B352F6DB9FC3}"/>
                      </a:ext>
                    </a:extLst>
                  </p14:cNvPr>
                  <p14:cNvContentPartPr/>
                  <p14:nvPr/>
                </p14:nvContentPartPr>
                <p14:xfrm>
                  <a:off x="5474917" y="2082108"/>
                  <a:ext cx="158760" cy="1854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A872990-4E98-4831-A885-B352F6DB9FC3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470597" y="2077788"/>
                    <a:ext cx="16740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65C13A2-5918-4089-869A-498B8CD9E546}"/>
                      </a:ext>
                    </a:extLst>
                  </p14:cNvPr>
                  <p14:cNvContentPartPr/>
                  <p14:nvPr/>
                </p14:nvContentPartPr>
                <p14:xfrm>
                  <a:off x="4863997" y="2047188"/>
                  <a:ext cx="215280" cy="1929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A65C13A2-5918-4089-869A-498B8CD9E546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859677" y="2042868"/>
                    <a:ext cx="22392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EEDDF4E7-0DDC-4A89-99FE-346137F3C366}"/>
                      </a:ext>
                    </a:extLst>
                  </p14:cNvPr>
                  <p14:cNvContentPartPr/>
                  <p14:nvPr/>
                </p14:nvContentPartPr>
                <p14:xfrm>
                  <a:off x="5590477" y="1973028"/>
                  <a:ext cx="205920" cy="1922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EEDDF4E7-0DDC-4A89-99FE-346137F3C366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586157" y="1968708"/>
                    <a:ext cx="21456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F7FBA7CA-BC1B-42B7-AAA2-4C1DF4531921}"/>
                      </a:ext>
                    </a:extLst>
                  </p14:cNvPr>
                  <p14:cNvContentPartPr/>
                  <p14:nvPr/>
                </p14:nvContentPartPr>
                <p14:xfrm>
                  <a:off x="5763997" y="2083908"/>
                  <a:ext cx="172080" cy="173160"/>
                </p14:xfrm>
              </p:contentPart>
            </mc:Choice>
            <mc:Fallback xmlns=""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F7FBA7CA-BC1B-42B7-AAA2-4C1DF4531921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759677" y="2079588"/>
                    <a:ext cx="180720" cy="18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7113FEAE-34EC-482C-871E-AC2841D98CF1}"/>
                </a:ext>
              </a:extLst>
            </p:cNvPr>
            <p:cNvGrpSpPr/>
            <p:nvPr/>
          </p:nvGrpSpPr>
          <p:grpSpPr>
            <a:xfrm>
              <a:off x="5069917" y="1756668"/>
              <a:ext cx="667440" cy="272880"/>
              <a:chOff x="5069917" y="1756668"/>
              <a:chExt cx="667440" cy="27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7D3BFB1E-422F-48A5-A4C7-2AA235142B53}"/>
                      </a:ext>
                    </a:extLst>
                  </p14:cNvPr>
                  <p14:cNvContentPartPr/>
                  <p14:nvPr/>
                </p14:nvContentPartPr>
                <p14:xfrm>
                  <a:off x="5199157" y="1756668"/>
                  <a:ext cx="159120" cy="183600"/>
                </p14:xfrm>
              </p:contentPart>
            </mc:Choice>
            <mc:Fallback xmlns=""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7D3BFB1E-422F-48A5-A4C7-2AA235142B5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5194837" y="1752348"/>
                    <a:ext cx="16776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028" name="Ink 1027">
                    <a:extLst>
                      <a:ext uri="{FF2B5EF4-FFF2-40B4-BE49-F238E27FC236}">
                        <a16:creationId xmlns:a16="http://schemas.microsoft.com/office/drawing/2014/main" id="{41F13EE2-E868-4B92-B72F-DD87BB676C2A}"/>
                      </a:ext>
                    </a:extLst>
                  </p14:cNvPr>
                  <p14:cNvContentPartPr/>
                  <p14:nvPr/>
                </p14:nvContentPartPr>
                <p14:xfrm>
                  <a:off x="5294917" y="1887708"/>
                  <a:ext cx="155160" cy="141840"/>
                </p14:xfrm>
              </p:contentPart>
            </mc:Choice>
            <mc:Fallback xmlns="">
              <p:pic>
                <p:nvPicPr>
                  <p:cNvPr id="1028" name="Ink 1027">
                    <a:extLst>
                      <a:ext uri="{FF2B5EF4-FFF2-40B4-BE49-F238E27FC236}">
                        <a16:creationId xmlns:a16="http://schemas.microsoft.com/office/drawing/2014/main" id="{41F13EE2-E868-4B92-B72F-DD87BB676C2A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290597" y="1883388"/>
                    <a:ext cx="16380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F18214FE-36F6-4B75-A60C-73F1E1FD2C4F}"/>
                      </a:ext>
                    </a:extLst>
                  </p14:cNvPr>
                  <p14:cNvContentPartPr/>
                  <p14:nvPr/>
                </p14:nvContentPartPr>
                <p14:xfrm>
                  <a:off x="5454037" y="1845588"/>
                  <a:ext cx="141480" cy="131760"/>
                </p14:xfrm>
              </p:contentPart>
            </mc:Choice>
            <mc:Fallback xmlns=""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F18214FE-36F6-4B75-A60C-73F1E1FD2C4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5449717" y="1841268"/>
                    <a:ext cx="15012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031" name="Ink 1030">
                    <a:extLst>
                      <a:ext uri="{FF2B5EF4-FFF2-40B4-BE49-F238E27FC236}">
                        <a16:creationId xmlns:a16="http://schemas.microsoft.com/office/drawing/2014/main" id="{1023C694-8581-44C8-A363-7282BA866782}"/>
                      </a:ext>
                    </a:extLst>
                  </p14:cNvPr>
                  <p14:cNvContentPartPr/>
                  <p14:nvPr/>
                </p14:nvContentPartPr>
                <p14:xfrm>
                  <a:off x="5069917" y="1831188"/>
                  <a:ext cx="162000" cy="182520"/>
                </p14:xfrm>
              </p:contentPart>
            </mc:Choice>
            <mc:Fallback xmlns="">
              <p:pic>
                <p:nvPicPr>
                  <p:cNvPr id="1031" name="Ink 1030">
                    <a:extLst>
                      <a:ext uri="{FF2B5EF4-FFF2-40B4-BE49-F238E27FC236}">
                        <a16:creationId xmlns:a16="http://schemas.microsoft.com/office/drawing/2014/main" id="{1023C694-8581-44C8-A363-7282BA86678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065597" y="1826868"/>
                    <a:ext cx="17064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13CDD6D7-6659-4F5C-A8A3-FA3EB3381520}"/>
                      </a:ext>
                    </a:extLst>
                  </p14:cNvPr>
                  <p14:cNvContentPartPr/>
                  <p14:nvPr/>
                </p14:nvContentPartPr>
                <p14:xfrm>
                  <a:off x="5586157" y="1793388"/>
                  <a:ext cx="151200" cy="140400"/>
                </p14:xfrm>
              </p:contentPart>
            </mc:Choice>
            <mc:Fallback xmlns=""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13CDD6D7-6659-4F5C-A8A3-FA3EB338152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581837" y="1789068"/>
                    <a:ext cx="159840" cy="149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49F4BEAE-43F8-4607-B972-1DE3D414B079}"/>
                </a:ext>
              </a:extLst>
            </p:cNvPr>
            <p:cNvGrpSpPr/>
            <p:nvPr/>
          </p:nvGrpSpPr>
          <p:grpSpPr>
            <a:xfrm>
              <a:off x="5048317" y="2499348"/>
              <a:ext cx="802800" cy="308160"/>
              <a:chOff x="5048317" y="2499348"/>
              <a:chExt cx="802800" cy="30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9C8ABE92-B294-45BE-8EA9-1912C9AC7402}"/>
                      </a:ext>
                    </a:extLst>
                  </p14:cNvPr>
                  <p14:cNvContentPartPr/>
                  <p14:nvPr/>
                </p14:nvContentPartPr>
                <p14:xfrm>
                  <a:off x="5048317" y="2540748"/>
                  <a:ext cx="144360" cy="143640"/>
                </p14:xfrm>
              </p:contentPart>
            </mc:Choice>
            <mc:Fallback xmlns=""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9C8ABE92-B294-45BE-8EA9-1912C9AC7402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5043997" y="2536428"/>
                    <a:ext cx="1530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036" name="Ink 1035">
                    <a:extLst>
                      <a:ext uri="{FF2B5EF4-FFF2-40B4-BE49-F238E27FC236}">
                        <a16:creationId xmlns:a16="http://schemas.microsoft.com/office/drawing/2014/main" id="{519D6484-A410-457C-9E32-BC7BB936C628}"/>
                      </a:ext>
                    </a:extLst>
                  </p14:cNvPr>
                  <p14:cNvContentPartPr/>
                  <p14:nvPr/>
                </p14:nvContentPartPr>
                <p14:xfrm>
                  <a:off x="5179717" y="2520588"/>
                  <a:ext cx="139680" cy="118800"/>
                </p14:xfrm>
              </p:contentPart>
            </mc:Choice>
            <mc:Fallback xmlns="">
              <p:pic>
                <p:nvPicPr>
                  <p:cNvPr id="1036" name="Ink 1035">
                    <a:extLst>
                      <a:ext uri="{FF2B5EF4-FFF2-40B4-BE49-F238E27FC236}">
                        <a16:creationId xmlns:a16="http://schemas.microsoft.com/office/drawing/2014/main" id="{519D6484-A410-457C-9E32-BC7BB936C62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5175397" y="2516268"/>
                    <a:ext cx="1483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037" name="Ink 1036">
                    <a:extLst>
                      <a:ext uri="{FF2B5EF4-FFF2-40B4-BE49-F238E27FC236}">
                        <a16:creationId xmlns:a16="http://schemas.microsoft.com/office/drawing/2014/main" id="{C59B45EC-B618-4DDA-9CA4-B6DE33BBDEA3}"/>
                      </a:ext>
                    </a:extLst>
                  </p14:cNvPr>
                  <p14:cNvContentPartPr/>
                  <p14:nvPr/>
                </p14:nvContentPartPr>
                <p14:xfrm>
                  <a:off x="5272237" y="2613828"/>
                  <a:ext cx="145080" cy="121680"/>
                </p14:xfrm>
              </p:contentPart>
            </mc:Choice>
            <mc:Fallback xmlns="">
              <p:pic>
                <p:nvPicPr>
                  <p:cNvPr id="1037" name="Ink 1036">
                    <a:extLst>
                      <a:ext uri="{FF2B5EF4-FFF2-40B4-BE49-F238E27FC236}">
                        <a16:creationId xmlns:a16="http://schemas.microsoft.com/office/drawing/2014/main" id="{C59B45EC-B618-4DDA-9CA4-B6DE33BBDEA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267917" y="2609508"/>
                    <a:ext cx="15372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1353CB05-D9FD-40CA-B52C-624029700E97}"/>
                      </a:ext>
                    </a:extLst>
                  </p14:cNvPr>
                  <p14:cNvContentPartPr/>
                  <p14:nvPr/>
                </p14:nvContentPartPr>
                <p14:xfrm>
                  <a:off x="5394637" y="2666748"/>
                  <a:ext cx="171000" cy="140760"/>
                </p14:xfrm>
              </p:contentPart>
            </mc:Choice>
            <mc:Fallback xmlns=""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1353CB05-D9FD-40CA-B52C-624029700E9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390317" y="2662428"/>
                    <a:ext cx="17964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0" name="Ink 1039">
                    <a:extLst>
                      <a:ext uri="{FF2B5EF4-FFF2-40B4-BE49-F238E27FC236}">
                        <a16:creationId xmlns:a16="http://schemas.microsoft.com/office/drawing/2014/main" id="{CFE0A01D-8387-4575-B3B3-F092B7DBA277}"/>
                      </a:ext>
                    </a:extLst>
                  </p14:cNvPr>
                  <p14:cNvContentPartPr/>
                  <p14:nvPr/>
                </p14:nvContentPartPr>
                <p14:xfrm>
                  <a:off x="5551957" y="2594748"/>
                  <a:ext cx="163440" cy="163440"/>
                </p14:xfrm>
              </p:contentPart>
            </mc:Choice>
            <mc:Fallback xmlns="">
              <p:pic>
                <p:nvPicPr>
                  <p:cNvPr id="1040" name="Ink 1039">
                    <a:extLst>
                      <a:ext uri="{FF2B5EF4-FFF2-40B4-BE49-F238E27FC236}">
                        <a16:creationId xmlns:a16="http://schemas.microsoft.com/office/drawing/2014/main" id="{CFE0A01D-8387-4575-B3B3-F092B7DBA277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5547637" y="2590428"/>
                    <a:ext cx="17208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41" name="Ink 1040">
                    <a:extLst>
                      <a:ext uri="{FF2B5EF4-FFF2-40B4-BE49-F238E27FC236}">
                        <a16:creationId xmlns:a16="http://schemas.microsoft.com/office/drawing/2014/main" id="{9B41CD5A-E087-4AF1-A038-1E7F94947785}"/>
                      </a:ext>
                    </a:extLst>
                  </p14:cNvPr>
                  <p14:cNvContentPartPr/>
                  <p14:nvPr/>
                </p14:nvContentPartPr>
                <p14:xfrm>
                  <a:off x="5688397" y="2499348"/>
                  <a:ext cx="162720" cy="171000"/>
                </p14:xfrm>
              </p:contentPart>
            </mc:Choice>
            <mc:Fallback xmlns="">
              <p:pic>
                <p:nvPicPr>
                  <p:cNvPr id="1041" name="Ink 1040">
                    <a:extLst>
                      <a:ext uri="{FF2B5EF4-FFF2-40B4-BE49-F238E27FC236}">
                        <a16:creationId xmlns:a16="http://schemas.microsoft.com/office/drawing/2014/main" id="{9B41CD5A-E087-4AF1-A038-1E7F94947785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5684077" y="2495028"/>
                    <a:ext cx="171360" cy="179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F5E86106-8949-4E2B-BF40-079FBA2F2D6A}"/>
                </a:ext>
              </a:extLst>
            </p:cNvPr>
            <p:cNvGrpSpPr/>
            <p:nvPr/>
          </p:nvGrpSpPr>
          <p:grpSpPr>
            <a:xfrm>
              <a:off x="5328757" y="1729308"/>
              <a:ext cx="827280" cy="1005120"/>
              <a:chOff x="5328757" y="1729308"/>
              <a:chExt cx="827280" cy="100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43" name="Ink 1042">
                    <a:extLst>
                      <a:ext uri="{FF2B5EF4-FFF2-40B4-BE49-F238E27FC236}">
                        <a16:creationId xmlns:a16="http://schemas.microsoft.com/office/drawing/2014/main" id="{6BB8529E-5516-4E70-952A-B7A8FBECEF24}"/>
                      </a:ext>
                    </a:extLst>
                  </p14:cNvPr>
                  <p14:cNvContentPartPr/>
                  <p14:nvPr/>
                </p14:nvContentPartPr>
                <p14:xfrm>
                  <a:off x="5620357" y="2255628"/>
                  <a:ext cx="134280" cy="136440"/>
                </p14:xfrm>
              </p:contentPart>
            </mc:Choice>
            <mc:Fallback xmlns="">
              <p:pic>
                <p:nvPicPr>
                  <p:cNvPr id="1043" name="Ink 1042">
                    <a:extLst>
                      <a:ext uri="{FF2B5EF4-FFF2-40B4-BE49-F238E27FC236}">
                        <a16:creationId xmlns:a16="http://schemas.microsoft.com/office/drawing/2014/main" id="{6BB8529E-5516-4E70-952A-B7A8FBECEF24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616037" y="2251308"/>
                    <a:ext cx="1429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9DFE5086-6154-4DE0-B264-6113D2B0C9AF}"/>
                      </a:ext>
                    </a:extLst>
                  </p14:cNvPr>
                  <p14:cNvContentPartPr/>
                  <p14:nvPr/>
                </p14:nvContentPartPr>
                <p14:xfrm>
                  <a:off x="5740597" y="2340948"/>
                  <a:ext cx="184320" cy="142560"/>
                </p14:xfrm>
              </p:contentPart>
            </mc:Choice>
            <mc:Fallback xmlns=""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9DFE5086-6154-4DE0-B264-6113D2B0C9A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736277" y="2336628"/>
                    <a:ext cx="19296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045" name="Ink 1044">
                    <a:extLst>
                      <a:ext uri="{FF2B5EF4-FFF2-40B4-BE49-F238E27FC236}">
                        <a16:creationId xmlns:a16="http://schemas.microsoft.com/office/drawing/2014/main" id="{6CEF79E3-7A30-422A-87F5-F8E7B79C3413}"/>
                      </a:ext>
                    </a:extLst>
                  </p14:cNvPr>
                  <p14:cNvContentPartPr/>
                  <p14:nvPr/>
                </p14:nvContentPartPr>
                <p14:xfrm>
                  <a:off x="5892157" y="2423028"/>
                  <a:ext cx="170280" cy="144720"/>
                </p14:xfrm>
              </p:contentPart>
            </mc:Choice>
            <mc:Fallback xmlns="">
              <p:pic>
                <p:nvPicPr>
                  <p:cNvPr id="1045" name="Ink 1044">
                    <a:extLst>
                      <a:ext uri="{FF2B5EF4-FFF2-40B4-BE49-F238E27FC236}">
                        <a16:creationId xmlns:a16="http://schemas.microsoft.com/office/drawing/2014/main" id="{6CEF79E3-7A30-422A-87F5-F8E7B79C3413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887837" y="2418708"/>
                    <a:ext cx="17892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047" name="Ink 1046">
                    <a:extLst>
                      <a:ext uri="{FF2B5EF4-FFF2-40B4-BE49-F238E27FC236}">
                        <a16:creationId xmlns:a16="http://schemas.microsoft.com/office/drawing/2014/main" id="{CBDACC67-B6CB-4A33-A324-74F23FD687AD}"/>
                      </a:ext>
                    </a:extLst>
                  </p14:cNvPr>
                  <p14:cNvContentPartPr/>
                  <p14:nvPr/>
                </p14:nvContentPartPr>
                <p14:xfrm>
                  <a:off x="5543317" y="2252748"/>
                  <a:ext cx="79200" cy="84240"/>
                </p14:xfrm>
              </p:contentPart>
            </mc:Choice>
            <mc:Fallback xmlns="">
              <p:pic>
                <p:nvPicPr>
                  <p:cNvPr id="1047" name="Ink 1046">
                    <a:extLst>
                      <a:ext uri="{FF2B5EF4-FFF2-40B4-BE49-F238E27FC236}">
                        <a16:creationId xmlns:a16="http://schemas.microsoft.com/office/drawing/2014/main" id="{CBDACC67-B6CB-4A33-A324-74F23FD687AD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538997" y="2248428"/>
                    <a:ext cx="878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2E64C21C-7712-44A7-94AE-F48B5A0F3A85}"/>
                      </a:ext>
                    </a:extLst>
                  </p14:cNvPr>
                  <p14:cNvContentPartPr/>
                  <p14:nvPr/>
                </p14:nvContentPartPr>
                <p14:xfrm>
                  <a:off x="5328757" y="2084988"/>
                  <a:ext cx="155160" cy="157320"/>
                </p14:xfrm>
              </p:contentPart>
            </mc:Choice>
            <mc:Fallback xmlns=""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2E64C21C-7712-44A7-94AE-F48B5A0F3A85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324437" y="2080668"/>
                    <a:ext cx="16380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051" name="Ink 1050">
                    <a:extLst>
                      <a:ext uri="{FF2B5EF4-FFF2-40B4-BE49-F238E27FC236}">
                        <a16:creationId xmlns:a16="http://schemas.microsoft.com/office/drawing/2014/main" id="{491F5728-FEEC-4B70-99B1-7DB001E5F41B}"/>
                      </a:ext>
                    </a:extLst>
                  </p14:cNvPr>
                  <p14:cNvContentPartPr/>
                  <p14:nvPr/>
                </p14:nvContentPartPr>
                <p14:xfrm>
                  <a:off x="5966677" y="2569908"/>
                  <a:ext cx="178560" cy="164520"/>
                </p14:xfrm>
              </p:contentPart>
            </mc:Choice>
            <mc:Fallback xmlns="">
              <p:pic>
                <p:nvPicPr>
                  <p:cNvPr id="1051" name="Ink 1050">
                    <a:extLst>
                      <a:ext uri="{FF2B5EF4-FFF2-40B4-BE49-F238E27FC236}">
                        <a16:creationId xmlns:a16="http://schemas.microsoft.com/office/drawing/2014/main" id="{491F5728-FEEC-4B70-99B1-7DB001E5F41B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962357" y="2565588"/>
                    <a:ext cx="1872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053" name="Ink 1052">
                    <a:extLst>
                      <a:ext uri="{FF2B5EF4-FFF2-40B4-BE49-F238E27FC236}">
                        <a16:creationId xmlns:a16="http://schemas.microsoft.com/office/drawing/2014/main" id="{76B75AA0-C9A0-4426-A5BC-FC4DF67B9971}"/>
                      </a:ext>
                    </a:extLst>
                  </p14:cNvPr>
                  <p14:cNvContentPartPr/>
                  <p14:nvPr/>
                </p14:nvContentPartPr>
                <p14:xfrm>
                  <a:off x="5857237" y="1729308"/>
                  <a:ext cx="133200" cy="148320"/>
                </p14:xfrm>
              </p:contentPart>
            </mc:Choice>
            <mc:Fallback xmlns="">
              <p:pic>
                <p:nvPicPr>
                  <p:cNvPr id="1053" name="Ink 1052">
                    <a:extLst>
                      <a:ext uri="{FF2B5EF4-FFF2-40B4-BE49-F238E27FC236}">
                        <a16:creationId xmlns:a16="http://schemas.microsoft.com/office/drawing/2014/main" id="{76B75AA0-C9A0-4426-A5BC-FC4DF67B997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852917" y="1724988"/>
                    <a:ext cx="14184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054" name="Ink 1053">
                    <a:extLst>
                      <a:ext uri="{FF2B5EF4-FFF2-40B4-BE49-F238E27FC236}">
                        <a16:creationId xmlns:a16="http://schemas.microsoft.com/office/drawing/2014/main" id="{9E3CBB2C-17E4-4D13-AEB6-98C4C96D73AD}"/>
                      </a:ext>
                    </a:extLst>
                  </p14:cNvPr>
                  <p14:cNvContentPartPr/>
                  <p14:nvPr/>
                </p14:nvContentPartPr>
                <p14:xfrm>
                  <a:off x="5851117" y="1881948"/>
                  <a:ext cx="141120" cy="133920"/>
                </p14:xfrm>
              </p:contentPart>
            </mc:Choice>
            <mc:Fallback xmlns="">
              <p:pic>
                <p:nvPicPr>
                  <p:cNvPr id="1054" name="Ink 1053">
                    <a:extLst>
                      <a:ext uri="{FF2B5EF4-FFF2-40B4-BE49-F238E27FC236}">
                        <a16:creationId xmlns:a16="http://schemas.microsoft.com/office/drawing/2014/main" id="{9E3CBB2C-17E4-4D13-AEB6-98C4C96D73AD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846797" y="1877628"/>
                    <a:ext cx="1497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055" name="Ink 1054">
                    <a:extLst>
                      <a:ext uri="{FF2B5EF4-FFF2-40B4-BE49-F238E27FC236}">
                        <a16:creationId xmlns:a16="http://schemas.microsoft.com/office/drawing/2014/main" id="{A858BEE5-4EFE-4F3B-ADE9-5696317C92AD}"/>
                      </a:ext>
                    </a:extLst>
                  </p14:cNvPr>
                  <p14:cNvContentPartPr/>
                  <p14:nvPr/>
                </p14:nvContentPartPr>
                <p14:xfrm>
                  <a:off x="5931757" y="2002908"/>
                  <a:ext cx="129600" cy="113760"/>
                </p14:xfrm>
              </p:contentPart>
            </mc:Choice>
            <mc:Fallback xmlns="">
              <p:pic>
                <p:nvPicPr>
                  <p:cNvPr id="1055" name="Ink 1054">
                    <a:extLst>
                      <a:ext uri="{FF2B5EF4-FFF2-40B4-BE49-F238E27FC236}">
                        <a16:creationId xmlns:a16="http://schemas.microsoft.com/office/drawing/2014/main" id="{A858BEE5-4EFE-4F3B-ADE9-5696317C92A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5927437" y="1998588"/>
                    <a:ext cx="13824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056" name="Ink 1055">
                    <a:extLst>
                      <a:ext uri="{FF2B5EF4-FFF2-40B4-BE49-F238E27FC236}">
                        <a16:creationId xmlns:a16="http://schemas.microsoft.com/office/drawing/2014/main" id="{497D8709-A72A-4E94-B695-68350AFD7FB5}"/>
                      </a:ext>
                    </a:extLst>
                  </p14:cNvPr>
                  <p14:cNvContentPartPr/>
                  <p14:nvPr/>
                </p14:nvContentPartPr>
                <p14:xfrm>
                  <a:off x="6031837" y="2078148"/>
                  <a:ext cx="124200" cy="135720"/>
                </p14:xfrm>
              </p:contentPart>
            </mc:Choice>
            <mc:Fallback xmlns="">
              <p:pic>
                <p:nvPicPr>
                  <p:cNvPr id="1056" name="Ink 1055">
                    <a:extLst>
                      <a:ext uri="{FF2B5EF4-FFF2-40B4-BE49-F238E27FC236}">
                        <a16:creationId xmlns:a16="http://schemas.microsoft.com/office/drawing/2014/main" id="{497D8709-A72A-4E94-B695-68350AFD7FB5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027517" y="2073828"/>
                    <a:ext cx="13284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057" name="Ink 1056">
                    <a:extLst>
                      <a:ext uri="{FF2B5EF4-FFF2-40B4-BE49-F238E27FC236}">
                        <a16:creationId xmlns:a16="http://schemas.microsoft.com/office/drawing/2014/main" id="{F3F7E000-68E6-464C-8E17-017D21BC6933}"/>
                      </a:ext>
                    </a:extLst>
                  </p14:cNvPr>
                  <p14:cNvContentPartPr/>
                  <p14:nvPr/>
                </p14:nvContentPartPr>
                <p14:xfrm>
                  <a:off x="6005557" y="2209908"/>
                  <a:ext cx="120600" cy="111240"/>
                </p14:xfrm>
              </p:contentPart>
            </mc:Choice>
            <mc:Fallback xmlns="">
              <p:pic>
                <p:nvPicPr>
                  <p:cNvPr id="1057" name="Ink 1056">
                    <a:extLst>
                      <a:ext uri="{FF2B5EF4-FFF2-40B4-BE49-F238E27FC236}">
                        <a16:creationId xmlns:a16="http://schemas.microsoft.com/office/drawing/2014/main" id="{F3F7E000-68E6-464C-8E17-017D21BC6933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6001237" y="2205588"/>
                    <a:ext cx="129240" cy="119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D43FD72C-C744-4588-9A4C-97CD4461ABED}"/>
                    </a:ext>
                  </a:extLst>
                </p14:cNvPr>
                <p14:cNvContentPartPr/>
                <p14:nvPr/>
              </p14:nvContentPartPr>
              <p14:xfrm>
                <a:off x="5086577" y="2887733"/>
                <a:ext cx="1080" cy="36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D43FD72C-C744-4588-9A4C-97CD4461ABE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2257" y="2883413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AF3788FB-08BE-4739-B30A-E74B1F535795}"/>
                </a:ext>
              </a:extLst>
            </p:cNvPr>
            <p:cNvGrpSpPr/>
            <p:nvPr/>
          </p:nvGrpSpPr>
          <p:grpSpPr>
            <a:xfrm>
              <a:off x="5202137" y="2778293"/>
              <a:ext cx="699480" cy="205920"/>
              <a:chOff x="5202137" y="2778293"/>
              <a:chExt cx="699480" cy="20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067" name="Ink 1066">
                    <a:extLst>
                      <a:ext uri="{FF2B5EF4-FFF2-40B4-BE49-F238E27FC236}">
                        <a16:creationId xmlns:a16="http://schemas.microsoft.com/office/drawing/2014/main" id="{ECBA7364-CB7E-4862-BF39-5711117AC2E3}"/>
                      </a:ext>
                    </a:extLst>
                  </p14:cNvPr>
                  <p14:cNvContentPartPr/>
                  <p14:nvPr/>
                </p14:nvContentPartPr>
                <p14:xfrm>
                  <a:off x="5212937" y="2839133"/>
                  <a:ext cx="4680" cy="145080"/>
                </p14:xfrm>
              </p:contentPart>
            </mc:Choice>
            <mc:Fallback xmlns="">
              <p:pic>
                <p:nvPicPr>
                  <p:cNvPr id="1067" name="Ink 1066">
                    <a:extLst>
                      <a:ext uri="{FF2B5EF4-FFF2-40B4-BE49-F238E27FC236}">
                        <a16:creationId xmlns:a16="http://schemas.microsoft.com/office/drawing/2014/main" id="{ECBA7364-CB7E-4862-BF39-5711117AC2E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5208617" y="2834813"/>
                    <a:ext cx="1332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068" name="Ink 1067">
                    <a:extLst>
                      <a:ext uri="{FF2B5EF4-FFF2-40B4-BE49-F238E27FC236}">
                        <a16:creationId xmlns:a16="http://schemas.microsoft.com/office/drawing/2014/main" id="{EA0CF599-F05B-4894-824B-5DD09773AFD0}"/>
                      </a:ext>
                    </a:extLst>
                  </p14:cNvPr>
                  <p14:cNvContentPartPr/>
                  <p14:nvPr/>
                </p14:nvContentPartPr>
                <p14:xfrm>
                  <a:off x="5202137" y="2809973"/>
                  <a:ext cx="89640" cy="81000"/>
                </p14:xfrm>
              </p:contentPart>
            </mc:Choice>
            <mc:Fallback xmlns="">
              <p:pic>
                <p:nvPicPr>
                  <p:cNvPr id="1068" name="Ink 1067">
                    <a:extLst>
                      <a:ext uri="{FF2B5EF4-FFF2-40B4-BE49-F238E27FC236}">
                        <a16:creationId xmlns:a16="http://schemas.microsoft.com/office/drawing/2014/main" id="{EA0CF599-F05B-4894-824B-5DD09773AFD0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5197817" y="2805653"/>
                    <a:ext cx="982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069" name="Ink 1068">
                    <a:extLst>
                      <a:ext uri="{FF2B5EF4-FFF2-40B4-BE49-F238E27FC236}">
                        <a16:creationId xmlns:a16="http://schemas.microsoft.com/office/drawing/2014/main" id="{DE7D89AB-4560-429F-AD21-6F1209884162}"/>
                      </a:ext>
                    </a:extLst>
                  </p14:cNvPr>
                  <p14:cNvContentPartPr/>
                  <p14:nvPr/>
                </p14:nvContentPartPr>
                <p14:xfrm>
                  <a:off x="5329217" y="2826893"/>
                  <a:ext cx="73080" cy="83160"/>
                </p14:xfrm>
              </p:contentPart>
            </mc:Choice>
            <mc:Fallback xmlns="">
              <p:pic>
                <p:nvPicPr>
                  <p:cNvPr id="1069" name="Ink 1068">
                    <a:extLst>
                      <a:ext uri="{FF2B5EF4-FFF2-40B4-BE49-F238E27FC236}">
                        <a16:creationId xmlns:a16="http://schemas.microsoft.com/office/drawing/2014/main" id="{DE7D89AB-4560-429F-AD21-6F120988416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324897" y="2822573"/>
                    <a:ext cx="8172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070" name="Ink 1069">
                    <a:extLst>
                      <a:ext uri="{FF2B5EF4-FFF2-40B4-BE49-F238E27FC236}">
                        <a16:creationId xmlns:a16="http://schemas.microsoft.com/office/drawing/2014/main" id="{9468F988-4165-4F60-8878-8D4EB42BFA36}"/>
                      </a:ext>
                    </a:extLst>
                  </p14:cNvPr>
                  <p14:cNvContentPartPr/>
                  <p14:nvPr/>
                </p14:nvContentPartPr>
                <p14:xfrm>
                  <a:off x="5444417" y="2852453"/>
                  <a:ext cx="70560" cy="129960"/>
                </p14:xfrm>
              </p:contentPart>
            </mc:Choice>
            <mc:Fallback xmlns="">
              <p:pic>
                <p:nvPicPr>
                  <p:cNvPr id="1070" name="Ink 1069">
                    <a:extLst>
                      <a:ext uri="{FF2B5EF4-FFF2-40B4-BE49-F238E27FC236}">
                        <a16:creationId xmlns:a16="http://schemas.microsoft.com/office/drawing/2014/main" id="{9468F988-4165-4F60-8878-8D4EB42BFA36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440097" y="2848133"/>
                    <a:ext cx="7920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071" name="Ink 1070">
                    <a:extLst>
                      <a:ext uri="{FF2B5EF4-FFF2-40B4-BE49-F238E27FC236}">
                        <a16:creationId xmlns:a16="http://schemas.microsoft.com/office/drawing/2014/main" id="{5255A7F6-82B0-409A-95D1-9A3820521540}"/>
                      </a:ext>
                    </a:extLst>
                  </p14:cNvPr>
                  <p14:cNvContentPartPr/>
                  <p14:nvPr/>
                </p14:nvContentPartPr>
                <p14:xfrm>
                  <a:off x="5574377" y="2784053"/>
                  <a:ext cx="15840" cy="140760"/>
                </p14:xfrm>
              </p:contentPart>
            </mc:Choice>
            <mc:Fallback xmlns="">
              <p:pic>
                <p:nvPicPr>
                  <p:cNvPr id="1071" name="Ink 1070">
                    <a:extLst>
                      <a:ext uri="{FF2B5EF4-FFF2-40B4-BE49-F238E27FC236}">
                        <a16:creationId xmlns:a16="http://schemas.microsoft.com/office/drawing/2014/main" id="{5255A7F6-82B0-409A-95D1-9A3820521540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570057" y="2779733"/>
                    <a:ext cx="2448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1F4B2B3D-DF92-40D1-990F-93732AC53B4D}"/>
                      </a:ext>
                    </a:extLst>
                  </p14:cNvPr>
                  <p14:cNvContentPartPr/>
                  <p14:nvPr/>
                </p14:nvContentPartPr>
                <p14:xfrm>
                  <a:off x="5560337" y="2794133"/>
                  <a:ext cx="95760" cy="118800"/>
                </p14:xfrm>
              </p:contentPart>
            </mc:Choice>
            <mc:Fallback xmlns=""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1F4B2B3D-DF92-40D1-990F-93732AC53B4D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5556017" y="2789813"/>
                    <a:ext cx="10440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073" name="Ink 1072">
                    <a:extLst>
                      <a:ext uri="{FF2B5EF4-FFF2-40B4-BE49-F238E27FC236}">
                        <a16:creationId xmlns:a16="http://schemas.microsoft.com/office/drawing/2014/main" id="{8810B3D9-EB59-4D08-8571-BDF72C90ECBA}"/>
                      </a:ext>
                    </a:extLst>
                  </p14:cNvPr>
                  <p14:cNvContentPartPr/>
                  <p14:nvPr/>
                </p14:nvContentPartPr>
                <p14:xfrm>
                  <a:off x="5670497" y="2778293"/>
                  <a:ext cx="90360" cy="135720"/>
                </p14:xfrm>
              </p:contentPart>
            </mc:Choice>
            <mc:Fallback xmlns="">
              <p:pic>
                <p:nvPicPr>
                  <p:cNvPr id="1073" name="Ink 1072">
                    <a:extLst>
                      <a:ext uri="{FF2B5EF4-FFF2-40B4-BE49-F238E27FC236}">
                        <a16:creationId xmlns:a16="http://schemas.microsoft.com/office/drawing/2014/main" id="{8810B3D9-EB59-4D08-8571-BDF72C90ECBA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666177" y="2773973"/>
                    <a:ext cx="9900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074" name="Ink 1073">
                    <a:extLst>
                      <a:ext uri="{FF2B5EF4-FFF2-40B4-BE49-F238E27FC236}">
                        <a16:creationId xmlns:a16="http://schemas.microsoft.com/office/drawing/2014/main" id="{A92077C8-CFFD-4059-BBAA-F2803B4446F0}"/>
                      </a:ext>
                    </a:extLst>
                  </p14:cNvPr>
                  <p14:cNvContentPartPr/>
                  <p14:nvPr/>
                </p14:nvContentPartPr>
                <p14:xfrm>
                  <a:off x="5768417" y="2821493"/>
                  <a:ext cx="85680" cy="92520"/>
                </p14:xfrm>
              </p:contentPart>
            </mc:Choice>
            <mc:Fallback xmlns="">
              <p:pic>
                <p:nvPicPr>
                  <p:cNvPr id="1074" name="Ink 1073">
                    <a:extLst>
                      <a:ext uri="{FF2B5EF4-FFF2-40B4-BE49-F238E27FC236}">
                        <a16:creationId xmlns:a16="http://schemas.microsoft.com/office/drawing/2014/main" id="{A92077C8-CFFD-4059-BBAA-F2803B4446F0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764097" y="2817173"/>
                    <a:ext cx="9432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075" name="Ink 1074">
                    <a:extLst>
                      <a:ext uri="{FF2B5EF4-FFF2-40B4-BE49-F238E27FC236}">
                        <a16:creationId xmlns:a16="http://schemas.microsoft.com/office/drawing/2014/main" id="{F82FD90E-A2E7-4C7B-978F-98BE5CA04D0D}"/>
                      </a:ext>
                    </a:extLst>
                  </p14:cNvPr>
                  <p14:cNvContentPartPr/>
                  <p14:nvPr/>
                </p14:nvContentPartPr>
                <p14:xfrm>
                  <a:off x="5829257" y="2833373"/>
                  <a:ext cx="72360" cy="78120"/>
                </p14:xfrm>
              </p:contentPart>
            </mc:Choice>
            <mc:Fallback xmlns="">
              <p:pic>
                <p:nvPicPr>
                  <p:cNvPr id="1075" name="Ink 1074">
                    <a:extLst>
                      <a:ext uri="{FF2B5EF4-FFF2-40B4-BE49-F238E27FC236}">
                        <a16:creationId xmlns:a16="http://schemas.microsoft.com/office/drawing/2014/main" id="{F82FD90E-A2E7-4C7B-978F-98BE5CA04D0D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5824937" y="2829053"/>
                    <a:ext cx="81000" cy="86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77" name="Group 2776">
            <a:extLst>
              <a:ext uri="{FF2B5EF4-FFF2-40B4-BE49-F238E27FC236}">
                <a16:creationId xmlns:a16="http://schemas.microsoft.com/office/drawing/2014/main" id="{26EE1288-05E3-434B-BD2B-0E30DD860E3D}"/>
              </a:ext>
            </a:extLst>
          </p:cNvPr>
          <p:cNvGrpSpPr/>
          <p:nvPr/>
        </p:nvGrpSpPr>
        <p:grpSpPr>
          <a:xfrm>
            <a:off x="6112299" y="1998744"/>
            <a:ext cx="4693390" cy="1175285"/>
            <a:chOff x="6349743" y="1998744"/>
            <a:chExt cx="4693390" cy="1175285"/>
          </a:xfrm>
        </p:grpSpPr>
        <p:grpSp>
          <p:nvGrpSpPr>
            <p:cNvPr id="2776" name="Group 2775">
              <a:extLst>
                <a:ext uri="{FF2B5EF4-FFF2-40B4-BE49-F238E27FC236}">
                  <a16:creationId xmlns:a16="http://schemas.microsoft.com/office/drawing/2014/main" id="{4C89BADE-0472-4131-8FF3-81714DE4E527}"/>
                </a:ext>
              </a:extLst>
            </p:cNvPr>
            <p:cNvGrpSpPr/>
            <p:nvPr/>
          </p:nvGrpSpPr>
          <p:grpSpPr>
            <a:xfrm>
              <a:off x="6349743" y="1998744"/>
              <a:ext cx="4574505" cy="1109405"/>
              <a:chOff x="6349743" y="1998744"/>
              <a:chExt cx="4574505" cy="110940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084" name="Ink 1083">
                    <a:extLst>
                      <a:ext uri="{FF2B5EF4-FFF2-40B4-BE49-F238E27FC236}">
                        <a16:creationId xmlns:a16="http://schemas.microsoft.com/office/drawing/2014/main" id="{968B5A66-D9CD-4703-B364-35664D12100E}"/>
                      </a:ext>
                    </a:extLst>
                  </p14:cNvPr>
                  <p14:cNvContentPartPr/>
                  <p14:nvPr/>
                </p14:nvContentPartPr>
                <p14:xfrm>
                  <a:off x="6986583" y="2143464"/>
                  <a:ext cx="1307520" cy="122040"/>
                </p14:xfrm>
              </p:contentPart>
            </mc:Choice>
            <mc:Fallback xmlns="">
              <p:pic>
                <p:nvPicPr>
                  <p:cNvPr id="1084" name="Ink 1083">
                    <a:extLst>
                      <a:ext uri="{FF2B5EF4-FFF2-40B4-BE49-F238E27FC236}">
                        <a16:creationId xmlns:a16="http://schemas.microsoft.com/office/drawing/2014/main" id="{968B5A66-D9CD-4703-B364-35664D12100E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6982263" y="2139144"/>
                    <a:ext cx="1316160" cy="130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059" name="Group 2058">
                <a:extLst>
                  <a:ext uri="{FF2B5EF4-FFF2-40B4-BE49-F238E27FC236}">
                    <a16:creationId xmlns:a16="http://schemas.microsoft.com/office/drawing/2014/main" id="{09FDC427-150B-4D46-B5D3-4628C301C558}"/>
                  </a:ext>
                </a:extLst>
              </p:cNvPr>
              <p:cNvGrpSpPr/>
              <p:nvPr/>
            </p:nvGrpSpPr>
            <p:grpSpPr>
              <a:xfrm>
                <a:off x="7985583" y="2175144"/>
                <a:ext cx="216000" cy="227880"/>
                <a:chOff x="7985583" y="2175144"/>
                <a:chExt cx="216000" cy="227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2052" name="Ink 2051">
                      <a:extLst>
                        <a:ext uri="{FF2B5EF4-FFF2-40B4-BE49-F238E27FC236}">
                          <a16:creationId xmlns:a16="http://schemas.microsoft.com/office/drawing/2014/main" id="{DDF80DDB-DC4D-456A-A607-BD10C0D887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44263" y="2193504"/>
                    <a:ext cx="7560" cy="11520"/>
                  </p14:xfrm>
                </p:contentPart>
              </mc:Choice>
              <mc:Fallback xmlns="">
                <p:pic>
                  <p:nvPicPr>
                    <p:cNvPr id="2052" name="Ink 2051">
                      <a:extLst>
                        <a:ext uri="{FF2B5EF4-FFF2-40B4-BE49-F238E27FC236}">
                          <a16:creationId xmlns:a16="http://schemas.microsoft.com/office/drawing/2014/main" id="{DDF80DDB-DC4D-456A-A607-BD10C0D88741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8039943" y="2189184"/>
                      <a:ext cx="16200" cy="2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2053" name="Ink 2052">
                      <a:extLst>
                        <a:ext uri="{FF2B5EF4-FFF2-40B4-BE49-F238E27FC236}">
                          <a16:creationId xmlns:a16="http://schemas.microsoft.com/office/drawing/2014/main" id="{77DD275F-9E9A-4ACD-AD44-F9E3B734BB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08623" y="2175144"/>
                    <a:ext cx="63720" cy="78840"/>
                  </p14:xfrm>
                </p:contentPart>
              </mc:Choice>
              <mc:Fallback xmlns="">
                <p:pic>
                  <p:nvPicPr>
                    <p:cNvPr id="2053" name="Ink 2052">
                      <a:extLst>
                        <a:ext uri="{FF2B5EF4-FFF2-40B4-BE49-F238E27FC236}">
                          <a16:creationId xmlns:a16="http://schemas.microsoft.com/office/drawing/2014/main" id="{77DD275F-9E9A-4ACD-AD44-F9E3B734BB84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8004303" y="2170824"/>
                      <a:ext cx="72360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2054" name="Ink 2053">
                      <a:extLst>
                        <a:ext uri="{FF2B5EF4-FFF2-40B4-BE49-F238E27FC236}">
                          <a16:creationId xmlns:a16="http://schemas.microsoft.com/office/drawing/2014/main" id="{B84FDBB3-1D68-41C2-BE39-90161414BF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85583" y="2257224"/>
                    <a:ext cx="69840" cy="83880"/>
                  </p14:xfrm>
                </p:contentPart>
              </mc:Choice>
              <mc:Fallback xmlns="">
                <p:pic>
                  <p:nvPicPr>
                    <p:cNvPr id="2054" name="Ink 2053">
                      <a:extLst>
                        <a:ext uri="{FF2B5EF4-FFF2-40B4-BE49-F238E27FC236}">
                          <a16:creationId xmlns:a16="http://schemas.microsoft.com/office/drawing/2014/main" id="{B84FDBB3-1D68-41C2-BE39-90161414BF14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7981263" y="2252904"/>
                      <a:ext cx="78480" cy="9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2055" name="Ink 2054">
                      <a:extLst>
                        <a:ext uri="{FF2B5EF4-FFF2-40B4-BE49-F238E27FC236}">
                          <a16:creationId xmlns:a16="http://schemas.microsoft.com/office/drawing/2014/main" id="{2B90C936-26F5-476A-ADCD-F9D660B627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41743" y="2246784"/>
                    <a:ext cx="66960" cy="78480"/>
                  </p14:xfrm>
                </p:contentPart>
              </mc:Choice>
              <mc:Fallback xmlns="">
                <p:pic>
                  <p:nvPicPr>
                    <p:cNvPr id="2055" name="Ink 2054">
                      <a:extLst>
                        <a:ext uri="{FF2B5EF4-FFF2-40B4-BE49-F238E27FC236}">
                          <a16:creationId xmlns:a16="http://schemas.microsoft.com/office/drawing/2014/main" id="{2B90C936-26F5-476A-ADCD-F9D660B62719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8037423" y="2242464"/>
                      <a:ext cx="75600" cy="8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2057" name="Ink 2056">
                      <a:extLst>
                        <a:ext uri="{FF2B5EF4-FFF2-40B4-BE49-F238E27FC236}">
                          <a16:creationId xmlns:a16="http://schemas.microsoft.com/office/drawing/2014/main" id="{51330AAD-63DA-4EB1-A301-C257610C58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83863" y="2307264"/>
                    <a:ext cx="69480" cy="62640"/>
                  </p14:xfrm>
                </p:contentPart>
              </mc:Choice>
              <mc:Fallback xmlns="">
                <p:pic>
                  <p:nvPicPr>
                    <p:cNvPr id="2057" name="Ink 2056">
                      <a:extLst>
                        <a:ext uri="{FF2B5EF4-FFF2-40B4-BE49-F238E27FC236}">
                          <a16:creationId xmlns:a16="http://schemas.microsoft.com/office/drawing/2014/main" id="{51330AAD-63DA-4EB1-A301-C257610C5896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8079543" y="2302944"/>
                      <a:ext cx="78120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2058" name="Ink 2057">
                      <a:extLst>
                        <a:ext uri="{FF2B5EF4-FFF2-40B4-BE49-F238E27FC236}">
                          <a16:creationId xmlns:a16="http://schemas.microsoft.com/office/drawing/2014/main" id="{F0EF916D-F849-49F5-8B5C-843C052D28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32463" y="2351544"/>
                    <a:ext cx="69120" cy="51480"/>
                  </p14:xfrm>
                </p:contentPart>
              </mc:Choice>
              <mc:Fallback xmlns="">
                <p:pic>
                  <p:nvPicPr>
                    <p:cNvPr id="2058" name="Ink 2057">
                      <a:extLst>
                        <a:ext uri="{FF2B5EF4-FFF2-40B4-BE49-F238E27FC236}">
                          <a16:creationId xmlns:a16="http://schemas.microsoft.com/office/drawing/2014/main" id="{F0EF916D-F849-49F5-8B5C-843C052D28AF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8128143" y="2347224"/>
                      <a:ext cx="77760" cy="6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C1F23218-AB27-4DC5-B54B-9A39E8411931}"/>
                  </a:ext>
                </a:extLst>
              </p:cNvPr>
              <p:cNvGrpSpPr/>
              <p:nvPr/>
            </p:nvGrpSpPr>
            <p:grpSpPr>
              <a:xfrm>
                <a:off x="7408143" y="2303304"/>
                <a:ext cx="254520" cy="129240"/>
                <a:chOff x="7408143" y="2303304"/>
                <a:chExt cx="254520" cy="129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2060" name="Ink 2059">
                      <a:extLst>
                        <a:ext uri="{FF2B5EF4-FFF2-40B4-BE49-F238E27FC236}">
                          <a16:creationId xmlns:a16="http://schemas.microsoft.com/office/drawing/2014/main" id="{8D76F0D3-78FF-4D9D-A298-B204EEA528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5303" y="2326344"/>
                    <a:ext cx="66960" cy="56160"/>
                  </p14:xfrm>
                </p:contentPart>
              </mc:Choice>
              <mc:Fallback xmlns="">
                <p:pic>
                  <p:nvPicPr>
                    <p:cNvPr id="2060" name="Ink 2059">
                      <a:extLst>
                        <a:ext uri="{FF2B5EF4-FFF2-40B4-BE49-F238E27FC236}">
                          <a16:creationId xmlns:a16="http://schemas.microsoft.com/office/drawing/2014/main" id="{8D76F0D3-78FF-4D9D-A298-B204EEA5281A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7450983" y="2322024"/>
                      <a:ext cx="75600" cy="6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2061" name="Ink 2060">
                      <a:extLst>
                        <a:ext uri="{FF2B5EF4-FFF2-40B4-BE49-F238E27FC236}">
                          <a16:creationId xmlns:a16="http://schemas.microsoft.com/office/drawing/2014/main" id="{1A75E58F-1D64-4F52-B845-436DFFE16F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8143" y="2376024"/>
                    <a:ext cx="60120" cy="56520"/>
                  </p14:xfrm>
                </p:contentPart>
              </mc:Choice>
              <mc:Fallback xmlns="">
                <p:pic>
                  <p:nvPicPr>
                    <p:cNvPr id="2061" name="Ink 2060">
                      <a:extLst>
                        <a:ext uri="{FF2B5EF4-FFF2-40B4-BE49-F238E27FC236}">
                          <a16:creationId xmlns:a16="http://schemas.microsoft.com/office/drawing/2014/main" id="{1A75E58F-1D64-4F52-B845-436DFFE16F20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7403823" y="2371704"/>
                      <a:ext cx="68760" cy="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2062" name="Ink 2061">
                      <a:extLst>
                        <a:ext uri="{FF2B5EF4-FFF2-40B4-BE49-F238E27FC236}">
                          <a16:creationId xmlns:a16="http://schemas.microsoft.com/office/drawing/2014/main" id="{8F5347E5-E776-4A52-A5C7-74EA015E07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01743" y="2310144"/>
                    <a:ext cx="88200" cy="61920"/>
                  </p14:xfrm>
                </p:contentPart>
              </mc:Choice>
              <mc:Fallback xmlns="">
                <p:pic>
                  <p:nvPicPr>
                    <p:cNvPr id="2062" name="Ink 2061">
                      <a:extLst>
                        <a:ext uri="{FF2B5EF4-FFF2-40B4-BE49-F238E27FC236}">
                          <a16:creationId xmlns:a16="http://schemas.microsoft.com/office/drawing/2014/main" id="{8F5347E5-E776-4A52-A5C7-74EA015E07E1}"/>
                        </a:ext>
                      </a:extLst>
                    </p:cNvPr>
                    <p:cNvPicPr/>
                    <p:nvPr/>
                  </p:nvPicPr>
                  <p:blipFill>
                    <a:blip r:embed="rId162"/>
                    <a:stretch>
                      <a:fillRect/>
                    </a:stretch>
                  </p:blipFill>
                  <p:spPr>
                    <a:xfrm>
                      <a:off x="7497423" y="2305824"/>
                      <a:ext cx="96840" cy="7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3">
                  <p14:nvContentPartPr>
                    <p14:cNvPr id="2063" name="Ink 2062">
                      <a:extLst>
                        <a:ext uri="{FF2B5EF4-FFF2-40B4-BE49-F238E27FC236}">
                          <a16:creationId xmlns:a16="http://schemas.microsoft.com/office/drawing/2014/main" id="{F7C993D7-6293-499C-A34E-08E3FFB0C1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85263" y="2303304"/>
                    <a:ext cx="77400" cy="68760"/>
                  </p14:xfrm>
                </p:contentPart>
              </mc:Choice>
              <mc:Fallback xmlns="">
                <p:pic>
                  <p:nvPicPr>
                    <p:cNvPr id="2063" name="Ink 2062">
                      <a:extLst>
                        <a:ext uri="{FF2B5EF4-FFF2-40B4-BE49-F238E27FC236}">
                          <a16:creationId xmlns:a16="http://schemas.microsoft.com/office/drawing/2014/main" id="{F7C993D7-6293-499C-A34E-08E3FFB0C16F}"/>
                        </a:ext>
                      </a:extLst>
                    </p:cNvPr>
                    <p:cNvPicPr/>
                    <p:nvPr/>
                  </p:nvPicPr>
                  <p:blipFill>
                    <a:blip r:embed="rId164"/>
                    <a:stretch>
                      <a:fillRect/>
                    </a:stretch>
                  </p:blipFill>
                  <p:spPr>
                    <a:xfrm>
                      <a:off x="7580943" y="2298984"/>
                      <a:ext cx="86040" cy="77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77" name="Group 2076">
                <a:extLst>
                  <a:ext uri="{FF2B5EF4-FFF2-40B4-BE49-F238E27FC236}">
                    <a16:creationId xmlns:a16="http://schemas.microsoft.com/office/drawing/2014/main" id="{95450DC3-8E37-43C2-8373-69C9043E7365}"/>
                  </a:ext>
                </a:extLst>
              </p:cNvPr>
              <p:cNvGrpSpPr/>
              <p:nvPr/>
            </p:nvGrpSpPr>
            <p:grpSpPr>
              <a:xfrm>
                <a:off x="7032303" y="2182344"/>
                <a:ext cx="363600" cy="241920"/>
                <a:chOff x="7032303" y="2182344"/>
                <a:chExt cx="363600" cy="241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5">
                  <p14:nvContentPartPr>
                    <p14:cNvPr id="2068" name="Ink 2067">
                      <a:extLst>
                        <a:ext uri="{FF2B5EF4-FFF2-40B4-BE49-F238E27FC236}">
                          <a16:creationId xmlns:a16="http://schemas.microsoft.com/office/drawing/2014/main" id="{130E1890-4CE3-4709-AF53-5124041027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2303" y="2182344"/>
                    <a:ext cx="77760" cy="73440"/>
                  </p14:xfrm>
                </p:contentPart>
              </mc:Choice>
              <mc:Fallback xmlns="">
                <p:pic>
                  <p:nvPicPr>
                    <p:cNvPr id="2068" name="Ink 2067">
                      <a:extLst>
                        <a:ext uri="{FF2B5EF4-FFF2-40B4-BE49-F238E27FC236}">
                          <a16:creationId xmlns:a16="http://schemas.microsoft.com/office/drawing/2014/main" id="{130E1890-4CE3-4709-AF53-512404102717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7027983" y="2178024"/>
                      <a:ext cx="864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7">
                  <p14:nvContentPartPr>
                    <p14:cNvPr id="2069" name="Ink 2068">
                      <a:extLst>
                        <a:ext uri="{FF2B5EF4-FFF2-40B4-BE49-F238E27FC236}">
                          <a16:creationId xmlns:a16="http://schemas.microsoft.com/office/drawing/2014/main" id="{B3240C90-7B9A-4F61-A8E6-737D2A7EAC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08623" y="2238144"/>
                    <a:ext cx="67680" cy="55440"/>
                  </p14:xfrm>
                </p:contentPart>
              </mc:Choice>
              <mc:Fallback xmlns="">
                <p:pic>
                  <p:nvPicPr>
                    <p:cNvPr id="2069" name="Ink 2068">
                      <a:extLst>
                        <a:ext uri="{FF2B5EF4-FFF2-40B4-BE49-F238E27FC236}">
                          <a16:creationId xmlns:a16="http://schemas.microsoft.com/office/drawing/2014/main" id="{B3240C90-7B9A-4F61-A8E6-737D2A7EAC99}"/>
                        </a:ext>
                      </a:extLst>
                    </p:cNvPr>
                    <p:cNvPicPr/>
                    <p:nvPr/>
                  </p:nvPicPr>
                  <p:blipFill>
                    <a:blip r:embed="rId168"/>
                    <a:stretch>
                      <a:fillRect/>
                    </a:stretch>
                  </p:blipFill>
                  <p:spPr>
                    <a:xfrm>
                      <a:off x="7104303" y="2233824"/>
                      <a:ext cx="76320" cy="6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9">
                  <p14:nvContentPartPr>
                    <p14:cNvPr id="2070" name="Ink 2069">
                      <a:extLst>
                        <a:ext uri="{FF2B5EF4-FFF2-40B4-BE49-F238E27FC236}">
                          <a16:creationId xmlns:a16="http://schemas.microsoft.com/office/drawing/2014/main" id="{919F5C8C-1058-457E-8A87-23FC4741CE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72343" y="2261544"/>
                    <a:ext cx="81000" cy="59040"/>
                  </p14:xfrm>
                </p:contentPart>
              </mc:Choice>
              <mc:Fallback xmlns="">
                <p:pic>
                  <p:nvPicPr>
                    <p:cNvPr id="2070" name="Ink 2069">
                      <a:extLst>
                        <a:ext uri="{FF2B5EF4-FFF2-40B4-BE49-F238E27FC236}">
                          <a16:creationId xmlns:a16="http://schemas.microsoft.com/office/drawing/2014/main" id="{919F5C8C-1058-457E-8A87-23FC4741CE95}"/>
                        </a:ext>
                      </a:extLst>
                    </p:cNvPr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7168023" y="2257224"/>
                      <a:ext cx="89640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1">
                  <p14:nvContentPartPr>
                    <p14:cNvPr id="2071" name="Ink 2070">
                      <a:extLst>
                        <a:ext uri="{FF2B5EF4-FFF2-40B4-BE49-F238E27FC236}">
                          <a16:creationId xmlns:a16="http://schemas.microsoft.com/office/drawing/2014/main" id="{B6846ADA-7E5D-4798-AC66-C34E3F2B93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2183" y="2318424"/>
                    <a:ext cx="63720" cy="53640"/>
                  </p14:xfrm>
                </p:contentPart>
              </mc:Choice>
              <mc:Fallback xmlns="">
                <p:pic>
                  <p:nvPicPr>
                    <p:cNvPr id="2071" name="Ink 2070">
                      <a:extLst>
                        <a:ext uri="{FF2B5EF4-FFF2-40B4-BE49-F238E27FC236}">
                          <a16:creationId xmlns:a16="http://schemas.microsoft.com/office/drawing/2014/main" id="{B6846ADA-7E5D-4798-AC66-C34E3F2B9389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7237863" y="2314104"/>
                      <a:ext cx="72360" cy="62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3">
                  <p14:nvContentPartPr>
                    <p14:cNvPr id="2072" name="Ink 2071">
                      <a:extLst>
                        <a:ext uri="{FF2B5EF4-FFF2-40B4-BE49-F238E27FC236}">
                          <a16:creationId xmlns:a16="http://schemas.microsoft.com/office/drawing/2014/main" id="{ECE8753B-8E9F-4C7D-A9FC-3A8547FA0A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5063" y="2370984"/>
                    <a:ext cx="51840" cy="53280"/>
                  </p14:xfrm>
                </p:contentPart>
              </mc:Choice>
              <mc:Fallback xmlns="">
                <p:pic>
                  <p:nvPicPr>
                    <p:cNvPr id="2072" name="Ink 2071">
                      <a:extLst>
                        <a:ext uri="{FF2B5EF4-FFF2-40B4-BE49-F238E27FC236}">
                          <a16:creationId xmlns:a16="http://schemas.microsoft.com/office/drawing/2014/main" id="{ECE8753B-8E9F-4C7D-A9FC-3A8547FA0AA9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7240743" y="2366664"/>
                      <a:ext cx="60480" cy="6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2074" name="Ink 2073">
                      <a:extLst>
                        <a:ext uri="{FF2B5EF4-FFF2-40B4-BE49-F238E27FC236}">
                          <a16:creationId xmlns:a16="http://schemas.microsoft.com/office/drawing/2014/main" id="{514D4ED8-DEF1-4741-B2D1-672F9ABDC6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57303" y="2198184"/>
                    <a:ext cx="81000" cy="54000"/>
                  </p14:xfrm>
                </p:contentPart>
              </mc:Choice>
              <mc:Fallback xmlns="">
                <p:pic>
                  <p:nvPicPr>
                    <p:cNvPr id="2074" name="Ink 2073">
                      <a:extLst>
                        <a:ext uri="{FF2B5EF4-FFF2-40B4-BE49-F238E27FC236}">
                          <a16:creationId xmlns:a16="http://schemas.microsoft.com/office/drawing/2014/main" id="{514D4ED8-DEF1-4741-B2D1-672F9ABDC6E0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7252983" y="2193864"/>
                      <a:ext cx="89640" cy="6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2075" name="Ink 2074">
                      <a:extLst>
                        <a:ext uri="{FF2B5EF4-FFF2-40B4-BE49-F238E27FC236}">
                          <a16:creationId xmlns:a16="http://schemas.microsoft.com/office/drawing/2014/main" id="{5E269349-79EC-451E-9D0E-42BF82A4AC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1503" y="2244264"/>
                    <a:ext cx="51840" cy="52560"/>
                  </p14:xfrm>
                </p:contentPart>
              </mc:Choice>
              <mc:Fallback xmlns="">
                <p:pic>
                  <p:nvPicPr>
                    <p:cNvPr id="2075" name="Ink 2074">
                      <a:extLst>
                        <a:ext uri="{FF2B5EF4-FFF2-40B4-BE49-F238E27FC236}">
                          <a16:creationId xmlns:a16="http://schemas.microsoft.com/office/drawing/2014/main" id="{5E269349-79EC-451E-9D0E-42BF82A4AC6E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7287183" y="2239944"/>
                      <a:ext cx="60480" cy="6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9">
                  <p14:nvContentPartPr>
                    <p14:cNvPr id="2076" name="Ink 2075">
                      <a:extLst>
                        <a:ext uri="{FF2B5EF4-FFF2-40B4-BE49-F238E27FC236}">
                          <a16:creationId xmlns:a16="http://schemas.microsoft.com/office/drawing/2014/main" id="{CC3F0246-7EE6-4959-9BB8-948A756E86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12023" y="2297184"/>
                    <a:ext cx="83880" cy="73080"/>
                  </p14:xfrm>
                </p:contentPart>
              </mc:Choice>
              <mc:Fallback xmlns="">
                <p:pic>
                  <p:nvPicPr>
                    <p:cNvPr id="2076" name="Ink 2075">
                      <a:extLst>
                        <a:ext uri="{FF2B5EF4-FFF2-40B4-BE49-F238E27FC236}">
                          <a16:creationId xmlns:a16="http://schemas.microsoft.com/office/drawing/2014/main" id="{CC3F0246-7EE6-4959-9BB8-948A756E8649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7307703" y="2292864"/>
                      <a:ext cx="92520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01" name="Group 2200">
                <a:extLst>
                  <a:ext uri="{FF2B5EF4-FFF2-40B4-BE49-F238E27FC236}">
                    <a16:creationId xmlns:a16="http://schemas.microsoft.com/office/drawing/2014/main" id="{8B32FC08-D6E8-4828-8BF8-81861F3315BE}"/>
                  </a:ext>
                </a:extLst>
              </p:cNvPr>
              <p:cNvGrpSpPr/>
              <p:nvPr/>
            </p:nvGrpSpPr>
            <p:grpSpPr>
              <a:xfrm>
                <a:off x="6349743" y="1998744"/>
                <a:ext cx="2726640" cy="738360"/>
                <a:chOff x="6349743" y="1998744"/>
                <a:chExt cx="2726640" cy="738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81">
                  <p14:nvContentPartPr>
                    <p14:cNvPr id="1077" name="Ink 1076">
                      <a:extLst>
                        <a:ext uri="{FF2B5EF4-FFF2-40B4-BE49-F238E27FC236}">
                          <a16:creationId xmlns:a16="http://schemas.microsoft.com/office/drawing/2014/main" id="{E6B99058-7FCB-40B6-A437-8649A69018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49743" y="2258664"/>
                    <a:ext cx="363600" cy="14760"/>
                  </p14:xfrm>
                </p:contentPart>
              </mc:Choice>
              <mc:Fallback xmlns="">
                <p:pic>
                  <p:nvPicPr>
                    <p:cNvPr id="1077" name="Ink 1076">
                      <a:extLst>
                        <a:ext uri="{FF2B5EF4-FFF2-40B4-BE49-F238E27FC236}">
                          <a16:creationId xmlns:a16="http://schemas.microsoft.com/office/drawing/2014/main" id="{E6B99058-7FCB-40B6-A437-8649A69018F7}"/>
                        </a:ext>
                      </a:extLst>
                    </p:cNvPr>
                    <p:cNvPicPr/>
                    <p:nvPr/>
                  </p:nvPicPr>
                  <p:blipFill>
                    <a:blip r:embed="rId182"/>
                    <a:stretch>
                      <a:fillRect/>
                    </a:stretch>
                  </p:blipFill>
                  <p:spPr>
                    <a:xfrm>
                      <a:off x="6345423" y="2254344"/>
                      <a:ext cx="372240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3">
                  <p14:nvContentPartPr>
                    <p14:cNvPr id="1078" name="Ink 1077">
                      <a:extLst>
                        <a:ext uri="{FF2B5EF4-FFF2-40B4-BE49-F238E27FC236}">
                          <a16:creationId xmlns:a16="http://schemas.microsoft.com/office/drawing/2014/main" id="{EABABCE5-E7B1-473F-8E99-9FC1E80EB7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66543" y="2252904"/>
                    <a:ext cx="104400" cy="4680"/>
                  </p14:xfrm>
                </p:contentPart>
              </mc:Choice>
              <mc:Fallback xmlns="">
                <p:pic>
                  <p:nvPicPr>
                    <p:cNvPr id="1078" name="Ink 1077">
                      <a:extLst>
                        <a:ext uri="{FF2B5EF4-FFF2-40B4-BE49-F238E27FC236}">
                          <a16:creationId xmlns:a16="http://schemas.microsoft.com/office/drawing/2014/main" id="{EABABCE5-E7B1-473F-8E99-9FC1E80EB7CE}"/>
                        </a:ext>
                      </a:extLst>
                    </p:cNvPr>
                    <p:cNvPicPr/>
                    <p:nvPr/>
                  </p:nvPicPr>
                  <p:blipFill>
                    <a:blip r:embed="rId184"/>
                    <a:stretch>
                      <a:fillRect/>
                    </a:stretch>
                  </p:blipFill>
                  <p:spPr>
                    <a:xfrm>
                      <a:off x="6662223" y="2248584"/>
                      <a:ext cx="11304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5">
                  <p14:nvContentPartPr>
                    <p14:cNvPr id="1079" name="Ink 1078">
                      <a:extLst>
                        <a:ext uri="{FF2B5EF4-FFF2-40B4-BE49-F238E27FC236}">
                          <a16:creationId xmlns:a16="http://schemas.microsoft.com/office/drawing/2014/main" id="{8D1D59A8-6AA8-40F5-B6A4-DA90D7E84E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56903" y="2200704"/>
                    <a:ext cx="69840" cy="103680"/>
                  </p14:xfrm>
                </p:contentPart>
              </mc:Choice>
              <mc:Fallback xmlns="">
                <p:pic>
                  <p:nvPicPr>
                    <p:cNvPr id="1079" name="Ink 1078">
                      <a:extLst>
                        <a:ext uri="{FF2B5EF4-FFF2-40B4-BE49-F238E27FC236}">
                          <a16:creationId xmlns:a16="http://schemas.microsoft.com/office/drawing/2014/main" id="{8D1D59A8-6AA8-40F5-B6A4-DA90D7E84E69}"/>
                        </a:ext>
                      </a:extLst>
                    </p:cNvPr>
                    <p:cNvPicPr/>
                    <p:nvPr/>
                  </p:nvPicPr>
                  <p:blipFill>
                    <a:blip r:embed="rId186"/>
                    <a:stretch>
                      <a:fillRect/>
                    </a:stretch>
                  </p:blipFill>
                  <p:spPr>
                    <a:xfrm>
                      <a:off x="6752583" y="2196384"/>
                      <a:ext cx="784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7">
                  <p14:nvContentPartPr>
                    <p14:cNvPr id="2048" name="Ink 2047">
                      <a:extLst>
                        <a:ext uri="{FF2B5EF4-FFF2-40B4-BE49-F238E27FC236}">
                          <a16:creationId xmlns:a16="http://schemas.microsoft.com/office/drawing/2014/main" id="{C66A5837-DA26-42D7-A933-E92E1094FB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73983" y="2466744"/>
                    <a:ext cx="1151280" cy="24120"/>
                  </p14:xfrm>
                </p:contentPart>
              </mc:Choice>
              <mc:Fallback xmlns="">
                <p:pic>
                  <p:nvPicPr>
                    <p:cNvPr id="2048" name="Ink 2047">
                      <a:extLst>
                        <a:ext uri="{FF2B5EF4-FFF2-40B4-BE49-F238E27FC236}">
                          <a16:creationId xmlns:a16="http://schemas.microsoft.com/office/drawing/2014/main" id="{C66A5837-DA26-42D7-A933-E92E1094FB94}"/>
                        </a:ext>
                      </a:extLst>
                    </p:cNvPr>
                    <p:cNvPicPr/>
                    <p:nvPr/>
                  </p:nvPicPr>
                  <p:blipFill>
                    <a:blip r:embed="rId188"/>
                    <a:stretch>
                      <a:fillRect/>
                    </a:stretch>
                  </p:blipFill>
                  <p:spPr>
                    <a:xfrm>
                      <a:off x="6969663" y="2462424"/>
                      <a:ext cx="1159920" cy="3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9">
                  <p14:nvContentPartPr>
                    <p14:cNvPr id="2049" name="Ink 2048">
                      <a:extLst>
                        <a:ext uri="{FF2B5EF4-FFF2-40B4-BE49-F238E27FC236}">
                          <a16:creationId xmlns:a16="http://schemas.microsoft.com/office/drawing/2014/main" id="{71721838-7037-4555-9C11-1AE408AACE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95383" y="2361984"/>
                    <a:ext cx="180360" cy="123120"/>
                  </p14:xfrm>
                </p:contentPart>
              </mc:Choice>
              <mc:Fallback xmlns="">
                <p:pic>
                  <p:nvPicPr>
                    <p:cNvPr id="2049" name="Ink 2048">
                      <a:extLst>
                        <a:ext uri="{FF2B5EF4-FFF2-40B4-BE49-F238E27FC236}">
                          <a16:creationId xmlns:a16="http://schemas.microsoft.com/office/drawing/2014/main" id="{71721838-7037-4555-9C11-1AE408AACE17}"/>
                        </a:ext>
                      </a:extLst>
                    </p:cNvPr>
                    <p:cNvPicPr/>
                    <p:nvPr/>
                  </p:nvPicPr>
                  <p:blipFill>
                    <a:blip r:embed="rId190"/>
                    <a:stretch>
                      <a:fillRect/>
                    </a:stretch>
                  </p:blipFill>
                  <p:spPr>
                    <a:xfrm>
                      <a:off x="8091063" y="2357664"/>
                      <a:ext cx="189000" cy="13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1">
                  <p14:nvContentPartPr>
                    <p14:cNvPr id="2050" name="Ink 2049">
                      <a:extLst>
                        <a:ext uri="{FF2B5EF4-FFF2-40B4-BE49-F238E27FC236}">
                          <a16:creationId xmlns:a16="http://schemas.microsoft.com/office/drawing/2014/main" id="{C166EDAE-FC05-4A74-9A99-958B594BE9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51263" y="2369904"/>
                    <a:ext cx="40680" cy="14040"/>
                  </p14:xfrm>
                </p:contentPart>
              </mc:Choice>
              <mc:Fallback xmlns="">
                <p:pic>
                  <p:nvPicPr>
                    <p:cNvPr id="2050" name="Ink 2049">
                      <a:extLst>
                        <a:ext uri="{FF2B5EF4-FFF2-40B4-BE49-F238E27FC236}">
                          <a16:creationId xmlns:a16="http://schemas.microsoft.com/office/drawing/2014/main" id="{C166EDAE-FC05-4A74-9A99-958B594BE95D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8246943" y="2365584"/>
                      <a:ext cx="49320" cy="2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3">
                  <p14:nvContentPartPr>
                    <p14:cNvPr id="2078" name="Ink 2077">
                      <a:extLst>
                        <a:ext uri="{FF2B5EF4-FFF2-40B4-BE49-F238E27FC236}">
                          <a16:creationId xmlns:a16="http://schemas.microsoft.com/office/drawing/2014/main" id="{F7ED40F3-3C27-4E9E-AC99-A4764233E3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88223" y="2208264"/>
                    <a:ext cx="73800" cy="59760"/>
                  </p14:xfrm>
                </p:contentPart>
              </mc:Choice>
              <mc:Fallback xmlns="">
                <p:pic>
                  <p:nvPicPr>
                    <p:cNvPr id="2078" name="Ink 2077">
                      <a:extLst>
                        <a:ext uri="{FF2B5EF4-FFF2-40B4-BE49-F238E27FC236}">
                          <a16:creationId xmlns:a16="http://schemas.microsoft.com/office/drawing/2014/main" id="{F7ED40F3-3C27-4E9E-AC99-A4764233E37C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7683903" y="2203944"/>
                      <a:ext cx="82440" cy="6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5">
                  <p14:nvContentPartPr>
                    <p14:cNvPr id="2079" name="Ink 2078">
                      <a:extLst>
                        <a:ext uri="{FF2B5EF4-FFF2-40B4-BE49-F238E27FC236}">
                          <a16:creationId xmlns:a16="http://schemas.microsoft.com/office/drawing/2014/main" id="{F1039D20-5F6C-439D-BBA8-EE0CF162A8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15223" y="2273424"/>
                    <a:ext cx="56880" cy="71280"/>
                  </p14:xfrm>
                </p:contentPart>
              </mc:Choice>
              <mc:Fallback xmlns="">
                <p:pic>
                  <p:nvPicPr>
                    <p:cNvPr id="2079" name="Ink 2078">
                      <a:extLst>
                        <a:ext uri="{FF2B5EF4-FFF2-40B4-BE49-F238E27FC236}">
                          <a16:creationId xmlns:a16="http://schemas.microsoft.com/office/drawing/2014/main" id="{F1039D20-5F6C-439D-BBA8-EE0CF162A864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7710903" y="2269104"/>
                      <a:ext cx="6552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7">
                  <p14:nvContentPartPr>
                    <p14:cNvPr id="2080" name="Ink 2079">
                      <a:extLst>
                        <a:ext uri="{FF2B5EF4-FFF2-40B4-BE49-F238E27FC236}">
                          <a16:creationId xmlns:a16="http://schemas.microsoft.com/office/drawing/2014/main" id="{A7CED862-D934-4690-A860-2168D412A9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35383" y="2348664"/>
                    <a:ext cx="38520" cy="50760"/>
                  </p14:xfrm>
                </p:contentPart>
              </mc:Choice>
              <mc:Fallback xmlns="">
                <p:pic>
                  <p:nvPicPr>
                    <p:cNvPr id="2080" name="Ink 2079">
                      <a:extLst>
                        <a:ext uri="{FF2B5EF4-FFF2-40B4-BE49-F238E27FC236}">
                          <a16:creationId xmlns:a16="http://schemas.microsoft.com/office/drawing/2014/main" id="{A7CED862-D934-4690-A860-2168D412A921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7731063" y="2344344"/>
                      <a:ext cx="47160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9">
                  <p14:nvContentPartPr>
                    <p14:cNvPr id="2081" name="Ink 2080">
                      <a:extLst>
                        <a:ext uri="{FF2B5EF4-FFF2-40B4-BE49-F238E27FC236}">
                          <a16:creationId xmlns:a16="http://schemas.microsoft.com/office/drawing/2014/main" id="{DCD414FD-8339-498C-BBFA-6D538F57EE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76063" y="2372424"/>
                    <a:ext cx="52560" cy="48600"/>
                  </p14:xfrm>
                </p:contentPart>
              </mc:Choice>
              <mc:Fallback xmlns="">
                <p:pic>
                  <p:nvPicPr>
                    <p:cNvPr id="2081" name="Ink 2080">
                      <a:extLst>
                        <a:ext uri="{FF2B5EF4-FFF2-40B4-BE49-F238E27FC236}">
                          <a16:creationId xmlns:a16="http://schemas.microsoft.com/office/drawing/2014/main" id="{DCD414FD-8339-498C-BBFA-6D538F57EE18}"/>
                        </a:ext>
                      </a:extLst>
                    </p:cNvPr>
                    <p:cNvPicPr/>
                    <p:nvPr/>
                  </p:nvPicPr>
                  <p:blipFill>
                    <a:blip r:embed="rId200"/>
                    <a:stretch>
                      <a:fillRect/>
                    </a:stretch>
                  </p:blipFill>
                  <p:spPr>
                    <a:xfrm>
                      <a:off x="7771743" y="2368104"/>
                      <a:ext cx="61200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1">
                  <p14:nvContentPartPr>
                    <p14:cNvPr id="2082" name="Ink 2081">
                      <a:extLst>
                        <a:ext uri="{FF2B5EF4-FFF2-40B4-BE49-F238E27FC236}">
                          <a16:creationId xmlns:a16="http://schemas.microsoft.com/office/drawing/2014/main" id="{929A1221-A70F-42CD-8272-A26C5F2719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35103" y="2388624"/>
                    <a:ext cx="58320" cy="57600"/>
                  </p14:xfrm>
                </p:contentPart>
              </mc:Choice>
              <mc:Fallback xmlns="">
                <p:pic>
                  <p:nvPicPr>
                    <p:cNvPr id="2082" name="Ink 2081">
                      <a:extLst>
                        <a:ext uri="{FF2B5EF4-FFF2-40B4-BE49-F238E27FC236}">
                          <a16:creationId xmlns:a16="http://schemas.microsoft.com/office/drawing/2014/main" id="{929A1221-A70F-42CD-8272-A26C5F271967}"/>
                        </a:ext>
                      </a:extLst>
                    </p:cNvPr>
                    <p:cNvPicPr/>
                    <p:nvPr/>
                  </p:nvPicPr>
                  <p:blipFill>
                    <a:blip r:embed="rId202"/>
                    <a:stretch>
                      <a:fillRect/>
                    </a:stretch>
                  </p:blipFill>
                  <p:spPr>
                    <a:xfrm>
                      <a:off x="7830783" y="2384304"/>
                      <a:ext cx="66960" cy="6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3">
                  <p14:nvContentPartPr>
                    <p14:cNvPr id="2083" name="Ink 2082">
                      <a:extLst>
                        <a:ext uri="{FF2B5EF4-FFF2-40B4-BE49-F238E27FC236}">
                          <a16:creationId xmlns:a16="http://schemas.microsoft.com/office/drawing/2014/main" id="{77835CB9-FBB7-422E-9729-1553F2B57C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00263" y="2395464"/>
                    <a:ext cx="63000" cy="63000"/>
                  </p14:xfrm>
                </p:contentPart>
              </mc:Choice>
              <mc:Fallback xmlns="">
                <p:pic>
                  <p:nvPicPr>
                    <p:cNvPr id="2083" name="Ink 2082">
                      <a:extLst>
                        <a:ext uri="{FF2B5EF4-FFF2-40B4-BE49-F238E27FC236}">
                          <a16:creationId xmlns:a16="http://schemas.microsoft.com/office/drawing/2014/main" id="{77835CB9-FBB7-422E-9729-1553F2B57CCA}"/>
                        </a:ext>
                      </a:extLst>
                    </p:cNvPr>
                    <p:cNvPicPr/>
                    <p:nvPr/>
                  </p:nvPicPr>
                  <p:blipFill>
                    <a:blip r:embed="rId204"/>
                    <a:stretch>
                      <a:fillRect/>
                    </a:stretch>
                  </p:blipFill>
                  <p:spPr>
                    <a:xfrm>
                      <a:off x="7895943" y="2391144"/>
                      <a:ext cx="71640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5">
                  <p14:nvContentPartPr>
                    <p14:cNvPr id="2171" name="Ink 2170">
                      <a:extLst>
                        <a:ext uri="{FF2B5EF4-FFF2-40B4-BE49-F238E27FC236}">
                          <a16:creationId xmlns:a16="http://schemas.microsoft.com/office/drawing/2014/main" id="{B30F4B6F-6356-404D-A734-B5E251CCCE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44863" y="2139144"/>
                    <a:ext cx="178560" cy="106560"/>
                  </p14:xfrm>
                </p:contentPart>
              </mc:Choice>
              <mc:Fallback xmlns="">
                <p:pic>
                  <p:nvPicPr>
                    <p:cNvPr id="2171" name="Ink 2170">
                      <a:extLst>
                        <a:ext uri="{FF2B5EF4-FFF2-40B4-BE49-F238E27FC236}">
                          <a16:creationId xmlns:a16="http://schemas.microsoft.com/office/drawing/2014/main" id="{B30F4B6F-6356-404D-A734-B5E251CCCEBE}"/>
                        </a:ext>
                      </a:extLst>
                    </p:cNvPr>
                    <p:cNvPicPr/>
                    <p:nvPr/>
                  </p:nvPicPr>
                  <p:blipFill>
                    <a:blip r:embed="rId206"/>
                    <a:stretch>
                      <a:fillRect/>
                    </a:stretch>
                  </p:blipFill>
                  <p:spPr>
                    <a:xfrm>
                      <a:off x="8340543" y="2134824"/>
                      <a:ext cx="187200" cy="11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7">
                  <p14:nvContentPartPr>
                    <p14:cNvPr id="2172" name="Ink 2171">
                      <a:extLst>
                        <a:ext uri="{FF2B5EF4-FFF2-40B4-BE49-F238E27FC236}">
                          <a16:creationId xmlns:a16="http://schemas.microsoft.com/office/drawing/2014/main" id="{C30CA1A1-00D8-446A-B310-A9E635BBA3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8343" y="2047344"/>
                    <a:ext cx="65520" cy="39240"/>
                  </p14:xfrm>
                </p:contentPart>
              </mc:Choice>
              <mc:Fallback xmlns="">
                <p:pic>
                  <p:nvPicPr>
                    <p:cNvPr id="2172" name="Ink 2171">
                      <a:extLst>
                        <a:ext uri="{FF2B5EF4-FFF2-40B4-BE49-F238E27FC236}">
                          <a16:creationId xmlns:a16="http://schemas.microsoft.com/office/drawing/2014/main" id="{C30CA1A1-00D8-446A-B310-A9E635BBA319}"/>
                        </a:ext>
                      </a:extLst>
                    </p:cNvPr>
                    <p:cNvPicPr/>
                    <p:nvPr/>
                  </p:nvPicPr>
                  <p:blipFill>
                    <a:blip r:embed="rId208"/>
                    <a:stretch>
                      <a:fillRect/>
                    </a:stretch>
                  </p:blipFill>
                  <p:spPr>
                    <a:xfrm>
                      <a:off x="8644023" y="2043024"/>
                      <a:ext cx="74160" cy="4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9">
                  <p14:nvContentPartPr>
                    <p14:cNvPr id="2173" name="Ink 2172">
                      <a:extLst>
                        <a:ext uri="{FF2B5EF4-FFF2-40B4-BE49-F238E27FC236}">
                          <a16:creationId xmlns:a16="http://schemas.microsoft.com/office/drawing/2014/main" id="{BA7DE33F-4D58-44A8-97B9-F998E8DB2F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2103" y="2127624"/>
                    <a:ext cx="92520" cy="25920"/>
                  </p14:xfrm>
                </p:contentPart>
              </mc:Choice>
              <mc:Fallback xmlns="">
                <p:pic>
                  <p:nvPicPr>
                    <p:cNvPr id="2173" name="Ink 2172">
                      <a:extLst>
                        <a:ext uri="{FF2B5EF4-FFF2-40B4-BE49-F238E27FC236}">
                          <a16:creationId xmlns:a16="http://schemas.microsoft.com/office/drawing/2014/main" id="{BA7DE33F-4D58-44A8-97B9-F998E8DB2F6D}"/>
                        </a:ext>
                      </a:extLst>
                    </p:cNvPr>
                    <p:cNvPicPr/>
                    <p:nvPr/>
                  </p:nvPicPr>
                  <p:blipFill>
                    <a:blip r:embed="rId210"/>
                    <a:stretch>
                      <a:fillRect/>
                    </a:stretch>
                  </p:blipFill>
                  <p:spPr>
                    <a:xfrm>
                      <a:off x="8757783" y="2123304"/>
                      <a:ext cx="101160" cy="3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1">
                  <p14:nvContentPartPr>
                    <p14:cNvPr id="2175" name="Ink 2174">
                      <a:extLst>
                        <a:ext uri="{FF2B5EF4-FFF2-40B4-BE49-F238E27FC236}">
                          <a16:creationId xmlns:a16="http://schemas.microsoft.com/office/drawing/2014/main" id="{28CF6DF8-75F9-4157-8178-0DAF325230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4223" y="2242824"/>
                    <a:ext cx="125280" cy="29520"/>
                  </p14:xfrm>
                </p:contentPart>
              </mc:Choice>
              <mc:Fallback xmlns="">
                <p:pic>
                  <p:nvPicPr>
                    <p:cNvPr id="2175" name="Ink 2174">
                      <a:extLst>
                        <a:ext uri="{FF2B5EF4-FFF2-40B4-BE49-F238E27FC236}">
                          <a16:creationId xmlns:a16="http://schemas.microsoft.com/office/drawing/2014/main" id="{28CF6DF8-75F9-4157-8178-0DAF3252301C}"/>
                        </a:ext>
                      </a:extLst>
                    </p:cNvPr>
                    <p:cNvPicPr/>
                    <p:nvPr/>
                  </p:nvPicPr>
                  <p:blipFill>
                    <a:blip r:embed="rId212"/>
                    <a:stretch>
                      <a:fillRect/>
                    </a:stretch>
                  </p:blipFill>
                  <p:spPr>
                    <a:xfrm>
                      <a:off x="8439903" y="2238504"/>
                      <a:ext cx="133920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3">
                  <p14:nvContentPartPr>
                    <p14:cNvPr id="2176" name="Ink 2175">
                      <a:extLst>
                        <a:ext uri="{FF2B5EF4-FFF2-40B4-BE49-F238E27FC236}">
                          <a16:creationId xmlns:a16="http://schemas.microsoft.com/office/drawing/2014/main" id="{3F85F64E-8BFF-4F7B-A252-A9112AA484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54303" y="2343624"/>
                    <a:ext cx="160920" cy="16200"/>
                  </p14:xfrm>
                </p:contentPart>
              </mc:Choice>
              <mc:Fallback xmlns="">
                <p:pic>
                  <p:nvPicPr>
                    <p:cNvPr id="2176" name="Ink 2175">
                      <a:extLst>
                        <a:ext uri="{FF2B5EF4-FFF2-40B4-BE49-F238E27FC236}">
                          <a16:creationId xmlns:a16="http://schemas.microsoft.com/office/drawing/2014/main" id="{3F85F64E-8BFF-4F7B-A252-A9112AA48461}"/>
                        </a:ext>
                      </a:extLst>
                    </p:cNvPr>
                    <p:cNvPicPr/>
                    <p:nvPr/>
                  </p:nvPicPr>
                  <p:blipFill>
                    <a:blip r:embed="rId214"/>
                    <a:stretch>
                      <a:fillRect/>
                    </a:stretch>
                  </p:blipFill>
                  <p:spPr>
                    <a:xfrm>
                      <a:off x="8449983" y="2339304"/>
                      <a:ext cx="169560" cy="2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5">
                  <p14:nvContentPartPr>
                    <p14:cNvPr id="2177" name="Ink 2176">
                      <a:extLst>
                        <a:ext uri="{FF2B5EF4-FFF2-40B4-BE49-F238E27FC236}">
                          <a16:creationId xmlns:a16="http://schemas.microsoft.com/office/drawing/2014/main" id="{12F7E1E3-6D58-4C86-B2DB-2C51FA7859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6383" y="2410224"/>
                    <a:ext cx="160560" cy="39240"/>
                  </p14:xfrm>
                </p:contentPart>
              </mc:Choice>
              <mc:Fallback xmlns="">
                <p:pic>
                  <p:nvPicPr>
                    <p:cNvPr id="2177" name="Ink 2176">
                      <a:extLst>
                        <a:ext uri="{FF2B5EF4-FFF2-40B4-BE49-F238E27FC236}">
                          <a16:creationId xmlns:a16="http://schemas.microsoft.com/office/drawing/2014/main" id="{12F7E1E3-6D58-4C86-B2DB-2C51FA785978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8442063" y="2405904"/>
                      <a:ext cx="169200" cy="4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7">
                  <p14:nvContentPartPr>
                    <p14:cNvPr id="2178" name="Ink 2177">
                      <a:extLst>
                        <a:ext uri="{FF2B5EF4-FFF2-40B4-BE49-F238E27FC236}">
                          <a16:creationId xmlns:a16="http://schemas.microsoft.com/office/drawing/2014/main" id="{657CA3FF-CDF3-4F9F-BF1C-EB606EDCB2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34503" y="2517864"/>
                    <a:ext cx="164160" cy="56880"/>
                  </p14:xfrm>
                </p:contentPart>
              </mc:Choice>
              <mc:Fallback xmlns="">
                <p:pic>
                  <p:nvPicPr>
                    <p:cNvPr id="2178" name="Ink 2177">
                      <a:extLst>
                        <a:ext uri="{FF2B5EF4-FFF2-40B4-BE49-F238E27FC236}">
                          <a16:creationId xmlns:a16="http://schemas.microsoft.com/office/drawing/2014/main" id="{657CA3FF-CDF3-4F9F-BF1C-EB606EDCB2D6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8430183" y="2513544"/>
                      <a:ext cx="172800" cy="6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9">
                  <p14:nvContentPartPr>
                    <p14:cNvPr id="2179" name="Ink 2178">
                      <a:extLst>
                        <a:ext uri="{FF2B5EF4-FFF2-40B4-BE49-F238E27FC236}">
                          <a16:creationId xmlns:a16="http://schemas.microsoft.com/office/drawing/2014/main" id="{A8E7BC3E-0248-4E05-9532-BFBDD2DEF0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223" y="2308344"/>
                    <a:ext cx="55440" cy="14760"/>
                  </p14:xfrm>
                </p:contentPart>
              </mc:Choice>
              <mc:Fallback xmlns="">
                <p:pic>
                  <p:nvPicPr>
                    <p:cNvPr id="2179" name="Ink 2178">
                      <a:extLst>
                        <a:ext uri="{FF2B5EF4-FFF2-40B4-BE49-F238E27FC236}">
                          <a16:creationId xmlns:a16="http://schemas.microsoft.com/office/drawing/2014/main" id="{A8E7BC3E-0248-4E05-9532-BFBDD2DEF0A7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8772903" y="2304024"/>
                      <a:ext cx="64080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1">
                  <p14:nvContentPartPr>
                    <p14:cNvPr id="2180" name="Ink 2179">
                      <a:extLst>
                        <a:ext uri="{FF2B5EF4-FFF2-40B4-BE49-F238E27FC236}">
                          <a16:creationId xmlns:a16="http://schemas.microsoft.com/office/drawing/2014/main" id="{CA931745-B6CE-4665-8FE1-050D2C9835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8823" y="2432184"/>
                    <a:ext cx="84960" cy="22680"/>
                  </p14:xfrm>
                </p:contentPart>
              </mc:Choice>
              <mc:Fallback xmlns="">
                <p:pic>
                  <p:nvPicPr>
                    <p:cNvPr id="2180" name="Ink 2179">
                      <a:extLst>
                        <a:ext uri="{FF2B5EF4-FFF2-40B4-BE49-F238E27FC236}">
                          <a16:creationId xmlns:a16="http://schemas.microsoft.com/office/drawing/2014/main" id="{CA931745-B6CE-4665-8FE1-050D2C983528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8794503" y="2427864"/>
                      <a:ext cx="93600" cy="3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3">
                  <p14:nvContentPartPr>
                    <p14:cNvPr id="2181" name="Ink 2180">
                      <a:extLst>
                        <a:ext uri="{FF2B5EF4-FFF2-40B4-BE49-F238E27FC236}">
                          <a16:creationId xmlns:a16="http://schemas.microsoft.com/office/drawing/2014/main" id="{6E2474E8-D6A5-47D0-9FC1-D16FD7D589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6583" y="2560704"/>
                    <a:ext cx="80640" cy="47160"/>
                  </p14:xfrm>
                </p:contentPart>
              </mc:Choice>
              <mc:Fallback xmlns="">
                <p:pic>
                  <p:nvPicPr>
                    <p:cNvPr id="2181" name="Ink 2180">
                      <a:extLst>
                        <a:ext uri="{FF2B5EF4-FFF2-40B4-BE49-F238E27FC236}">
                          <a16:creationId xmlns:a16="http://schemas.microsoft.com/office/drawing/2014/main" id="{6E2474E8-D6A5-47D0-9FC1-D16FD7D58979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8782263" y="2556384"/>
                      <a:ext cx="89280" cy="5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5">
                  <p14:nvContentPartPr>
                    <p14:cNvPr id="2182" name="Ink 2181">
                      <a:extLst>
                        <a:ext uri="{FF2B5EF4-FFF2-40B4-BE49-F238E27FC236}">
                          <a16:creationId xmlns:a16="http://schemas.microsoft.com/office/drawing/2014/main" id="{872AC944-458E-440F-98C5-1E366CCC38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1823" y="2642064"/>
                    <a:ext cx="81360" cy="48960"/>
                  </p14:xfrm>
                </p:contentPart>
              </mc:Choice>
              <mc:Fallback xmlns="">
                <p:pic>
                  <p:nvPicPr>
                    <p:cNvPr id="2182" name="Ink 2181">
                      <a:extLst>
                        <a:ext uri="{FF2B5EF4-FFF2-40B4-BE49-F238E27FC236}">
                          <a16:creationId xmlns:a16="http://schemas.microsoft.com/office/drawing/2014/main" id="{872AC944-458E-440F-98C5-1E366CCC3811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8767503" y="2637744"/>
                      <a:ext cx="9000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7">
                  <p14:nvContentPartPr>
                    <p14:cNvPr id="2186" name="Ink 2185">
                      <a:extLst>
                        <a:ext uri="{FF2B5EF4-FFF2-40B4-BE49-F238E27FC236}">
                          <a16:creationId xmlns:a16="http://schemas.microsoft.com/office/drawing/2014/main" id="{CAEBBC6B-1B69-41C9-84AD-23A57AECD0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383" y="1998744"/>
                    <a:ext cx="82080" cy="34560"/>
                  </p14:xfrm>
                </p:contentPart>
              </mc:Choice>
              <mc:Fallback xmlns="">
                <p:pic>
                  <p:nvPicPr>
                    <p:cNvPr id="2186" name="Ink 2185">
                      <a:extLst>
                        <a:ext uri="{FF2B5EF4-FFF2-40B4-BE49-F238E27FC236}">
                          <a16:creationId xmlns:a16="http://schemas.microsoft.com/office/drawing/2014/main" id="{CAEBBC6B-1B69-41C9-84AD-23A57AECD053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8820063" y="1994424"/>
                      <a:ext cx="90720" cy="43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9">
                  <p14:nvContentPartPr>
                    <p14:cNvPr id="2187" name="Ink 2186">
                      <a:extLst>
                        <a:ext uri="{FF2B5EF4-FFF2-40B4-BE49-F238E27FC236}">
                          <a16:creationId xmlns:a16="http://schemas.microsoft.com/office/drawing/2014/main" id="{11302A4A-FE5F-45B5-B72F-CC5DE919DA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6223" y="2092704"/>
                    <a:ext cx="83880" cy="9000"/>
                  </p14:xfrm>
                </p:contentPart>
              </mc:Choice>
              <mc:Fallback xmlns="">
                <p:pic>
                  <p:nvPicPr>
                    <p:cNvPr id="2187" name="Ink 2186">
                      <a:extLst>
                        <a:ext uri="{FF2B5EF4-FFF2-40B4-BE49-F238E27FC236}">
                          <a16:creationId xmlns:a16="http://schemas.microsoft.com/office/drawing/2014/main" id="{11302A4A-FE5F-45B5-B72F-CC5DE919DA9E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8961903" y="2088384"/>
                      <a:ext cx="92520" cy="1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1">
                  <p14:nvContentPartPr>
                    <p14:cNvPr id="2188" name="Ink 2187">
                      <a:extLst>
                        <a:ext uri="{FF2B5EF4-FFF2-40B4-BE49-F238E27FC236}">
                          <a16:creationId xmlns:a16="http://schemas.microsoft.com/office/drawing/2014/main" id="{F0A6FE0F-C4F7-4293-B5F9-E42463B46C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6463" y="2187744"/>
                    <a:ext cx="79920" cy="7560"/>
                  </p14:xfrm>
                </p:contentPart>
              </mc:Choice>
              <mc:Fallback xmlns="">
                <p:pic>
                  <p:nvPicPr>
                    <p:cNvPr id="2188" name="Ink 2187">
                      <a:extLst>
                        <a:ext uri="{FF2B5EF4-FFF2-40B4-BE49-F238E27FC236}">
                          <a16:creationId xmlns:a16="http://schemas.microsoft.com/office/drawing/2014/main" id="{F0A6FE0F-C4F7-4293-B5F9-E42463B46CD2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8992143" y="2183424"/>
                      <a:ext cx="8856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3">
                  <p14:nvContentPartPr>
                    <p14:cNvPr id="2189" name="Ink 2188">
                      <a:extLst>
                        <a:ext uri="{FF2B5EF4-FFF2-40B4-BE49-F238E27FC236}">
                          <a16:creationId xmlns:a16="http://schemas.microsoft.com/office/drawing/2014/main" id="{AC11105E-24F4-4B1F-A251-25AA16F281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9583" y="2294304"/>
                    <a:ext cx="45720" cy="2880"/>
                  </p14:xfrm>
                </p:contentPart>
              </mc:Choice>
              <mc:Fallback xmlns="">
                <p:pic>
                  <p:nvPicPr>
                    <p:cNvPr id="2189" name="Ink 2188">
                      <a:extLst>
                        <a:ext uri="{FF2B5EF4-FFF2-40B4-BE49-F238E27FC236}">
                          <a16:creationId xmlns:a16="http://schemas.microsoft.com/office/drawing/2014/main" id="{AC11105E-24F4-4B1F-A251-25AA16F28140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9025263" y="2289984"/>
                      <a:ext cx="5436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5">
                  <p14:nvContentPartPr>
                    <p14:cNvPr id="2190" name="Ink 2189">
                      <a:extLst>
                        <a:ext uri="{FF2B5EF4-FFF2-40B4-BE49-F238E27FC236}">
                          <a16:creationId xmlns:a16="http://schemas.microsoft.com/office/drawing/2014/main" id="{7C4F9A6E-3471-45FD-B0DA-16DC834142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1983" y="2403744"/>
                    <a:ext cx="75600" cy="12600"/>
                  </p14:xfrm>
                </p:contentPart>
              </mc:Choice>
              <mc:Fallback xmlns="">
                <p:pic>
                  <p:nvPicPr>
                    <p:cNvPr id="2190" name="Ink 2189">
                      <a:extLst>
                        <a:ext uri="{FF2B5EF4-FFF2-40B4-BE49-F238E27FC236}">
                          <a16:creationId xmlns:a16="http://schemas.microsoft.com/office/drawing/2014/main" id="{7C4F9A6E-3471-45FD-B0DA-16DC834142DD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8967663" y="2399424"/>
                      <a:ext cx="8424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7">
                  <p14:nvContentPartPr>
                    <p14:cNvPr id="2191" name="Ink 2190">
                      <a:extLst>
                        <a:ext uri="{FF2B5EF4-FFF2-40B4-BE49-F238E27FC236}">
                          <a16:creationId xmlns:a16="http://schemas.microsoft.com/office/drawing/2014/main" id="{FB7F83DC-3883-447A-9026-DA41299FF2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3383" y="2553504"/>
                    <a:ext cx="41040" cy="17640"/>
                  </p14:xfrm>
                </p:contentPart>
              </mc:Choice>
              <mc:Fallback xmlns="">
                <p:pic>
                  <p:nvPicPr>
                    <p:cNvPr id="2191" name="Ink 2190">
                      <a:extLst>
                        <a:ext uri="{FF2B5EF4-FFF2-40B4-BE49-F238E27FC236}">
                          <a16:creationId xmlns:a16="http://schemas.microsoft.com/office/drawing/2014/main" id="{FB7F83DC-3883-447A-9026-DA41299FF29E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9009063" y="2549184"/>
                      <a:ext cx="49680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9">
                  <p14:nvContentPartPr>
                    <p14:cNvPr id="2192" name="Ink 2191">
                      <a:extLst>
                        <a:ext uri="{FF2B5EF4-FFF2-40B4-BE49-F238E27FC236}">
                          <a16:creationId xmlns:a16="http://schemas.microsoft.com/office/drawing/2014/main" id="{E161A296-26DD-40F5-9CB5-46894BB757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1063" y="2719104"/>
                    <a:ext cx="60480" cy="18000"/>
                  </p14:xfrm>
                </p:contentPart>
              </mc:Choice>
              <mc:Fallback xmlns="">
                <p:pic>
                  <p:nvPicPr>
                    <p:cNvPr id="2192" name="Ink 2191">
                      <a:extLst>
                        <a:ext uri="{FF2B5EF4-FFF2-40B4-BE49-F238E27FC236}">
                          <a16:creationId xmlns:a16="http://schemas.microsoft.com/office/drawing/2014/main" id="{E161A296-26DD-40F5-9CB5-46894BB7577F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8986743" y="2714784"/>
                      <a:ext cx="69120" cy="26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228" name="Ink 2227">
                    <a:extLst>
                      <a:ext uri="{FF2B5EF4-FFF2-40B4-BE49-F238E27FC236}">
                        <a16:creationId xmlns:a16="http://schemas.microsoft.com/office/drawing/2014/main" id="{0CEC59B8-C9D8-4D95-AAE9-8A75A3AFD358}"/>
                      </a:ext>
                    </a:extLst>
                  </p14:cNvPr>
                  <p14:cNvContentPartPr/>
                  <p14:nvPr/>
                </p14:nvContentPartPr>
                <p14:xfrm>
                  <a:off x="9332328" y="2433184"/>
                  <a:ext cx="338040" cy="28440"/>
                </p14:xfrm>
              </p:contentPart>
            </mc:Choice>
            <mc:Fallback xmlns="">
              <p:pic>
                <p:nvPicPr>
                  <p:cNvPr id="2228" name="Ink 2227">
                    <a:extLst>
                      <a:ext uri="{FF2B5EF4-FFF2-40B4-BE49-F238E27FC236}">
                        <a16:creationId xmlns:a16="http://schemas.microsoft.com/office/drawing/2014/main" id="{0CEC59B8-C9D8-4D95-AAE9-8A75A3AFD358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9328008" y="2428864"/>
                    <a:ext cx="3466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229" name="Ink 2228">
                    <a:extLst>
                      <a:ext uri="{FF2B5EF4-FFF2-40B4-BE49-F238E27FC236}">
                        <a16:creationId xmlns:a16="http://schemas.microsoft.com/office/drawing/2014/main" id="{D6450350-CEA4-4DA6-A61C-EF1847964935}"/>
                      </a:ext>
                    </a:extLst>
                  </p14:cNvPr>
                  <p14:cNvContentPartPr/>
                  <p14:nvPr/>
                </p14:nvContentPartPr>
                <p14:xfrm>
                  <a:off x="9667848" y="2403664"/>
                  <a:ext cx="74520" cy="120600"/>
                </p14:xfrm>
              </p:contentPart>
            </mc:Choice>
            <mc:Fallback xmlns="">
              <p:pic>
                <p:nvPicPr>
                  <p:cNvPr id="2229" name="Ink 2228">
                    <a:extLst>
                      <a:ext uri="{FF2B5EF4-FFF2-40B4-BE49-F238E27FC236}">
                        <a16:creationId xmlns:a16="http://schemas.microsoft.com/office/drawing/2014/main" id="{D6450350-CEA4-4DA6-A61C-EF1847964935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9663528" y="2399344"/>
                    <a:ext cx="83160" cy="1292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245" name="Group 2244">
                <a:extLst>
                  <a:ext uri="{FF2B5EF4-FFF2-40B4-BE49-F238E27FC236}">
                    <a16:creationId xmlns:a16="http://schemas.microsoft.com/office/drawing/2014/main" id="{78E6BC42-0582-49D4-96FF-FFFBC581A231}"/>
                  </a:ext>
                </a:extLst>
              </p:cNvPr>
              <p:cNvGrpSpPr/>
              <p:nvPr/>
            </p:nvGrpSpPr>
            <p:grpSpPr>
              <a:xfrm>
                <a:off x="9979608" y="2742424"/>
                <a:ext cx="544320" cy="200160"/>
                <a:chOff x="9979608" y="2742424"/>
                <a:chExt cx="544320" cy="200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5">
                  <p14:nvContentPartPr>
                    <p14:cNvPr id="2239" name="Ink 2238">
                      <a:extLst>
                        <a:ext uri="{FF2B5EF4-FFF2-40B4-BE49-F238E27FC236}">
                          <a16:creationId xmlns:a16="http://schemas.microsoft.com/office/drawing/2014/main" id="{35784175-F82F-45F0-AEE6-54CBF98092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79608" y="2773024"/>
                    <a:ext cx="95040" cy="109800"/>
                  </p14:xfrm>
                </p:contentPart>
              </mc:Choice>
              <mc:Fallback xmlns="">
                <p:pic>
                  <p:nvPicPr>
                    <p:cNvPr id="2239" name="Ink 2238">
                      <a:extLst>
                        <a:ext uri="{FF2B5EF4-FFF2-40B4-BE49-F238E27FC236}">
                          <a16:creationId xmlns:a16="http://schemas.microsoft.com/office/drawing/2014/main" id="{35784175-F82F-45F0-AEE6-54CBF98092EC}"/>
                        </a:ext>
                      </a:extLst>
                    </p:cNvPr>
                    <p:cNvPicPr/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9975288" y="2768704"/>
                      <a:ext cx="103680" cy="118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7">
                  <p14:nvContentPartPr>
                    <p14:cNvPr id="2240" name="Ink 2239">
                      <a:extLst>
                        <a:ext uri="{FF2B5EF4-FFF2-40B4-BE49-F238E27FC236}">
                          <a16:creationId xmlns:a16="http://schemas.microsoft.com/office/drawing/2014/main" id="{97546803-0BDC-4A32-8ECC-93CA0CDC12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76808" y="2783824"/>
                    <a:ext cx="99720" cy="111240"/>
                  </p14:xfrm>
                </p:contentPart>
              </mc:Choice>
              <mc:Fallback xmlns="">
                <p:pic>
                  <p:nvPicPr>
                    <p:cNvPr id="2240" name="Ink 2239">
                      <a:extLst>
                        <a:ext uri="{FF2B5EF4-FFF2-40B4-BE49-F238E27FC236}">
                          <a16:creationId xmlns:a16="http://schemas.microsoft.com/office/drawing/2014/main" id="{97546803-0BDC-4A32-8ECC-93CA0CDC120E}"/>
                        </a:ext>
                      </a:extLst>
                    </p:cNvPr>
                    <p:cNvPicPr/>
                    <p:nvPr/>
                  </p:nvPicPr>
                  <p:blipFill>
                    <a:blip r:embed="rId248"/>
                    <a:stretch>
                      <a:fillRect/>
                    </a:stretch>
                  </p:blipFill>
                  <p:spPr>
                    <a:xfrm>
                      <a:off x="10072488" y="2779504"/>
                      <a:ext cx="10836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9">
                  <p14:nvContentPartPr>
                    <p14:cNvPr id="2241" name="Ink 2240">
                      <a:extLst>
                        <a:ext uri="{FF2B5EF4-FFF2-40B4-BE49-F238E27FC236}">
                          <a16:creationId xmlns:a16="http://schemas.microsoft.com/office/drawing/2014/main" id="{45AB820F-1D91-4A6F-BECE-B5532362A9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92368" y="2791744"/>
                    <a:ext cx="95400" cy="114840"/>
                  </p14:xfrm>
                </p:contentPart>
              </mc:Choice>
              <mc:Fallback xmlns="">
                <p:pic>
                  <p:nvPicPr>
                    <p:cNvPr id="2241" name="Ink 2240">
                      <a:extLst>
                        <a:ext uri="{FF2B5EF4-FFF2-40B4-BE49-F238E27FC236}">
                          <a16:creationId xmlns:a16="http://schemas.microsoft.com/office/drawing/2014/main" id="{45AB820F-1D91-4A6F-BECE-B5532362A984}"/>
                        </a:ext>
                      </a:extLst>
                    </p:cNvPr>
                    <p:cNvPicPr/>
                    <p:nvPr/>
                  </p:nvPicPr>
                  <p:blipFill>
                    <a:blip r:embed="rId250"/>
                    <a:stretch>
                      <a:fillRect/>
                    </a:stretch>
                  </p:blipFill>
                  <p:spPr>
                    <a:xfrm>
                      <a:off x="10188048" y="2787424"/>
                      <a:ext cx="104040" cy="12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1">
                  <p14:nvContentPartPr>
                    <p14:cNvPr id="2242" name="Ink 2241">
                      <a:extLst>
                        <a:ext uri="{FF2B5EF4-FFF2-40B4-BE49-F238E27FC236}">
                          <a16:creationId xmlns:a16="http://schemas.microsoft.com/office/drawing/2014/main" id="{787BB29E-D115-41A3-9E85-4F8A149CA7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99288" y="2742424"/>
                    <a:ext cx="81720" cy="120960"/>
                  </p14:xfrm>
                </p:contentPart>
              </mc:Choice>
              <mc:Fallback xmlns="">
                <p:pic>
                  <p:nvPicPr>
                    <p:cNvPr id="2242" name="Ink 2241">
                      <a:extLst>
                        <a:ext uri="{FF2B5EF4-FFF2-40B4-BE49-F238E27FC236}">
                          <a16:creationId xmlns:a16="http://schemas.microsoft.com/office/drawing/2014/main" id="{787BB29E-D115-41A3-9E85-4F8A149CA7AB}"/>
                        </a:ext>
                      </a:extLst>
                    </p:cNvPr>
                    <p:cNvPicPr/>
                    <p:nvPr/>
                  </p:nvPicPr>
                  <p:blipFill>
                    <a:blip r:embed="rId252"/>
                    <a:stretch>
                      <a:fillRect/>
                    </a:stretch>
                  </p:blipFill>
                  <p:spPr>
                    <a:xfrm>
                      <a:off x="10294968" y="2738104"/>
                      <a:ext cx="90360" cy="12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3">
                  <p14:nvContentPartPr>
                    <p14:cNvPr id="2243" name="Ink 2242">
                      <a:extLst>
                        <a:ext uri="{FF2B5EF4-FFF2-40B4-BE49-F238E27FC236}">
                          <a16:creationId xmlns:a16="http://schemas.microsoft.com/office/drawing/2014/main" id="{F6F83957-97CE-4889-91EC-1BC5576BC4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75608" y="2762584"/>
                    <a:ext cx="95760" cy="106560"/>
                  </p14:xfrm>
                </p:contentPart>
              </mc:Choice>
              <mc:Fallback xmlns="">
                <p:pic>
                  <p:nvPicPr>
                    <p:cNvPr id="2243" name="Ink 2242">
                      <a:extLst>
                        <a:ext uri="{FF2B5EF4-FFF2-40B4-BE49-F238E27FC236}">
                          <a16:creationId xmlns:a16="http://schemas.microsoft.com/office/drawing/2014/main" id="{F6F83957-97CE-4889-91EC-1BC5576BC428}"/>
                        </a:ext>
                      </a:extLst>
                    </p:cNvPr>
                    <p:cNvPicPr/>
                    <p:nvPr/>
                  </p:nvPicPr>
                  <p:blipFill>
                    <a:blip r:embed="rId254"/>
                    <a:stretch>
                      <a:fillRect/>
                    </a:stretch>
                  </p:blipFill>
                  <p:spPr>
                    <a:xfrm>
                      <a:off x="10371288" y="2758264"/>
                      <a:ext cx="104400" cy="11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5">
                  <p14:nvContentPartPr>
                    <p14:cNvPr id="2244" name="Ink 2243">
                      <a:extLst>
                        <a:ext uri="{FF2B5EF4-FFF2-40B4-BE49-F238E27FC236}">
                          <a16:creationId xmlns:a16="http://schemas.microsoft.com/office/drawing/2014/main" id="{96DAE63E-0338-466B-9966-19E305B1AF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44008" y="2846464"/>
                    <a:ext cx="79920" cy="96120"/>
                  </p14:xfrm>
                </p:contentPart>
              </mc:Choice>
              <mc:Fallback xmlns="">
                <p:pic>
                  <p:nvPicPr>
                    <p:cNvPr id="2244" name="Ink 2243">
                      <a:extLst>
                        <a:ext uri="{FF2B5EF4-FFF2-40B4-BE49-F238E27FC236}">
                          <a16:creationId xmlns:a16="http://schemas.microsoft.com/office/drawing/2014/main" id="{96DAE63E-0338-466B-9966-19E305B1AF88}"/>
                        </a:ext>
                      </a:extLst>
                    </p:cNvPr>
                    <p:cNvPicPr/>
                    <p:nvPr/>
                  </p:nvPicPr>
                  <p:blipFill>
                    <a:blip r:embed="rId256"/>
                    <a:stretch>
                      <a:fillRect/>
                    </a:stretch>
                  </p:blipFill>
                  <p:spPr>
                    <a:xfrm>
                      <a:off x="10439688" y="2842144"/>
                      <a:ext cx="88560" cy="104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51" name="Group 2250">
                <a:extLst>
                  <a:ext uri="{FF2B5EF4-FFF2-40B4-BE49-F238E27FC236}">
                    <a16:creationId xmlns:a16="http://schemas.microsoft.com/office/drawing/2014/main" id="{D9820BF1-F2E5-4AF5-AB43-16C84FA894E3}"/>
                  </a:ext>
                </a:extLst>
              </p:cNvPr>
              <p:cNvGrpSpPr/>
              <p:nvPr/>
            </p:nvGrpSpPr>
            <p:grpSpPr>
              <a:xfrm>
                <a:off x="10329168" y="2242384"/>
                <a:ext cx="488160" cy="363960"/>
                <a:chOff x="10329168" y="2242384"/>
                <a:chExt cx="488160" cy="36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7">
                  <p14:nvContentPartPr>
                    <p14:cNvPr id="2246" name="Ink 2245">
                      <a:extLst>
                        <a:ext uri="{FF2B5EF4-FFF2-40B4-BE49-F238E27FC236}">
                          <a16:creationId xmlns:a16="http://schemas.microsoft.com/office/drawing/2014/main" id="{23E3BEED-D4B0-4F7C-A5A0-6CEBC4CF7A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29168" y="2242384"/>
                    <a:ext cx="130680" cy="108360"/>
                  </p14:xfrm>
                </p:contentPart>
              </mc:Choice>
              <mc:Fallback xmlns="">
                <p:pic>
                  <p:nvPicPr>
                    <p:cNvPr id="2246" name="Ink 2245">
                      <a:extLst>
                        <a:ext uri="{FF2B5EF4-FFF2-40B4-BE49-F238E27FC236}">
                          <a16:creationId xmlns:a16="http://schemas.microsoft.com/office/drawing/2014/main" id="{23E3BEED-D4B0-4F7C-A5A0-6CEBC4CF7A83}"/>
                        </a:ext>
                      </a:extLst>
                    </p:cNvPr>
                    <p:cNvPicPr/>
                    <p:nvPr/>
                  </p:nvPicPr>
                  <p:blipFill>
                    <a:blip r:embed="rId258"/>
                    <a:stretch>
                      <a:fillRect/>
                    </a:stretch>
                  </p:blipFill>
                  <p:spPr>
                    <a:xfrm>
                      <a:off x="10324848" y="2238064"/>
                      <a:ext cx="139320" cy="11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9">
                  <p14:nvContentPartPr>
                    <p14:cNvPr id="2247" name="Ink 2246">
                      <a:extLst>
                        <a:ext uri="{FF2B5EF4-FFF2-40B4-BE49-F238E27FC236}">
                          <a16:creationId xmlns:a16="http://schemas.microsoft.com/office/drawing/2014/main" id="{BDFC3C82-AEC4-4AC1-B151-052178032E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08728" y="2330944"/>
                    <a:ext cx="118440" cy="119880"/>
                  </p14:xfrm>
                </p:contentPart>
              </mc:Choice>
              <mc:Fallback xmlns="">
                <p:pic>
                  <p:nvPicPr>
                    <p:cNvPr id="2247" name="Ink 2246">
                      <a:extLst>
                        <a:ext uri="{FF2B5EF4-FFF2-40B4-BE49-F238E27FC236}">
                          <a16:creationId xmlns:a16="http://schemas.microsoft.com/office/drawing/2014/main" id="{BDFC3C82-AEC4-4AC1-B151-052178032EEF}"/>
                        </a:ext>
                      </a:extLst>
                    </p:cNvPr>
                    <p:cNvPicPr/>
                    <p:nvPr/>
                  </p:nvPicPr>
                  <p:blipFill>
                    <a:blip r:embed="rId260"/>
                    <a:stretch>
                      <a:fillRect/>
                    </a:stretch>
                  </p:blipFill>
                  <p:spPr>
                    <a:xfrm>
                      <a:off x="10404408" y="2326624"/>
                      <a:ext cx="127080" cy="12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1">
                  <p14:nvContentPartPr>
                    <p14:cNvPr id="2248" name="Ink 2247">
                      <a:extLst>
                        <a:ext uri="{FF2B5EF4-FFF2-40B4-BE49-F238E27FC236}">
                          <a16:creationId xmlns:a16="http://schemas.microsoft.com/office/drawing/2014/main" id="{979AC544-2494-4595-A5E3-FE8F2FA823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05208" y="2406184"/>
                    <a:ext cx="102960" cy="108000"/>
                  </p14:xfrm>
                </p:contentPart>
              </mc:Choice>
              <mc:Fallback xmlns="">
                <p:pic>
                  <p:nvPicPr>
                    <p:cNvPr id="2248" name="Ink 2247">
                      <a:extLst>
                        <a:ext uri="{FF2B5EF4-FFF2-40B4-BE49-F238E27FC236}">
                          <a16:creationId xmlns:a16="http://schemas.microsoft.com/office/drawing/2014/main" id="{979AC544-2494-4595-A5E3-FE8F2FA82376}"/>
                        </a:ext>
                      </a:extLst>
                    </p:cNvPr>
                    <p:cNvPicPr/>
                    <p:nvPr/>
                  </p:nvPicPr>
                  <p:blipFill>
                    <a:blip r:embed="rId262"/>
                    <a:stretch>
                      <a:fillRect/>
                    </a:stretch>
                  </p:blipFill>
                  <p:spPr>
                    <a:xfrm>
                      <a:off x="10500888" y="2401864"/>
                      <a:ext cx="111600" cy="11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3">
                  <p14:nvContentPartPr>
                    <p14:cNvPr id="2249" name="Ink 2248">
                      <a:extLst>
                        <a:ext uri="{FF2B5EF4-FFF2-40B4-BE49-F238E27FC236}">
                          <a16:creationId xmlns:a16="http://schemas.microsoft.com/office/drawing/2014/main" id="{9F4C3700-570C-453B-BCD5-72BF23F034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97008" y="2465584"/>
                    <a:ext cx="93960" cy="112320"/>
                  </p14:xfrm>
                </p:contentPart>
              </mc:Choice>
              <mc:Fallback xmlns="">
                <p:pic>
                  <p:nvPicPr>
                    <p:cNvPr id="2249" name="Ink 2248">
                      <a:extLst>
                        <a:ext uri="{FF2B5EF4-FFF2-40B4-BE49-F238E27FC236}">
                          <a16:creationId xmlns:a16="http://schemas.microsoft.com/office/drawing/2014/main" id="{9F4C3700-570C-453B-BCD5-72BF23F03402}"/>
                        </a:ext>
                      </a:extLst>
                    </p:cNvPr>
                    <p:cNvPicPr/>
                    <p:nvPr/>
                  </p:nvPicPr>
                  <p:blipFill>
                    <a:blip r:embed="rId264"/>
                    <a:stretch>
                      <a:fillRect/>
                    </a:stretch>
                  </p:blipFill>
                  <p:spPr>
                    <a:xfrm>
                      <a:off x="10592688" y="2461264"/>
                      <a:ext cx="102600" cy="12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5">
                  <p14:nvContentPartPr>
                    <p14:cNvPr id="2250" name="Ink 2249">
                      <a:extLst>
                        <a:ext uri="{FF2B5EF4-FFF2-40B4-BE49-F238E27FC236}">
                          <a16:creationId xmlns:a16="http://schemas.microsoft.com/office/drawing/2014/main" id="{07B9C934-C444-4794-95CA-50C57C11C5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15088" y="2471704"/>
                    <a:ext cx="102240" cy="134640"/>
                  </p14:xfrm>
                </p:contentPart>
              </mc:Choice>
              <mc:Fallback xmlns="">
                <p:pic>
                  <p:nvPicPr>
                    <p:cNvPr id="2250" name="Ink 2249">
                      <a:extLst>
                        <a:ext uri="{FF2B5EF4-FFF2-40B4-BE49-F238E27FC236}">
                          <a16:creationId xmlns:a16="http://schemas.microsoft.com/office/drawing/2014/main" id="{07B9C934-C444-4794-95CA-50C57C11C592}"/>
                        </a:ext>
                      </a:extLst>
                    </p:cNvPr>
                    <p:cNvPicPr/>
                    <p:nvPr/>
                  </p:nvPicPr>
                  <p:blipFill>
                    <a:blip r:embed="rId266"/>
                    <a:stretch>
                      <a:fillRect/>
                    </a:stretch>
                  </p:blipFill>
                  <p:spPr>
                    <a:xfrm>
                      <a:off x="10710768" y="2467384"/>
                      <a:ext cx="110880" cy="143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58" name="Group 2257">
                <a:extLst>
                  <a:ext uri="{FF2B5EF4-FFF2-40B4-BE49-F238E27FC236}">
                    <a16:creationId xmlns:a16="http://schemas.microsoft.com/office/drawing/2014/main" id="{B9F1D50F-D0F2-4F4A-AD91-CBA9A6D3679F}"/>
                  </a:ext>
                </a:extLst>
              </p:cNvPr>
              <p:cNvGrpSpPr/>
              <p:nvPr/>
            </p:nvGrpSpPr>
            <p:grpSpPr>
              <a:xfrm>
                <a:off x="9965208" y="2110984"/>
                <a:ext cx="392760" cy="393480"/>
                <a:chOff x="9965208" y="2110984"/>
                <a:chExt cx="392760" cy="393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67">
                  <p14:nvContentPartPr>
                    <p14:cNvPr id="2252" name="Ink 2251">
                      <a:extLst>
                        <a:ext uri="{FF2B5EF4-FFF2-40B4-BE49-F238E27FC236}">
                          <a16:creationId xmlns:a16="http://schemas.microsoft.com/office/drawing/2014/main" id="{DC57444D-E265-456D-ACFB-25871B29CD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65208" y="2385304"/>
                    <a:ext cx="79920" cy="119160"/>
                  </p14:xfrm>
                </p:contentPart>
              </mc:Choice>
              <mc:Fallback xmlns="">
                <p:pic>
                  <p:nvPicPr>
                    <p:cNvPr id="2252" name="Ink 2251">
                      <a:extLst>
                        <a:ext uri="{FF2B5EF4-FFF2-40B4-BE49-F238E27FC236}">
                          <a16:creationId xmlns:a16="http://schemas.microsoft.com/office/drawing/2014/main" id="{DC57444D-E265-456D-ACFB-25871B29CD64}"/>
                        </a:ext>
                      </a:extLst>
                    </p:cNvPr>
                    <p:cNvPicPr/>
                    <p:nvPr/>
                  </p:nvPicPr>
                  <p:blipFill>
                    <a:blip r:embed="rId268"/>
                    <a:stretch>
                      <a:fillRect/>
                    </a:stretch>
                  </p:blipFill>
                  <p:spPr>
                    <a:xfrm>
                      <a:off x="9960888" y="2380984"/>
                      <a:ext cx="8856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9">
                  <p14:nvContentPartPr>
                    <p14:cNvPr id="2253" name="Ink 2252">
                      <a:extLst>
                        <a:ext uri="{FF2B5EF4-FFF2-40B4-BE49-F238E27FC236}">
                          <a16:creationId xmlns:a16="http://schemas.microsoft.com/office/drawing/2014/main" id="{40337DBB-6261-42EC-87C1-2D4852006F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27488" y="2323024"/>
                    <a:ext cx="112680" cy="129600"/>
                  </p14:xfrm>
                </p:contentPart>
              </mc:Choice>
              <mc:Fallback xmlns="">
                <p:pic>
                  <p:nvPicPr>
                    <p:cNvPr id="2253" name="Ink 2252">
                      <a:extLst>
                        <a:ext uri="{FF2B5EF4-FFF2-40B4-BE49-F238E27FC236}">
                          <a16:creationId xmlns:a16="http://schemas.microsoft.com/office/drawing/2014/main" id="{40337DBB-6261-42EC-87C1-2D4852006FE5}"/>
                        </a:ext>
                      </a:extLst>
                    </p:cNvPr>
                    <p:cNvPicPr/>
                    <p:nvPr/>
                  </p:nvPicPr>
                  <p:blipFill>
                    <a:blip r:embed="rId270"/>
                    <a:stretch>
                      <a:fillRect/>
                    </a:stretch>
                  </p:blipFill>
                  <p:spPr>
                    <a:xfrm>
                      <a:off x="10023168" y="2318704"/>
                      <a:ext cx="121320" cy="13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1">
                  <p14:nvContentPartPr>
                    <p14:cNvPr id="2254" name="Ink 2253">
                      <a:extLst>
                        <a:ext uri="{FF2B5EF4-FFF2-40B4-BE49-F238E27FC236}">
                          <a16:creationId xmlns:a16="http://schemas.microsoft.com/office/drawing/2014/main" id="{5BB92805-D5E0-4DE5-A45A-F23941CC4F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28288" y="2265784"/>
                    <a:ext cx="81360" cy="128160"/>
                  </p14:xfrm>
                </p:contentPart>
              </mc:Choice>
              <mc:Fallback xmlns="">
                <p:pic>
                  <p:nvPicPr>
                    <p:cNvPr id="2254" name="Ink 2253">
                      <a:extLst>
                        <a:ext uri="{FF2B5EF4-FFF2-40B4-BE49-F238E27FC236}">
                          <a16:creationId xmlns:a16="http://schemas.microsoft.com/office/drawing/2014/main" id="{5BB92805-D5E0-4DE5-A45A-F23941CC4F16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10123968" y="2261464"/>
                      <a:ext cx="90000" cy="13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3">
                  <p14:nvContentPartPr>
                    <p14:cNvPr id="2255" name="Ink 2254">
                      <a:extLst>
                        <a:ext uri="{FF2B5EF4-FFF2-40B4-BE49-F238E27FC236}">
                          <a16:creationId xmlns:a16="http://schemas.microsoft.com/office/drawing/2014/main" id="{09002779-B5F9-41CC-9D24-6EEE53018B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77168" y="2165344"/>
                    <a:ext cx="95760" cy="128160"/>
                  </p14:xfrm>
                </p:contentPart>
              </mc:Choice>
              <mc:Fallback xmlns="">
                <p:pic>
                  <p:nvPicPr>
                    <p:cNvPr id="2255" name="Ink 2254">
                      <a:extLst>
                        <a:ext uri="{FF2B5EF4-FFF2-40B4-BE49-F238E27FC236}">
                          <a16:creationId xmlns:a16="http://schemas.microsoft.com/office/drawing/2014/main" id="{09002779-B5F9-41CC-9D24-6EEE53018BF8}"/>
                        </a:ext>
                      </a:extLst>
                    </p:cNvPr>
                    <p:cNvPicPr/>
                    <p:nvPr/>
                  </p:nvPicPr>
                  <p:blipFill>
                    <a:blip r:embed="rId274"/>
                    <a:stretch>
                      <a:fillRect/>
                    </a:stretch>
                  </p:blipFill>
                  <p:spPr>
                    <a:xfrm>
                      <a:off x="10072848" y="2161024"/>
                      <a:ext cx="104400" cy="13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5">
                  <p14:nvContentPartPr>
                    <p14:cNvPr id="2256" name="Ink 2255">
                      <a:extLst>
                        <a:ext uri="{FF2B5EF4-FFF2-40B4-BE49-F238E27FC236}">
                          <a16:creationId xmlns:a16="http://schemas.microsoft.com/office/drawing/2014/main" id="{FAE5214B-1B6D-4559-A2A1-450ABC3C2B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52048" y="2126104"/>
                    <a:ext cx="95040" cy="120240"/>
                  </p14:xfrm>
                </p:contentPart>
              </mc:Choice>
              <mc:Fallback xmlns="">
                <p:pic>
                  <p:nvPicPr>
                    <p:cNvPr id="2256" name="Ink 2255">
                      <a:extLst>
                        <a:ext uri="{FF2B5EF4-FFF2-40B4-BE49-F238E27FC236}">
                          <a16:creationId xmlns:a16="http://schemas.microsoft.com/office/drawing/2014/main" id="{FAE5214B-1B6D-4559-A2A1-450ABC3C2B96}"/>
                        </a:ext>
                      </a:extLst>
                    </p:cNvPr>
                    <p:cNvPicPr/>
                    <p:nvPr/>
                  </p:nvPicPr>
                  <p:blipFill>
                    <a:blip r:embed="rId276"/>
                    <a:stretch>
                      <a:fillRect/>
                    </a:stretch>
                  </p:blipFill>
                  <p:spPr>
                    <a:xfrm>
                      <a:off x="10147728" y="2121784"/>
                      <a:ext cx="103680" cy="128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7">
                  <p14:nvContentPartPr>
                    <p14:cNvPr id="2257" name="Ink 2256">
                      <a:extLst>
                        <a:ext uri="{FF2B5EF4-FFF2-40B4-BE49-F238E27FC236}">
                          <a16:creationId xmlns:a16="http://schemas.microsoft.com/office/drawing/2014/main" id="{FCCE5D3C-A8AC-41EC-B9D7-48E7CFAAAB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1688" y="2110984"/>
                    <a:ext cx="116280" cy="97560"/>
                  </p14:xfrm>
                </p:contentPart>
              </mc:Choice>
              <mc:Fallback xmlns="">
                <p:pic>
                  <p:nvPicPr>
                    <p:cNvPr id="2257" name="Ink 2256">
                      <a:extLst>
                        <a:ext uri="{FF2B5EF4-FFF2-40B4-BE49-F238E27FC236}">
                          <a16:creationId xmlns:a16="http://schemas.microsoft.com/office/drawing/2014/main" id="{FCCE5D3C-A8AC-41EC-B9D7-48E7CFAAABFC}"/>
                        </a:ext>
                      </a:extLst>
                    </p:cNvPr>
                    <p:cNvPicPr/>
                    <p:nvPr/>
                  </p:nvPicPr>
                  <p:blipFill>
                    <a:blip r:embed="rId278"/>
                    <a:stretch>
                      <a:fillRect/>
                    </a:stretch>
                  </p:blipFill>
                  <p:spPr>
                    <a:xfrm>
                      <a:off x="10237368" y="2106664"/>
                      <a:ext cx="124920" cy="1062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CBF87C53-CC6B-4882-B698-284F2FEF004A}"/>
                  </a:ext>
                </a:extLst>
              </p:cNvPr>
              <p:cNvGrpSpPr/>
              <p:nvPr/>
            </p:nvGrpSpPr>
            <p:grpSpPr>
              <a:xfrm>
                <a:off x="10298568" y="2033944"/>
                <a:ext cx="88200" cy="66960"/>
                <a:chOff x="10298568" y="2033944"/>
                <a:chExt cx="88200" cy="66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79">
                  <p14:nvContentPartPr>
                    <p14:cNvPr id="2259" name="Ink 2258">
                      <a:extLst>
                        <a:ext uri="{FF2B5EF4-FFF2-40B4-BE49-F238E27FC236}">
                          <a16:creationId xmlns:a16="http://schemas.microsoft.com/office/drawing/2014/main" id="{A83870F4-0FF4-478F-895D-8BEB2C8A5E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43928" y="2033944"/>
                    <a:ext cx="13680" cy="66960"/>
                  </p14:xfrm>
                </p:contentPart>
              </mc:Choice>
              <mc:Fallback xmlns="">
                <p:pic>
                  <p:nvPicPr>
                    <p:cNvPr id="2259" name="Ink 2258">
                      <a:extLst>
                        <a:ext uri="{FF2B5EF4-FFF2-40B4-BE49-F238E27FC236}">
                          <a16:creationId xmlns:a16="http://schemas.microsoft.com/office/drawing/2014/main" id="{A83870F4-0FF4-478F-895D-8BEB2C8A5EB2}"/>
                        </a:ext>
                      </a:extLst>
                    </p:cNvPr>
                    <p:cNvPicPr/>
                    <p:nvPr/>
                  </p:nvPicPr>
                  <p:blipFill>
                    <a:blip r:embed="rId280"/>
                    <a:stretch>
                      <a:fillRect/>
                    </a:stretch>
                  </p:blipFill>
                  <p:spPr>
                    <a:xfrm>
                      <a:off x="10339608" y="2029624"/>
                      <a:ext cx="2232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1">
                  <p14:nvContentPartPr>
                    <p14:cNvPr id="2260" name="Ink 2259">
                      <a:extLst>
                        <a:ext uri="{FF2B5EF4-FFF2-40B4-BE49-F238E27FC236}">
                          <a16:creationId xmlns:a16="http://schemas.microsoft.com/office/drawing/2014/main" id="{6D1FF007-C931-4831-A6DE-8BEFB61DCB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98568" y="2075344"/>
                    <a:ext cx="88200" cy="12240"/>
                  </p14:xfrm>
                </p:contentPart>
              </mc:Choice>
              <mc:Fallback xmlns="">
                <p:pic>
                  <p:nvPicPr>
                    <p:cNvPr id="2260" name="Ink 2259">
                      <a:extLst>
                        <a:ext uri="{FF2B5EF4-FFF2-40B4-BE49-F238E27FC236}">
                          <a16:creationId xmlns:a16="http://schemas.microsoft.com/office/drawing/2014/main" id="{6D1FF007-C931-4831-A6DE-8BEFB61DCBDC}"/>
                        </a:ext>
                      </a:extLst>
                    </p:cNvPr>
                    <p:cNvPicPr/>
                    <p:nvPr/>
                  </p:nvPicPr>
                  <p:blipFill>
                    <a:blip r:embed="rId282"/>
                    <a:stretch>
                      <a:fillRect/>
                    </a:stretch>
                  </p:blipFill>
                  <p:spPr>
                    <a:xfrm>
                      <a:off x="10294248" y="2071024"/>
                      <a:ext cx="9684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64" name="Group 2263">
                <a:extLst>
                  <a:ext uri="{FF2B5EF4-FFF2-40B4-BE49-F238E27FC236}">
                    <a16:creationId xmlns:a16="http://schemas.microsoft.com/office/drawing/2014/main" id="{3E84BF87-381D-48A2-8E59-36B611647C95}"/>
                  </a:ext>
                </a:extLst>
              </p:cNvPr>
              <p:cNvGrpSpPr/>
              <p:nvPr/>
            </p:nvGrpSpPr>
            <p:grpSpPr>
              <a:xfrm>
                <a:off x="10824528" y="2426344"/>
                <a:ext cx="99720" cy="78120"/>
                <a:chOff x="10824528" y="2426344"/>
                <a:chExt cx="99720" cy="78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3">
                  <p14:nvContentPartPr>
                    <p14:cNvPr id="2262" name="Ink 2261">
                      <a:extLst>
                        <a:ext uri="{FF2B5EF4-FFF2-40B4-BE49-F238E27FC236}">
                          <a16:creationId xmlns:a16="http://schemas.microsoft.com/office/drawing/2014/main" id="{A741960C-A2C6-49FE-AD90-2E8E2BD1C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68808" y="2426344"/>
                    <a:ext cx="9000" cy="78120"/>
                  </p14:xfrm>
                </p:contentPart>
              </mc:Choice>
              <mc:Fallback xmlns="">
                <p:pic>
                  <p:nvPicPr>
                    <p:cNvPr id="2262" name="Ink 2261">
                      <a:extLst>
                        <a:ext uri="{FF2B5EF4-FFF2-40B4-BE49-F238E27FC236}">
                          <a16:creationId xmlns:a16="http://schemas.microsoft.com/office/drawing/2014/main" id="{A741960C-A2C6-49FE-AD90-2E8E2BD1C38E}"/>
                        </a:ext>
                      </a:extLst>
                    </p:cNvPr>
                    <p:cNvPicPr/>
                    <p:nvPr/>
                  </p:nvPicPr>
                  <p:blipFill>
                    <a:blip r:embed="rId284"/>
                    <a:stretch>
                      <a:fillRect/>
                    </a:stretch>
                  </p:blipFill>
                  <p:spPr>
                    <a:xfrm>
                      <a:off x="10864488" y="2422024"/>
                      <a:ext cx="17640" cy="8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5">
                  <p14:nvContentPartPr>
                    <p14:cNvPr id="2263" name="Ink 2262">
                      <a:extLst>
                        <a:ext uri="{FF2B5EF4-FFF2-40B4-BE49-F238E27FC236}">
                          <a16:creationId xmlns:a16="http://schemas.microsoft.com/office/drawing/2014/main" id="{8E8D5182-3131-496D-9EB9-0FD182BD33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24528" y="2459824"/>
                    <a:ext cx="99720" cy="11520"/>
                  </p14:xfrm>
                </p:contentPart>
              </mc:Choice>
              <mc:Fallback xmlns="">
                <p:pic>
                  <p:nvPicPr>
                    <p:cNvPr id="2263" name="Ink 2262">
                      <a:extLst>
                        <a:ext uri="{FF2B5EF4-FFF2-40B4-BE49-F238E27FC236}">
                          <a16:creationId xmlns:a16="http://schemas.microsoft.com/office/drawing/2014/main" id="{8E8D5182-3131-496D-9EB9-0FD182BD3396}"/>
                        </a:ext>
                      </a:extLst>
                    </p:cNvPr>
                    <p:cNvPicPr/>
                    <p:nvPr/>
                  </p:nvPicPr>
                  <p:blipFill>
                    <a:blip r:embed="rId286"/>
                    <a:stretch>
                      <a:fillRect/>
                    </a:stretch>
                  </p:blipFill>
                  <p:spPr>
                    <a:xfrm>
                      <a:off x="10820208" y="2455504"/>
                      <a:ext cx="108360" cy="20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70" name="Group 2269">
                <a:extLst>
                  <a:ext uri="{FF2B5EF4-FFF2-40B4-BE49-F238E27FC236}">
                    <a16:creationId xmlns:a16="http://schemas.microsoft.com/office/drawing/2014/main" id="{0FCD3226-A4E8-43AF-A86D-A4C7F9E9E59C}"/>
                  </a:ext>
                </a:extLst>
              </p:cNvPr>
              <p:cNvGrpSpPr/>
              <p:nvPr/>
            </p:nvGrpSpPr>
            <p:grpSpPr>
              <a:xfrm>
                <a:off x="10609968" y="2652064"/>
                <a:ext cx="86760" cy="51120"/>
                <a:chOff x="10609968" y="2652064"/>
                <a:chExt cx="86760" cy="51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7">
                  <p14:nvContentPartPr>
                    <p14:cNvPr id="2265" name="Ink 2264">
                      <a:extLst>
                        <a:ext uri="{FF2B5EF4-FFF2-40B4-BE49-F238E27FC236}">
                          <a16:creationId xmlns:a16="http://schemas.microsoft.com/office/drawing/2014/main" id="{1FA14D49-1CF7-4377-9BD1-0A4BCD7A37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46328" y="2652064"/>
                    <a:ext cx="15840" cy="51120"/>
                  </p14:xfrm>
                </p:contentPart>
              </mc:Choice>
              <mc:Fallback xmlns="">
                <p:pic>
                  <p:nvPicPr>
                    <p:cNvPr id="2265" name="Ink 2264">
                      <a:extLst>
                        <a:ext uri="{FF2B5EF4-FFF2-40B4-BE49-F238E27FC236}">
                          <a16:creationId xmlns:a16="http://schemas.microsoft.com/office/drawing/2014/main" id="{1FA14D49-1CF7-4377-9BD1-0A4BCD7A3708}"/>
                        </a:ext>
                      </a:extLst>
                    </p:cNvPr>
                    <p:cNvPicPr/>
                    <p:nvPr/>
                  </p:nvPicPr>
                  <p:blipFill>
                    <a:blip r:embed="rId288"/>
                    <a:stretch>
                      <a:fillRect/>
                    </a:stretch>
                  </p:blipFill>
                  <p:spPr>
                    <a:xfrm>
                      <a:off x="10642008" y="2647744"/>
                      <a:ext cx="2448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9">
                  <p14:nvContentPartPr>
                    <p14:cNvPr id="2266" name="Ink 2265">
                      <a:extLst>
                        <a:ext uri="{FF2B5EF4-FFF2-40B4-BE49-F238E27FC236}">
                          <a16:creationId xmlns:a16="http://schemas.microsoft.com/office/drawing/2014/main" id="{78A0747F-DF22-4B98-912A-2F008EA350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09968" y="2681944"/>
                    <a:ext cx="86760" cy="15480"/>
                  </p14:xfrm>
                </p:contentPart>
              </mc:Choice>
              <mc:Fallback xmlns="">
                <p:pic>
                  <p:nvPicPr>
                    <p:cNvPr id="2266" name="Ink 2265">
                      <a:extLst>
                        <a:ext uri="{FF2B5EF4-FFF2-40B4-BE49-F238E27FC236}">
                          <a16:creationId xmlns:a16="http://schemas.microsoft.com/office/drawing/2014/main" id="{78A0747F-DF22-4B98-912A-2F008EA35094}"/>
                        </a:ext>
                      </a:extLst>
                    </p:cNvPr>
                    <p:cNvPicPr/>
                    <p:nvPr/>
                  </p:nvPicPr>
                  <p:blipFill>
                    <a:blip r:embed="rId290"/>
                    <a:stretch>
                      <a:fillRect/>
                    </a:stretch>
                  </p:blipFill>
                  <p:spPr>
                    <a:xfrm>
                      <a:off x="10605648" y="2677624"/>
                      <a:ext cx="95400" cy="24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69" name="Group 2268">
                <a:extLst>
                  <a:ext uri="{FF2B5EF4-FFF2-40B4-BE49-F238E27FC236}">
                    <a16:creationId xmlns:a16="http://schemas.microsoft.com/office/drawing/2014/main" id="{7F223E77-264E-45C6-9A3F-BB7EDD0D4587}"/>
                  </a:ext>
                </a:extLst>
              </p:cNvPr>
              <p:cNvGrpSpPr/>
              <p:nvPr/>
            </p:nvGrpSpPr>
            <p:grpSpPr>
              <a:xfrm>
                <a:off x="10554168" y="2806144"/>
                <a:ext cx="95760" cy="78840"/>
                <a:chOff x="10554168" y="2806144"/>
                <a:chExt cx="95760" cy="788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1">
                  <p14:nvContentPartPr>
                    <p14:cNvPr id="2267" name="Ink 2266">
                      <a:extLst>
                        <a:ext uri="{FF2B5EF4-FFF2-40B4-BE49-F238E27FC236}">
                          <a16:creationId xmlns:a16="http://schemas.microsoft.com/office/drawing/2014/main" id="{AEA4AEE2-FC9D-493D-A234-EBEF315254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86928" y="2806144"/>
                    <a:ext cx="11520" cy="78840"/>
                  </p14:xfrm>
                </p:contentPart>
              </mc:Choice>
              <mc:Fallback xmlns="">
                <p:pic>
                  <p:nvPicPr>
                    <p:cNvPr id="2267" name="Ink 2266">
                      <a:extLst>
                        <a:ext uri="{FF2B5EF4-FFF2-40B4-BE49-F238E27FC236}">
                          <a16:creationId xmlns:a16="http://schemas.microsoft.com/office/drawing/2014/main" id="{AEA4AEE2-FC9D-493D-A234-EBEF3152549C}"/>
                        </a:ext>
                      </a:extLst>
                    </p:cNvPr>
                    <p:cNvPicPr/>
                    <p:nvPr/>
                  </p:nvPicPr>
                  <p:blipFill>
                    <a:blip r:embed="rId292"/>
                    <a:stretch>
                      <a:fillRect/>
                    </a:stretch>
                  </p:blipFill>
                  <p:spPr>
                    <a:xfrm>
                      <a:off x="10582608" y="2801824"/>
                      <a:ext cx="20160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3">
                  <p14:nvContentPartPr>
                    <p14:cNvPr id="2268" name="Ink 2267">
                      <a:extLst>
                        <a:ext uri="{FF2B5EF4-FFF2-40B4-BE49-F238E27FC236}">
                          <a16:creationId xmlns:a16="http://schemas.microsoft.com/office/drawing/2014/main" id="{B649897E-E9DC-4619-9CD7-01D678EB81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54168" y="2837464"/>
                    <a:ext cx="95760" cy="8640"/>
                  </p14:xfrm>
                </p:contentPart>
              </mc:Choice>
              <mc:Fallback xmlns="">
                <p:pic>
                  <p:nvPicPr>
                    <p:cNvPr id="2268" name="Ink 2267">
                      <a:extLst>
                        <a:ext uri="{FF2B5EF4-FFF2-40B4-BE49-F238E27FC236}">
                          <a16:creationId xmlns:a16="http://schemas.microsoft.com/office/drawing/2014/main" id="{B649897E-E9DC-4619-9CD7-01D678EB8124}"/>
                        </a:ext>
                      </a:extLst>
                    </p:cNvPr>
                    <p:cNvPicPr/>
                    <p:nvPr/>
                  </p:nvPicPr>
                  <p:blipFill>
                    <a:blip r:embed="rId294"/>
                    <a:stretch>
                      <a:fillRect/>
                    </a:stretch>
                  </p:blipFill>
                  <p:spPr>
                    <a:xfrm>
                      <a:off x="10549848" y="2833144"/>
                      <a:ext cx="104400" cy="17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2272" name="Ink 2271">
                    <a:extLst>
                      <a:ext uri="{FF2B5EF4-FFF2-40B4-BE49-F238E27FC236}">
                        <a16:creationId xmlns:a16="http://schemas.microsoft.com/office/drawing/2014/main" id="{E1287EC9-3F18-4638-A93A-EE277C7F21B5}"/>
                      </a:ext>
                    </a:extLst>
                  </p14:cNvPr>
                  <p14:cNvContentPartPr/>
                  <p14:nvPr/>
                </p14:nvContentPartPr>
                <p14:xfrm>
                  <a:off x="9864768" y="2972104"/>
                  <a:ext cx="6480" cy="18000"/>
                </p14:xfrm>
              </p:contentPart>
            </mc:Choice>
            <mc:Fallback xmlns="">
              <p:pic>
                <p:nvPicPr>
                  <p:cNvPr id="2272" name="Ink 2271">
                    <a:extLst>
                      <a:ext uri="{FF2B5EF4-FFF2-40B4-BE49-F238E27FC236}">
                        <a16:creationId xmlns:a16="http://schemas.microsoft.com/office/drawing/2014/main" id="{E1287EC9-3F18-4638-A93A-EE277C7F21B5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9860448" y="2967784"/>
                    <a:ext cx="15120" cy="26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331" name="Group 2330">
                <a:extLst>
                  <a:ext uri="{FF2B5EF4-FFF2-40B4-BE49-F238E27FC236}">
                    <a16:creationId xmlns:a16="http://schemas.microsoft.com/office/drawing/2014/main" id="{9754B7BB-C6CD-41D0-80F0-C70C6042A73E}"/>
                  </a:ext>
                </a:extLst>
              </p:cNvPr>
              <p:cNvGrpSpPr/>
              <p:nvPr/>
            </p:nvGrpSpPr>
            <p:grpSpPr>
              <a:xfrm>
                <a:off x="6726373" y="2672584"/>
                <a:ext cx="1323995" cy="435565"/>
                <a:chOff x="6726373" y="2672584"/>
                <a:chExt cx="1323995" cy="435565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7">
                  <p14:nvContentPartPr>
                    <p14:cNvPr id="2285" name="Ink 2284">
                      <a:extLst>
                        <a:ext uri="{FF2B5EF4-FFF2-40B4-BE49-F238E27FC236}">
                          <a16:creationId xmlns:a16="http://schemas.microsoft.com/office/drawing/2014/main" id="{04AE0BDC-E107-48DC-BC13-AEE1752054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45528" y="2672584"/>
                    <a:ext cx="69120" cy="188640"/>
                  </p14:xfrm>
                </p:contentPart>
              </mc:Choice>
              <mc:Fallback xmlns="">
                <p:pic>
                  <p:nvPicPr>
                    <p:cNvPr id="2285" name="Ink 2284">
                      <a:extLst>
                        <a:ext uri="{FF2B5EF4-FFF2-40B4-BE49-F238E27FC236}">
                          <a16:creationId xmlns:a16="http://schemas.microsoft.com/office/drawing/2014/main" id="{04AE0BDC-E107-48DC-BC13-AEE175205412}"/>
                        </a:ext>
                      </a:extLst>
                    </p:cNvPr>
                    <p:cNvPicPr/>
                    <p:nvPr/>
                  </p:nvPicPr>
                  <p:blipFill>
                    <a:blip r:embed="rId298"/>
                    <a:stretch>
                      <a:fillRect/>
                    </a:stretch>
                  </p:blipFill>
                  <p:spPr>
                    <a:xfrm>
                      <a:off x="7841208" y="2668264"/>
                      <a:ext cx="77760" cy="19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9">
                  <p14:nvContentPartPr>
                    <p14:cNvPr id="2286" name="Ink 2285">
                      <a:extLst>
                        <a:ext uri="{FF2B5EF4-FFF2-40B4-BE49-F238E27FC236}">
                          <a16:creationId xmlns:a16="http://schemas.microsoft.com/office/drawing/2014/main" id="{77E76324-247F-4274-A347-D8865F0FED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60008" y="2778424"/>
                    <a:ext cx="90360" cy="171360"/>
                  </p14:xfrm>
                </p:contentPart>
              </mc:Choice>
              <mc:Fallback xmlns="">
                <p:pic>
                  <p:nvPicPr>
                    <p:cNvPr id="2286" name="Ink 2285">
                      <a:extLst>
                        <a:ext uri="{FF2B5EF4-FFF2-40B4-BE49-F238E27FC236}">
                          <a16:creationId xmlns:a16="http://schemas.microsoft.com/office/drawing/2014/main" id="{77E76324-247F-4274-A347-D8865F0FEDC5}"/>
                        </a:ext>
                      </a:extLst>
                    </p:cNvPr>
                    <p:cNvPicPr/>
                    <p:nvPr/>
                  </p:nvPicPr>
                  <p:blipFill>
                    <a:blip r:embed="rId300"/>
                    <a:stretch>
                      <a:fillRect/>
                    </a:stretch>
                  </p:blipFill>
                  <p:spPr>
                    <a:xfrm>
                      <a:off x="7955688" y="2774104"/>
                      <a:ext cx="99000" cy="18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1">
                  <p14:nvContentPartPr>
                    <p14:cNvPr id="2274" name="Ink 2273">
                      <a:extLst>
                        <a:ext uri="{FF2B5EF4-FFF2-40B4-BE49-F238E27FC236}">
                          <a16:creationId xmlns:a16="http://schemas.microsoft.com/office/drawing/2014/main" id="{38B4342D-61D4-43AD-8D2F-7967A342D7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24568" y="2795344"/>
                    <a:ext cx="74520" cy="95400"/>
                  </p14:xfrm>
                </p:contentPart>
              </mc:Choice>
              <mc:Fallback xmlns="">
                <p:pic>
                  <p:nvPicPr>
                    <p:cNvPr id="2274" name="Ink 2273">
                      <a:extLst>
                        <a:ext uri="{FF2B5EF4-FFF2-40B4-BE49-F238E27FC236}">
                          <a16:creationId xmlns:a16="http://schemas.microsoft.com/office/drawing/2014/main" id="{38B4342D-61D4-43AD-8D2F-7967A342D780}"/>
                        </a:ext>
                      </a:extLst>
                    </p:cNvPr>
                    <p:cNvPicPr/>
                    <p:nvPr/>
                  </p:nvPicPr>
                  <p:blipFill>
                    <a:blip r:embed="rId302"/>
                    <a:stretch>
                      <a:fillRect/>
                    </a:stretch>
                  </p:blipFill>
                  <p:spPr>
                    <a:xfrm>
                      <a:off x="6820248" y="2791024"/>
                      <a:ext cx="83160" cy="10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3">
                  <p14:nvContentPartPr>
                    <p14:cNvPr id="2275" name="Ink 2274">
                      <a:extLst>
                        <a:ext uri="{FF2B5EF4-FFF2-40B4-BE49-F238E27FC236}">
                          <a16:creationId xmlns:a16="http://schemas.microsoft.com/office/drawing/2014/main" id="{151CA474-4FF8-4F4D-B8B8-5752340BCA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14208" y="2811544"/>
                    <a:ext cx="65880" cy="81360"/>
                  </p14:xfrm>
                </p:contentPart>
              </mc:Choice>
              <mc:Fallback xmlns="">
                <p:pic>
                  <p:nvPicPr>
                    <p:cNvPr id="2275" name="Ink 2274">
                      <a:extLst>
                        <a:ext uri="{FF2B5EF4-FFF2-40B4-BE49-F238E27FC236}">
                          <a16:creationId xmlns:a16="http://schemas.microsoft.com/office/drawing/2014/main" id="{151CA474-4FF8-4F4D-B8B8-5752340BCAB4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6909888" y="2807224"/>
                      <a:ext cx="74520" cy="9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2276" name="Ink 2275">
                      <a:extLst>
                        <a:ext uri="{FF2B5EF4-FFF2-40B4-BE49-F238E27FC236}">
                          <a16:creationId xmlns:a16="http://schemas.microsoft.com/office/drawing/2014/main" id="{AD8C5C6D-AE65-4350-81B9-61FA247BF1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92688" y="2809384"/>
                    <a:ext cx="77040" cy="127080"/>
                  </p14:xfrm>
                </p:contentPart>
              </mc:Choice>
              <mc:Fallback xmlns="">
                <p:pic>
                  <p:nvPicPr>
                    <p:cNvPr id="2276" name="Ink 2275">
                      <a:extLst>
                        <a:ext uri="{FF2B5EF4-FFF2-40B4-BE49-F238E27FC236}">
                          <a16:creationId xmlns:a16="http://schemas.microsoft.com/office/drawing/2014/main" id="{AD8C5C6D-AE65-4350-81B9-61FA247BF1CA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6988368" y="2805064"/>
                      <a:ext cx="8568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2277" name="Ink 2276">
                      <a:extLst>
                        <a:ext uri="{FF2B5EF4-FFF2-40B4-BE49-F238E27FC236}">
                          <a16:creationId xmlns:a16="http://schemas.microsoft.com/office/drawing/2014/main" id="{19605333-811C-4B8E-8D7F-0D483E0742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85208" y="2813344"/>
                    <a:ext cx="79200" cy="51120"/>
                  </p14:xfrm>
                </p:contentPart>
              </mc:Choice>
              <mc:Fallback xmlns="">
                <p:pic>
                  <p:nvPicPr>
                    <p:cNvPr id="2277" name="Ink 2276">
                      <a:extLst>
                        <a:ext uri="{FF2B5EF4-FFF2-40B4-BE49-F238E27FC236}">
                          <a16:creationId xmlns:a16="http://schemas.microsoft.com/office/drawing/2014/main" id="{19605333-811C-4B8E-8D7F-0D483E07426C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7080888" y="2809024"/>
                      <a:ext cx="8784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9">
                  <p14:nvContentPartPr>
                    <p14:cNvPr id="2278" name="Ink 2277">
                      <a:extLst>
                        <a:ext uri="{FF2B5EF4-FFF2-40B4-BE49-F238E27FC236}">
                          <a16:creationId xmlns:a16="http://schemas.microsoft.com/office/drawing/2014/main" id="{59B1A906-99B1-4F7C-ABAB-88A5DDDABE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90688" y="2808304"/>
                    <a:ext cx="73800" cy="62280"/>
                  </p14:xfrm>
                </p:contentPart>
              </mc:Choice>
              <mc:Fallback xmlns="">
                <p:pic>
                  <p:nvPicPr>
                    <p:cNvPr id="2278" name="Ink 2277">
                      <a:extLst>
                        <a:ext uri="{FF2B5EF4-FFF2-40B4-BE49-F238E27FC236}">
                          <a16:creationId xmlns:a16="http://schemas.microsoft.com/office/drawing/2014/main" id="{59B1A906-99B1-4F7C-ABAB-88A5DDDABE7E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7186368" y="2803984"/>
                      <a:ext cx="82440" cy="7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1">
                  <p14:nvContentPartPr>
                    <p14:cNvPr id="2279" name="Ink 2278">
                      <a:extLst>
                        <a:ext uri="{FF2B5EF4-FFF2-40B4-BE49-F238E27FC236}">
                          <a16:creationId xmlns:a16="http://schemas.microsoft.com/office/drawing/2014/main" id="{6B67AB4F-4266-46E0-AF35-ACA253A67B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3248" y="2811184"/>
                    <a:ext cx="99720" cy="55440"/>
                  </p14:xfrm>
                </p:contentPart>
              </mc:Choice>
              <mc:Fallback xmlns="">
                <p:pic>
                  <p:nvPicPr>
                    <p:cNvPr id="2279" name="Ink 2278">
                      <a:extLst>
                        <a:ext uri="{FF2B5EF4-FFF2-40B4-BE49-F238E27FC236}">
                          <a16:creationId xmlns:a16="http://schemas.microsoft.com/office/drawing/2014/main" id="{6B67AB4F-4266-46E0-AF35-ACA253A67BAF}"/>
                        </a:ext>
                      </a:extLst>
                    </p:cNvPr>
                    <p:cNvPicPr/>
                    <p:nvPr/>
                  </p:nvPicPr>
                  <p:blipFill>
                    <a:blip r:embed="rId312"/>
                    <a:stretch>
                      <a:fillRect/>
                    </a:stretch>
                  </p:blipFill>
                  <p:spPr>
                    <a:xfrm>
                      <a:off x="7238928" y="2806864"/>
                      <a:ext cx="108360" cy="6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3">
                  <p14:nvContentPartPr>
                    <p14:cNvPr id="2280" name="Ink 2279">
                      <a:extLst>
                        <a:ext uri="{FF2B5EF4-FFF2-40B4-BE49-F238E27FC236}">
                          <a16:creationId xmlns:a16="http://schemas.microsoft.com/office/drawing/2014/main" id="{0327A472-00BD-4CAE-921E-75F0C0FBBA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9088" y="2710744"/>
                    <a:ext cx="34200" cy="169920"/>
                  </p14:xfrm>
                </p:contentPart>
              </mc:Choice>
              <mc:Fallback xmlns="">
                <p:pic>
                  <p:nvPicPr>
                    <p:cNvPr id="2280" name="Ink 2279">
                      <a:extLst>
                        <a:ext uri="{FF2B5EF4-FFF2-40B4-BE49-F238E27FC236}">
                          <a16:creationId xmlns:a16="http://schemas.microsoft.com/office/drawing/2014/main" id="{0327A472-00BD-4CAE-921E-75F0C0FBBA44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7344768" y="2706424"/>
                      <a:ext cx="42840" cy="17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5">
                  <p14:nvContentPartPr>
                    <p14:cNvPr id="2281" name="Ink 2280">
                      <a:extLst>
                        <a:ext uri="{FF2B5EF4-FFF2-40B4-BE49-F238E27FC236}">
                          <a16:creationId xmlns:a16="http://schemas.microsoft.com/office/drawing/2014/main" id="{82BEA1A2-B1FB-4E58-A743-8B457E8DF9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0088" y="2740624"/>
                    <a:ext cx="102240" cy="119520"/>
                  </p14:xfrm>
                </p:contentPart>
              </mc:Choice>
              <mc:Fallback xmlns="">
                <p:pic>
                  <p:nvPicPr>
                    <p:cNvPr id="2281" name="Ink 2280">
                      <a:extLst>
                        <a:ext uri="{FF2B5EF4-FFF2-40B4-BE49-F238E27FC236}">
                          <a16:creationId xmlns:a16="http://schemas.microsoft.com/office/drawing/2014/main" id="{82BEA1A2-B1FB-4E58-A743-8B457E8DF995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7335768" y="2736304"/>
                      <a:ext cx="110880" cy="12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7">
                  <p14:nvContentPartPr>
                    <p14:cNvPr id="2282" name="Ink 2281">
                      <a:extLst>
                        <a:ext uri="{FF2B5EF4-FFF2-40B4-BE49-F238E27FC236}">
                          <a16:creationId xmlns:a16="http://schemas.microsoft.com/office/drawing/2014/main" id="{6F2347FA-9514-4C05-BAEF-60A6D62F60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65728" y="2788144"/>
                    <a:ext cx="86760" cy="78480"/>
                  </p14:xfrm>
                </p:contentPart>
              </mc:Choice>
              <mc:Fallback xmlns="">
                <p:pic>
                  <p:nvPicPr>
                    <p:cNvPr id="2282" name="Ink 2281">
                      <a:extLst>
                        <a:ext uri="{FF2B5EF4-FFF2-40B4-BE49-F238E27FC236}">
                          <a16:creationId xmlns:a16="http://schemas.microsoft.com/office/drawing/2014/main" id="{6F2347FA-9514-4C05-BAEF-60A6D62F60F2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7461408" y="2783824"/>
                      <a:ext cx="95400" cy="8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9">
                  <p14:nvContentPartPr>
                    <p14:cNvPr id="2283" name="Ink 2282">
                      <a:extLst>
                        <a:ext uri="{FF2B5EF4-FFF2-40B4-BE49-F238E27FC236}">
                          <a16:creationId xmlns:a16="http://schemas.microsoft.com/office/drawing/2014/main" id="{23BCD5D2-7B89-4842-ADE0-26223C66C6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65088" y="2786704"/>
                    <a:ext cx="94680" cy="85320"/>
                  </p14:xfrm>
                </p:contentPart>
              </mc:Choice>
              <mc:Fallback xmlns="">
                <p:pic>
                  <p:nvPicPr>
                    <p:cNvPr id="2283" name="Ink 2282">
                      <a:extLst>
                        <a:ext uri="{FF2B5EF4-FFF2-40B4-BE49-F238E27FC236}">
                          <a16:creationId xmlns:a16="http://schemas.microsoft.com/office/drawing/2014/main" id="{23BCD5D2-7B89-4842-ADE0-26223C66C65D}"/>
                        </a:ext>
                      </a:extLst>
                    </p:cNvPr>
                    <p:cNvPicPr/>
                    <p:nvPr/>
                  </p:nvPicPr>
                  <p:blipFill>
                    <a:blip r:embed="rId320"/>
                    <a:stretch>
                      <a:fillRect/>
                    </a:stretch>
                  </p:blipFill>
                  <p:spPr>
                    <a:xfrm>
                      <a:off x="7560768" y="2782384"/>
                      <a:ext cx="10332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1">
                  <p14:nvContentPartPr>
                    <p14:cNvPr id="2311" name="Ink 2310">
                      <a:extLst>
                        <a:ext uri="{FF2B5EF4-FFF2-40B4-BE49-F238E27FC236}">
                          <a16:creationId xmlns:a16="http://schemas.microsoft.com/office/drawing/2014/main" id="{99EF95CD-7920-4B89-B0E7-396AC0BD2B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3293" y="3001229"/>
                    <a:ext cx="18000" cy="106920"/>
                  </p14:xfrm>
                </p:contentPart>
              </mc:Choice>
              <mc:Fallback xmlns="">
                <p:pic>
                  <p:nvPicPr>
                    <p:cNvPr id="2311" name="Ink 2310">
                      <a:extLst>
                        <a:ext uri="{FF2B5EF4-FFF2-40B4-BE49-F238E27FC236}">
                          <a16:creationId xmlns:a16="http://schemas.microsoft.com/office/drawing/2014/main" id="{99EF95CD-7920-4B89-B0E7-396AC0BD2BB2}"/>
                        </a:ext>
                      </a:extLst>
                    </p:cNvPr>
                    <p:cNvPicPr/>
                    <p:nvPr/>
                  </p:nvPicPr>
                  <p:blipFill>
                    <a:blip r:embed="rId322"/>
                    <a:stretch>
                      <a:fillRect/>
                    </a:stretch>
                  </p:blipFill>
                  <p:spPr>
                    <a:xfrm>
                      <a:off x="6738973" y="2996909"/>
                      <a:ext cx="26640" cy="11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3">
                  <p14:nvContentPartPr>
                    <p14:cNvPr id="2312" name="Ink 2311">
                      <a:extLst>
                        <a:ext uri="{FF2B5EF4-FFF2-40B4-BE49-F238E27FC236}">
                          <a16:creationId xmlns:a16="http://schemas.microsoft.com/office/drawing/2014/main" id="{187F5478-9CD3-45A7-BD6C-FB5896D8FE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26373" y="2967029"/>
                    <a:ext cx="88560" cy="81720"/>
                  </p14:xfrm>
                </p:contentPart>
              </mc:Choice>
              <mc:Fallback xmlns="">
                <p:pic>
                  <p:nvPicPr>
                    <p:cNvPr id="2312" name="Ink 2311">
                      <a:extLst>
                        <a:ext uri="{FF2B5EF4-FFF2-40B4-BE49-F238E27FC236}">
                          <a16:creationId xmlns:a16="http://schemas.microsoft.com/office/drawing/2014/main" id="{187F5478-9CD3-45A7-BD6C-FB5896D8FEBE}"/>
                        </a:ext>
                      </a:extLst>
                    </p:cNvPr>
                    <p:cNvPicPr/>
                    <p:nvPr/>
                  </p:nvPicPr>
                  <p:blipFill>
                    <a:blip r:embed="rId324"/>
                    <a:stretch>
                      <a:fillRect/>
                    </a:stretch>
                  </p:blipFill>
                  <p:spPr>
                    <a:xfrm>
                      <a:off x="6722053" y="2962709"/>
                      <a:ext cx="97200" cy="9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5">
                  <p14:nvContentPartPr>
                    <p14:cNvPr id="2313" name="Ink 2312">
                      <a:extLst>
                        <a:ext uri="{FF2B5EF4-FFF2-40B4-BE49-F238E27FC236}">
                          <a16:creationId xmlns:a16="http://schemas.microsoft.com/office/drawing/2014/main" id="{1834D26B-0F79-4DAD-A7FF-3C0689BB03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50933" y="2976029"/>
                    <a:ext cx="55800" cy="73440"/>
                  </p14:xfrm>
                </p:contentPart>
              </mc:Choice>
              <mc:Fallback xmlns="">
                <p:pic>
                  <p:nvPicPr>
                    <p:cNvPr id="2313" name="Ink 2312">
                      <a:extLst>
                        <a:ext uri="{FF2B5EF4-FFF2-40B4-BE49-F238E27FC236}">
                          <a16:creationId xmlns:a16="http://schemas.microsoft.com/office/drawing/2014/main" id="{1834D26B-0F79-4DAD-A7FF-3C0689BB0366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6846613" y="2971709"/>
                      <a:ext cx="6444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2314" name="Ink 2313">
                      <a:extLst>
                        <a:ext uri="{FF2B5EF4-FFF2-40B4-BE49-F238E27FC236}">
                          <a16:creationId xmlns:a16="http://schemas.microsoft.com/office/drawing/2014/main" id="{79A342EF-65FC-4A42-A3BD-328B93B3EA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7973" y="2970629"/>
                    <a:ext cx="73080" cy="123840"/>
                  </p14:xfrm>
                </p:contentPart>
              </mc:Choice>
              <mc:Fallback xmlns="">
                <p:pic>
                  <p:nvPicPr>
                    <p:cNvPr id="2314" name="Ink 2313">
                      <a:extLst>
                        <a:ext uri="{FF2B5EF4-FFF2-40B4-BE49-F238E27FC236}">
                          <a16:creationId xmlns:a16="http://schemas.microsoft.com/office/drawing/2014/main" id="{79A342EF-65FC-4A42-A3BD-328B93B3EA8E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6923653" y="2966309"/>
                      <a:ext cx="8172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2315" name="Ink 2314">
                      <a:extLst>
                        <a:ext uri="{FF2B5EF4-FFF2-40B4-BE49-F238E27FC236}">
                          <a16:creationId xmlns:a16="http://schemas.microsoft.com/office/drawing/2014/main" id="{2BF3287A-6100-4F85-ADA9-CD0F3946D2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26253" y="2921309"/>
                    <a:ext cx="53640" cy="123840"/>
                  </p14:xfrm>
                </p:contentPart>
              </mc:Choice>
              <mc:Fallback xmlns="">
                <p:pic>
                  <p:nvPicPr>
                    <p:cNvPr id="2315" name="Ink 2314">
                      <a:extLst>
                        <a:ext uri="{FF2B5EF4-FFF2-40B4-BE49-F238E27FC236}">
                          <a16:creationId xmlns:a16="http://schemas.microsoft.com/office/drawing/2014/main" id="{2BF3287A-6100-4F85-ADA9-CD0F3946D28F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7021933" y="2916989"/>
                      <a:ext cx="6228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1">
                  <p14:nvContentPartPr>
                    <p14:cNvPr id="2316" name="Ink 2315">
                      <a:extLst>
                        <a:ext uri="{FF2B5EF4-FFF2-40B4-BE49-F238E27FC236}">
                          <a16:creationId xmlns:a16="http://schemas.microsoft.com/office/drawing/2014/main" id="{942D0FA4-2AE5-4623-82C2-2787799A78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88173" y="2940389"/>
                    <a:ext cx="22320" cy="102600"/>
                  </p14:xfrm>
                </p:contentPart>
              </mc:Choice>
              <mc:Fallback xmlns="">
                <p:pic>
                  <p:nvPicPr>
                    <p:cNvPr id="2316" name="Ink 2315">
                      <a:extLst>
                        <a:ext uri="{FF2B5EF4-FFF2-40B4-BE49-F238E27FC236}">
                          <a16:creationId xmlns:a16="http://schemas.microsoft.com/office/drawing/2014/main" id="{942D0FA4-2AE5-4623-82C2-2787799A787F}"/>
                        </a:ext>
                      </a:extLst>
                    </p:cNvPr>
                    <p:cNvPicPr/>
                    <p:nvPr/>
                  </p:nvPicPr>
                  <p:blipFill>
                    <a:blip r:embed="rId332"/>
                    <a:stretch>
                      <a:fillRect/>
                    </a:stretch>
                  </p:blipFill>
                  <p:spPr>
                    <a:xfrm>
                      <a:off x="7083853" y="2936069"/>
                      <a:ext cx="30960" cy="11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3">
                  <p14:nvContentPartPr>
                    <p14:cNvPr id="2317" name="Ink 2316">
                      <a:extLst>
                        <a:ext uri="{FF2B5EF4-FFF2-40B4-BE49-F238E27FC236}">
                          <a16:creationId xmlns:a16="http://schemas.microsoft.com/office/drawing/2014/main" id="{1877BA53-FDE0-4703-A8EF-CC675B7CF5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37493" y="2890349"/>
                    <a:ext cx="72360" cy="147600"/>
                  </p14:xfrm>
                </p:contentPart>
              </mc:Choice>
              <mc:Fallback xmlns="">
                <p:pic>
                  <p:nvPicPr>
                    <p:cNvPr id="2317" name="Ink 2316">
                      <a:extLst>
                        <a:ext uri="{FF2B5EF4-FFF2-40B4-BE49-F238E27FC236}">
                          <a16:creationId xmlns:a16="http://schemas.microsoft.com/office/drawing/2014/main" id="{1877BA53-FDE0-4703-A8EF-CC675B7CF59F}"/>
                        </a:ext>
                      </a:extLst>
                    </p:cNvPr>
                    <p:cNvPicPr/>
                    <p:nvPr/>
                  </p:nvPicPr>
                  <p:blipFill>
                    <a:blip r:embed="rId334"/>
                    <a:stretch>
                      <a:fillRect/>
                    </a:stretch>
                  </p:blipFill>
                  <p:spPr>
                    <a:xfrm>
                      <a:off x="7133173" y="2886029"/>
                      <a:ext cx="81000" cy="15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5">
                  <p14:nvContentPartPr>
                    <p14:cNvPr id="2318" name="Ink 2317">
                      <a:extLst>
                        <a:ext uri="{FF2B5EF4-FFF2-40B4-BE49-F238E27FC236}">
                          <a16:creationId xmlns:a16="http://schemas.microsoft.com/office/drawing/2014/main" id="{454DF6C6-E22E-4563-9F65-0E39BDC1A0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18133" y="2947229"/>
                    <a:ext cx="83160" cy="86040"/>
                  </p14:xfrm>
                </p:contentPart>
              </mc:Choice>
              <mc:Fallback xmlns="">
                <p:pic>
                  <p:nvPicPr>
                    <p:cNvPr id="2318" name="Ink 2317">
                      <a:extLst>
                        <a:ext uri="{FF2B5EF4-FFF2-40B4-BE49-F238E27FC236}">
                          <a16:creationId xmlns:a16="http://schemas.microsoft.com/office/drawing/2014/main" id="{454DF6C6-E22E-4563-9F65-0E39BDC1A07A}"/>
                        </a:ext>
                      </a:extLst>
                    </p:cNvPr>
                    <p:cNvPicPr/>
                    <p:nvPr/>
                  </p:nvPicPr>
                  <p:blipFill>
                    <a:blip r:embed="rId336"/>
                    <a:stretch>
                      <a:fillRect/>
                    </a:stretch>
                  </p:blipFill>
                  <p:spPr>
                    <a:xfrm>
                      <a:off x="7213813" y="2942909"/>
                      <a:ext cx="91800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2320" name="Ink 2319">
                      <a:extLst>
                        <a:ext uri="{FF2B5EF4-FFF2-40B4-BE49-F238E27FC236}">
                          <a16:creationId xmlns:a16="http://schemas.microsoft.com/office/drawing/2014/main" id="{D1BE6ED8-8D07-4EDE-85C2-ED1E9CB1C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0013" y="2961629"/>
                    <a:ext cx="11520" cy="138600"/>
                  </p14:xfrm>
                </p:contentPart>
              </mc:Choice>
              <mc:Fallback xmlns="">
                <p:pic>
                  <p:nvPicPr>
                    <p:cNvPr id="2320" name="Ink 2319">
                      <a:extLst>
                        <a:ext uri="{FF2B5EF4-FFF2-40B4-BE49-F238E27FC236}">
                          <a16:creationId xmlns:a16="http://schemas.microsoft.com/office/drawing/2014/main" id="{D1BE6ED8-8D07-4EDE-85C2-ED1E9CB1C6F8}"/>
                        </a:ext>
                      </a:extLst>
                    </p:cNvPr>
                    <p:cNvPicPr/>
                    <p:nvPr/>
                  </p:nvPicPr>
                  <p:blipFill>
                    <a:blip r:embed="rId338"/>
                    <a:stretch>
                      <a:fillRect/>
                    </a:stretch>
                  </p:blipFill>
                  <p:spPr>
                    <a:xfrm>
                      <a:off x="7405693" y="2957309"/>
                      <a:ext cx="20160" cy="14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2321" name="Ink 2320">
                      <a:extLst>
                        <a:ext uri="{FF2B5EF4-FFF2-40B4-BE49-F238E27FC236}">
                          <a16:creationId xmlns:a16="http://schemas.microsoft.com/office/drawing/2014/main" id="{CE407495-78A2-433C-9875-6164A9ECEE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83733" y="2936429"/>
                    <a:ext cx="75240" cy="81360"/>
                  </p14:xfrm>
                </p:contentPart>
              </mc:Choice>
              <mc:Fallback xmlns="">
                <p:pic>
                  <p:nvPicPr>
                    <p:cNvPr id="2321" name="Ink 2320">
                      <a:extLst>
                        <a:ext uri="{FF2B5EF4-FFF2-40B4-BE49-F238E27FC236}">
                          <a16:creationId xmlns:a16="http://schemas.microsoft.com/office/drawing/2014/main" id="{CE407495-78A2-433C-9875-6164A9ECEE07}"/>
                        </a:ext>
                      </a:extLst>
                    </p:cNvPr>
                    <p:cNvPicPr/>
                    <p:nvPr/>
                  </p:nvPicPr>
                  <p:blipFill>
                    <a:blip r:embed="rId340"/>
                    <a:stretch>
                      <a:fillRect/>
                    </a:stretch>
                  </p:blipFill>
                  <p:spPr>
                    <a:xfrm>
                      <a:off x="7379413" y="2932109"/>
                      <a:ext cx="83880" cy="9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1">
                  <p14:nvContentPartPr>
                    <p14:cNvPr id="2322" name="Ink 2321">
                      <a:extLst>
                        <a:ext uri="{FF2B5EF4-FFF2-40B4-BE49-F238E27FC236}">
                          <a16:creationId xmlns:a16="http://schemas.microsoft.com/office/drawing/2014/main" id="{827F606F-B324-4B6E-94A5-260F5D70C9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90653" y="2946869"/>
                    <a:ext cx="40680" cy="74880"/>
                  </p14:xfrm>
                </p:contentPart>
              </mc:Choice>
              <mc:Fallback xmlns="">
                <p:pic>
                  <p:nvPicPr>
                    <p:cNvPr id="2322" name="Ink 2321">
                      <a:extLst>
                        <a:ext uri="{FF2B5EF4-FFF2-40B4-BE49-F238E27FC236}">
                          <a16:creationId xmlns:a16="http://schemas.microsoft.com/office/drawing/2014/main" id="{827F606F-B324-4B6E-94A5-260F5D70C95F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7486333" y="2942549"/>
                      <a:ext cx="49320" cy="83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3">
                  <p14:nvContentPartPr>
                    <p14:cNvPr id="2323" name="Ink 2322">
                      <a:extLst>
                        <a:ext uri="{FF2B5EF4-FFF2-40B4-BE49-F238E27FC236}">
                          <a16:creationId xmlns:a16="http://schemas.microsoft.com/office/drawing/2014/main" id="{9C72C581-62C4-480D-857C-AEBED54664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23053" y="2954429"/>
                    <a:ext cx="73440" cy="73440"/>
                  </p14:xfrm>
                </p:contentPart>
              </mc:Choice>
              <mc:Fallback xmlns="">
                <p:pic>
                  <p:nvPicPr>
                    <p:cNvPr id="2323" name="Ink 2322">
                      <a:extLst>
                        <a:ext uri="{FF2B5EF4-FFF2-40B4-BE49-F238E27FC236}">
                          <a16:creationId xmlns:a16="http://schemas.microsoft.com/office/drawing/2014/main" id="{9C72C581-62C4-480D-857C-AEBED546646A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7518733" y="2950109"/>
                      <a:ext cx="8208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5">
                  <p14:nvContentPartPr>
                    <p14:cNvPr id="2324" name="Ink 2323">
                      <a:extLst>
                        <a:ext uri="{FF2B5EF4-FFF2-40B4-BE49-F238E27FC236}">
                          <a16:creationId xmlns:a16="http://schemas.microsoft.com/office/drawing/2014/main" id="{D9B12C83-6D93-4857-ACB4-C5C91F2A4E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07293" y="2961629"/>
                    <a:ext cx="60480" cy="128880"/>
                  </p14:xfrm>
                </p:contentPart>
              </mc:Choice>
              <mc:Fallback xmlns="">
                <p:pic>
                  <p:nvPicPr>
                    <p:cNvPr id="2324" name="Ink 2323">
                      <a:extLst>
                        <a:ext uri="{FF2B5EF4-FFF2-40B4-BE49-F238E27FC236}">
                          <a16:creationId xmlns:a16="http://schemas.microsoft.com/office/drawing/2014/main" id="{D9B12C83-6D93-4857-ACB4-C5C91F2A4E40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7602973" y="2957309"/>
                      <a:ext cx="69120" cy="13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7">
                  <p14:nvContentPartPr>
                    <p14:cNvPr id="2325" name="Ink 2324">
                      <a:extLst>
                        <a:ext uri="{FF2B5EF4-FFF2-40B4-BE49-F238E27FC236}">
                          <a16:creationId xmlns:a16="http://schemas.microsoft.com/office/drawing/2014/main" id="{A7B18E8C-8BD9-4167-84D9-6AB307AD41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82533" y="2945429"/>
                    <a:ext cx="110160" cy="73440"/>
                  </p14:xfrm>
                </p:contentPart>
              </mc:Choice>
              <mc:Fallback xmlns="">
                <p:pic>
                  <p:nvPicPr>
                    <p:cNvPr id="2325" name="Ink 2324">
                      <a:extLst>
                        <a:ext uri="{FF2B5EF4-FFF2-40B4-BE49-F238E27FC236}">
                          <a16:creationId xmlns:a16="http://schemas.microsoft.com/office/drawing/2014/main" id="{A7B18E8C-8BD9-4167-84D9-6AB307AD41A5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7678213" y="2941109"/>
                      <a:ext cx="1188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9">
                  <p14:nvContentPartPr>
                    <p14:cNvPr id="2326" name="Ink 2325">
                      <a:extLst>
                        <a:ext uri="{FF2B5EF4-FFF2-40B4-BE49-F238E27FC236}">
                          <a16:creationId xmlns:a16="http://schemas.microsoft.com/office/drawing/2014/main" id="{E5A00948-0D58-4F07-9317-EAF4995FEC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97373" y="2888549"/>
                    <a:ext cx="29160" cy="146520"/>
                  </p14:xfrm>
                </p:contentPart>
              </mc:Choice>
              <mc:Fallback xmlns="">
                <p:pic>
                  <p:nvPicPr>
                    <p:cNvPr id="2326" name="Ink 2325">
                      <a:extLst>
                        <a:ext uri="{FF2B5EF4-FFF2-40B4-BE49-F238E27FC236}">
                          <a16:creationId xmlns:a16="http://schemas.microsoft.com/office/drawing/2014/main" id="{E5A00948-0D58-4F07-9317-EAF4995FEC6B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7793053" y="2884229"/>
                      <a:ext cx="37800" cy="15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1">
                  <p14:nvContentPartPr>
                    <p14:cNvPr id="2327" name="Ink 2326">
                      <a:extLst>
                        <a:ext uri="{FF2B5EF4-FFF2-40B4-BE49-F238E27FC236}">
                          <a16:creationId xmlns:a16="http://schemas.microsoft.com/office/drawing/2014/main" id="{C183D5C4-675C-4E3B-9573-D269A4BA8A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5653" y="2967389"/>
                    <a:ext cx="75240" cy="51480"/>
                  </p14:xfrm>
                </p:contentPart>
              </mc:Choice>
              <mc:Fallback xmlns="">
                <p:pic>
                  <p:nvPicPr>
                    <p:cNvPr id="2327" name="Ink 2326">
                      <a:extLst>
                        <a:ext uri="{FF2B5EF4-FFF2-40B4-BE49-F238E27FC236}">
                          <a16:creationId xmlns:a16="http://schemas.microsoft.com/office/drawing/2014/main" id="{C183D5C4-675C-4E3B-9573-D269A4BA8AF6}"/>
                        </a:ext>
                      </a:extLst>
                    </p:cNvPr>
                    <p:cNvPicPr/>
                    <p:nvPr/>
                  </p:nvPicPr>
                  <p:blipFill>
                    <a:blip r:embed="rId352"/>
                    <a:stretch>
                      <a:fillRect/>
                    </a:stretch>
                  </p:blipFill>
                  <p:spPr>
                    <a:xfrm>
                      <a:off x="7801333" y="2963069"/>
                      <a:ext cx="83880" cy="60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3">
                  <p14:nvContentPartPr>
                    <p14:cNvPr id="2328" name="Ink 2327">
                      <a:extLst>
                        <a:ext uri="{FF2B5EF4-FFF2-40B4-BE49-F238E27FC236}">
                          <a16:creationId xmlns:a16="http://schemas.microsoft.com/office/drawing/2014/main" id="{7C9D1E12-DC78-46EC-9360-9541DEC77D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57493" y="2912669"/>
                    <a:ext cx="7920" cy="7560"/>
                  </p14:xfrm>
                </p:contentPart>
              </mc:Choice>
              <mc:Fallback xmlns="">
                <p:pic>
                  <p:nvPicPr>
                    <p:cNvPr id="2328" name="Ink 2327">
                      <a:extLst>
                        <a:ext uri="{FF2B5EF4-FFF2-40B4-BE49-F238E27FC236}">
                          <a16:creationId xmlns:a16="http://schemas.microsoft.com/office/drawing/2014/main" id="{7C9D1E12-DC78-46EC-9360-9541DEC77DE1}"/>
                        </a:ext>
                      </a:extLst>
                    </p:cNvPr>
                    <p:cNvPicPr/>
                    <p:nvPr/>
                  </p:nvPicPr>
                  <p:blipFill>
                    <a:blip r:embed="rId354"/>
                    <a:stretch>
                      <a:fillRect/>
                    </a:stretch>
                  </p:blipFill>
                  <p:spPr>
                    <a:xfrm>
                      <a:off x="7853173" y="2908349"/>
                      <a:ext cx="1656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5">
                  <p14:nvContentPartPr>
                    <p14:cNvPr id="2329" name="Ink 2328">
                      <a:extLst>
                        <a:ext uri="{FF2B5EF4-FFF2-40B4-BE49-F238E27FC236}">
                          <a16:creationId xmlns:a16="http://schemas.microsoft.com/office/drawing/2014/main" id="{BB4E221F-1577-4088-A092-32C33A8D3B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03933" y="2955869"/>
                    <a:ext cx="72360" cy="69120"/>
                  </p14:xfrm>
                </p:contentPart>
              </mc:Choice>
              <mc:Fallback xmlns="">
                <p:pic>
                  <p:nvPicPr>
                    <p:cNvPr id="2329" name="Ink 2328">
                      <a:extLst>
                        <a:ext uri="{FF2B5EF4-FFF2-40B4-BE49-F238E27FC236}">
                          <a16:creationId xmlns:a16="http://schemas.microsoft.com/office/drawing/2014/main" id="{BB4E221F-1577-4088-A092-32C33A8D3B46}"/>
                        </a:ext>
                      </a:extLst>
                    </p:cNvPr>
                    <p:cNvPicPr/>
                    <p:nvPr/>
                  </p:nvPicPr>
                  <p:blipFill>
                    <a:blip r:embed="rId356"/>
                    <a:stretch>
                      <a:fillRect/>
                    </a:stretch>
                  </p:blipFill>
                  <p:spPr>
                    <a:xfrm>
                      <a:off x="7899613" y="2951549"/>
                      <a:ext cx="8100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7">
                  <p14:nvContentPartPr>
                    <p14:cNvPr id="2330" name="Ink 2329">
                      <a:extLst>
                        <a:ext uri="{FF2B5EF4-FFF2-40B4-BE49-F238E27FC236}">
                          <a16:creationId xmlns:a16="http://schemas.microsoft.com/office/drawing/2014/main" id="{EE078682-BDF7-4FD2-8746-46CEF17D57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67653" y="2964869"/>
                    <a:ext cx="74520" cy="78840"/>
                  </p14:xfrm>
                </p:contentPart>
              </mc:Choice>
              <mc:Fallback xmlns="">
                <p:pic>
                  <p:nvPicPr>
                    <p:cNvPr id="2330" name="Ink 2329">
                      <a:extLst>
                        <a:ext uri="{FF2B5EF4-FFF2-40B4-BE49-F238E27FC236}">
                          <a16:creationId xmlns:a16="http://schemas.microsoft.com/office/drawing/2014/main" id="{EE078682-BDF7-4FD2-8746-46CEF17D573E}"/>
                        </a:ext>
                      </a:extLst>
                    </p:cNvPr>
                    <p:cNvPicPr/>
                    <p:nvPr/>
                  </p:nvPicPr>
                  <p:blipFill>
                    <a:blip r:embed="rId358"/>
                    <a:stretch>
                      <a:fillRect/>
                    </a:stretch>
                  </p:blipFill>
                  <p:spPr>
                    <a:xfrm>
                      <a:off x="7963333" y="2960549"/>
                      <a:ext cx="83160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344" name="Group 2343">
                <a:extLst>
                  <a:ext uri="{FF2B5EF4-FFF2-40B4-BE49-F238E27FC236}">
                    <a16:creationId xmlns:a16="http://schemas.microsoft.com/office/drawing/2014/main" id="{CBC5AF49-4D81-4531-A404-6ED5E3D8039D}"/>
                  </a:ext>
                </a:extLst>
              </p:cNvPr>
              <p:cNvGrpSpPr/>
              <p:nvPr/>
            </p:nvGrpSpPr>
            <p:grpSpPr>
              <a:xfrm>
                <a:off x="8308933" y="2797469"/>
                <a:ext cx="958320" cy="252000"/>
                <a:chOff x="8308933" y="2797469"/>
                <a:chExt cx="958320" cy="252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59">
                  <p14:nvContentPartPr>
                    <p14:cNvPr id="2332" name="Ink 2331">
                      <a:extLst>
                        <a:ext uri="{FF2B5EF4-FFF2-40B4-BE49-F238E27FC236}">
                          <a16:creationId xmlns:a16="http://schemas.microsoft.com/office/drawing/2014/main" id="{9731C0F3-ED90-491E-971A-66562D659F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08933" y="2860829"/>
                    <a:ext cx="83880" cy="96840"/>
                  </p14:xfrm>
                </p:contentPart>
              </mc:Choice>
              <mc:Fallback xmlns="">
                <p:pic>
                  <p:nvPicPr>
                    <p:cNvPr id="2332" name="Ink 2331">
                      <a:extLst>
                        <a:ext uri="{FF2B5EF4-FFF2-40B4-BE49-F238E27FC236}">
                          <a16:creationId xmlns:a16="http://schemas.microsoft.com/office/drawing/2014/main" id="{9731C0F3-ED90-491E-971A-66562D659FEC}"/>
                        </a:ext>
                      </a:extLst>
                    </p:cNvPr>
                    <p:cNvPicPr/>
                    <p:nvPr/>
                  </p:nvPicPr>
                  <p:blipFill>
                    <a:blip r:embed="rId360"/>
                    <a:stretch>
                      <a:fillRect/>
                    </a:stretch>
                  </p:blipFill>
                  <p:spPr>
                    <a:xfrm>
                      <a:off x="8304613" y="2856509"/>
                      <a:ext cx="92520" cy="105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1">
                  <p14:nvContentPartPr>
                    <p14:cNvPr id="2333" name="Ink 2332">
                      <a:extLst>
                        <a:ext uri="{FF2B5EF4-FFF2-40B4-BE49-F238E27FC236}">
                          <a16:creationId xmlns:a16="http://schemas.microsoft.com/office/drawing/2014/main" id="{23F25B11-C51B-4B64-A135-F11D07A6AB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00733" y="2797829"/>
                    <a:ext cx="56160" cy="137880"/>
                  </p14:xfrm>
                </p:contentPart>
              </mc:Choice>
              <mc:Fallback xmlns="">
                <p:pic>
                  <p:nvPicPr>
                    <p:cNvPr id="2333" name="Ink 2332">
                      <a:extLst>
                        <a:ext uri="{FF2B5EF4-FFF2-40B4-BE49-F238E27FC236}">
                          <a16:creationId xmlns:a16="http://schemas.microsoft.com/office/drawing/2014/main" id="{23F25B11-C51B-4B64-A135-F11D07A6AB8C}"/>
                        </a:ext>
                      </a:extLst>
                    </p:cNvPr>
                    <p:cNvPicPr/>
                    <p:nvPr/>
                  </p:nvPicPr>
                  <p:blipFill>
                    <a:blip r:embed="rId362"/>
                    <a:stretch>
                      <a:fillRect/>
                    </a:stretch>
                  </p:blipFill>
                  <p:spPr>
                    <a:xfrm>
                      <a:off x="8396413" y="2793509"/>
                      <a:ext cx="64800" cy="14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3">
                  <p14:nvContentPartPr>
                    <p14:cNvPr id="2334" name="Ink 2333">
                      <a:extLst>
                        <a:ext uri="{FF2B5EF4-FFF2-40B4-BE49-F238E27FC236}">
                          <a16:creationId xmlns:a16="http://schemas.microsoft.com/office/drawing/2014/main" id="{AF82C7E8-D2C5-4671-95A0-8449050EB8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6093" y="2857229"/>
                    <a:ext cx="98640" cy="82440"/>
                  </p14:xfrm>
                </p:contentPart>
              </mc:Choice>
              <mc:Fallback xmlns="">
                <p:pic>
                  <p:nvPicPr>
                    <p:cNvPr id="2334" name="Ink 2333">
                      <a:extLst>
                        <a:ext uri="{FF2B5EF4-FFF2-40B4-BE49-F238E27FC236}">
                          <a16:creationId xmlns:a16="http://schemas.microsoft.com/office/drawing/2014/main" id="{AF82C7E8-D2C5-4671-95A0-8449050EB8EA}"/>
                        </a:ext>
                      </a:extLst>
                    </p:cNvPr>
                    <p:cNvPicPr/>
                    <p:nvPr/>
                  </p:nvPicPr>
                  <p:blipFill>
                    <a:blip r:embed="rId364"/>
                    <a:stretch>
                      <a:fillRect/>
                    </a:stretch>
                  </p:blipFill>
                  <p:spPr>
                    <a:xfrm>
                      <a:off x="8441773" y="2852909"/>
                      <a:ext cx="107280" cy="9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5">
                  <p14:nvContentPartPr>
                    <p14:cNvPr id="2335" name="Ink 2334">
                      <a:extLst>
                        <a:ext uri="{FF2B5EF4-FFF2-40B4-BE49-F238E27FC236}">
                          <a16:creationId xmlns:a16="http://schemas.microsoft.com/office/drawing/2014/main" id="{96179E15-675A-4884-AC94-8C8F72D780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41493" y="2871989"/>
                    <a:ext cx="84240" cy="63360"/>
                  </p14:xfrm>
                </p:contentPart>
              </mc:Choice>
              <mc:Fallback xmlns="">
                <p:pic>
                  <p:nvPicPr>
                    <p:cNvPr id="2335" name="Ink 2334">
                      <a:extLst>
                        <a:ext uri="{FF2B5EF4-FFF2-40B4-BE49-F238E27FC236}">
                          <a16:creationId xmlns:a16="http://schemas.microsoft.com/office/drawing/2014/main" id="{96179E15-675A-4884-AC94-8C8F72D78096}"/>
                        </a:ext>
                      </a:extLst>
                    </p:cNvPr>
                    <p:cNvPicPr/>
                    <p:nvPr/>
                  </p:nvPicPr>
                  <p:blipFill>
                    <a:blip r:embed="rId366"/>
                    <a:stretch>
                      <a:fillRect/>
                    </a:stretch>
                  </p:blipFill>
                  <p:spPr>
                    <a:xfrm>
                      <a:off x="8537173" y="2867669"/>
                      <a:ext cx="9288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7">
                  <p14:nvContentPartPr>
                    <p14:cNvPr id="2336" name="Ink 2335">
                      <a:extLst>
                        <a:ext uri="{FF2B5EF4-FFF2-40B4-BE49-F238E27FC236}">
                          <a16:creationId xmlns:a16="http://schemas.microsoft.com/office/drawing/2014/main" id="{0E9D7C7E-7E0A-4AC0-B5A3-8789CCCE40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0173" y="2797469"/>
                    <a:ext cx="55800" cy="140400"/>
                  </p14:xfrm>
                </p:contentPart>
              </mc:Choice>
              <mc:Fallback xmlns="">
                <p:pic>
                  <p:nvPicPr>
                    <p:cNvPr id="2336" name="Ink 2335">
                      <a:extLst>
                        <a:ext uri="{FF2B5EF4-FFF2-40B4-BE49-F238E27FC236}">
                          <a16:creationId xmlns:a16="http://schemas.microsoft.com/office/drawing/2014/main" id="{0E9D7C7E-7E0A-4AC0-B5A3-8789CCCE4035}"/>
                        </a:ext>
                      </a:extLst>
                    </p:cNvPr>
                    <p:cNvPicPr/>
                    <p:nvPr/>
                  </p:nvPicPr>
                  <p:blipFill>
                    <a:blip r:embed="rId368"/>
                    <a:stretch>
                      <a:fillRect/>
                    </a:stretch>
                  </p:blipFill>
                  <p:spPr>
                    <a:xfrm>
                      <a:off x="8595853" y="2793149"/>
                      <a:ext cx="6444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9">
                  <p14:nvContentPartPr>
                    <p14:cNvPr id="2337" name="Ink 2336">
                      <a:extLst>
                        <a:ext uri="{FF2B5EF4-FFF2-40B4-BE49-F238E27FC236}">
                          <a16:creationId xmlns:a16="http://schemas.microsoft.com/office/drawing/2014/main" id="{CE80F664-37C2-42CD-96EA-8110879233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81893" y="2857589"/>
                    <a:ext cx="53280" cy="67680"/>
                  </p14:xfrm>
                </p:contentPart>
              </mc:Choice>
              <mc:Fallback xmlns="">
                <p:pic>
                  <p:nvPicPr>
                    <p:cNvPr id="2337" name="Ink 2336">
                      <a:extLst>
                        <a:ext uri="{FF2B5EF4-FFF2-40B4-BE49-F238E27FC236}">
                          <a16:creationId xmlns:a16="http://schemas.microsoft.com/office/drawing/2014/main" id="{CE80F664-37C2-42CD-96EA-811087923366}"/>
                        </a:ext>
                      </a:extLst>
                    </p:cNvPr>
                    <p:cNvPicPr/>
                    <p:nvPr/>
                  </p:nvPicPr>
                  <p:blipFill>
                    <a:blip r:embed="rId370"/>
                    <a:stretch>
                      <a:fillRect/>
                    </a:stretch>
                  </p:blipFill>
                  <p:spPr>
                    <a:xfrm>
                      <a:off x="8677573" y="2853269"/>
                      <a:ext cx="61920" cy="7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2338" name="Ink 2337">
                      <a:extLst>
                        <a:ext uri="{FF2B5EF4-FFF2-40B4-BE49-F238E27FC236}">
                          <a16:creationId xmlns:a16="http://schemas.microsoft.com/office/drawing/2014/main" id="{9BB84CD8-FB31-407F-9E0A-9419E18817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2493" y="2864429"/>
                    <a:ext cx="106560" cy="79920"/>
                  </p14:xfrm>
                </p:contentPart>
              </mc:Choice>
              <mc:Fallback xmlns="">
                <p:pic>
                  <p:nvPicPr>
                    <p:cNvPr id="2338" name="Ink 2337">
                      <a:extLst>
                        <a:ext uri="{FF2B5EF4-FFF2-40B4-BE49-F238E27FC236}">
                          <a16:creationId xmlns:a16="http://schemas.microsoft.com/office/drawing/2014/main" id="{9BB84CD8-FB31-407F-9E0A-9419E188171A}"/>
                        </a:ext>
                      </a:extLst>
                    </p:cNvPr>
                    <p:cNvPicPr/>
                    <p:nvPr/>
                  </p:nvPicPr>
                  <p:blipFill>
                    <a:blip r:embed="rId372"/>
                    <a:stretch>
                      <a:fillRect/>
                    </a:stretch>
                  </p:blipFill>
                  <p:spPr>
                    <a:xfrm>
                      <a:off x="8708173" y="2860109"/>
                      <a:ext cx="115200" cy="8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2339" name="Ink 2338">
                      <a:extLst>
                        <a:ext uri="{FF2B5EF4-FFF2-40B4-BE49-F238E27FC236}">
                          <a16:creationId xmlns:a16="http://schemas.microsoft.com/office/drawing/2014/main" id="{3C208150-8D59-40A2-A742-A3125ACA1B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9413" y="2864069"/>
                    <a:ext cx="75600" cy="96120"/>
                  </p14:xfrm>
                </p:contentPart>
              </mc:Choice>
              <mc:Fallback xmlns="">
                <p:pic>
                  <p:nvPicPr>
                    <p:cNvPr id="2339" name="Ink 2338">
                      <a:extLst>
                        <a:ext uri="{FF2B5EF4-FFF2-40B4-BE49-F238E27FC236}">
                          <a16:creationId xmlns:a16="http://schemas.microsoft.com/office/drawing/2014/main" id="{3C208150-8D59-40A2-A742-A3125ACA1B29}"/>
                        </a:ext>
                      </a:extLst>
                    </p:cNvPr>
                    <p:cNvPicPr/>
                    <p:nvPr/>
                  </p:nvPicPr>
                  <p:blipFill>
                    <a:blip r:embed="rId374"/>
                    <a:stretch>
                      <a:fillRect/>
                    </a:stretch>
                  </p:blipFill>
                  <p:spPr>
                    <a:xfrm>
                      <a:off x="8815093" y="2859749"/>
                      <a:ext cx="84240" cy="104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2340" name="Ink 2339">
                      <a:extLst>
                        <a:ext uri="{FF2B5EF4-FFF2-40B4-BE49-F238E27FC236}">
                          <a16:creationId xmlns:a16="http://schemas.microsoft.com/office/drawing/2014/main" id="{C555C167-3C2D-4686-A644-718AAD77AF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1293" y="2865509"/>
                    <a:ext cx="73440" cy="140400"/>
                  </p14:xfrm>
                </p:contentPart>
              </mc:Choice>
              <mc:Fallback xmlns="">
                <p:pic>
                  <p:nvPicPr>
                    <p:cNvPr id="2340" name="Ink 2339">
                      <a:extLst>
                        <a:ext uri="{FF2B5EF4-FFF2-40B4-BE49-F238E27FC236}">
                          <a16:creationId xmlns:a16="http://schemas.microsoft.com/office/drawing/2014/main" id="{C555C167-3C2D-4686-A644-718AAD77AF8C}"/>
                        </a:ext>
                      </a:extLst>
                    </p:cNvPr>
                    <p:cNvPicPr/>
                    <p:nvPr/>
                  </p:nvPicPr>
                  <p:blipFill>
                    <a:blip r:embed="rId376"/>
                    <a:stretch>
                      <a:fillRect/>
                    </a:stretch>
                  </p:blipFill>
                  <p:spPr>
                    <a:xfrm>
                      <a:off x="8916973" y="2861189"/>
                      <a:ext cx="820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2341" name="Ink 2340">
                      <a:extLst>
                        <a:ext uri="{FF2B5EF4-FFF2-40B4-BE49-F238E27FC236}">
                          <a16:creationId xmlns:a16="http://schemas.microsoft.com/office/drawing/2014/main" id="{6E3D0343-FE13-4391-8102-C684B9AA5E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4173" y="2861189"/>
                    <a:ext cx="60840" cy="79200"/>
                  </p14:xfrm>
                </p:contentPart>
              </mc:Choice>
              <mc:Fallback xmlns="">
                <p:pic>
                  <p:nvPicPr>
                    <p:cNvPr id="2341" name="Ink 2340">
                      <a:extLst>
                        <a:ext uri="{FF2B5EF4-FFF2-40B4-BE49-F238E27FC236}">
                          <a16:creationId xmlns:a16="http://schemas.microsoft.com/office/drawing/2014/main" id="{6E3D0343-FE13-4391-8102-C684B9AA5EC5}"/>
                        </a:ext>
                      </a:extLst>
                    </p:cNvPr>
                    <p:cNvPicPr/>
                    <p:nvPr/>
                  </p:nvPicPr>
                  <p:blipFill>
                    <a:blip r:embed="rId378"/>
                    <a:stretch>
                      <a:fillRect/>
                    </a:stretch>
                  </p:blipFill>
                  <p:spPr>
                    <a:xfrm>
                      <a:off x="9009853" y="2856869"/>
                      <a:ext cx="6948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2342" name="Ink 2341">
                      <a:extLst>
                        <a:ext uri="{FF2B5EF4-FFF2-40B4-BE49-F238E27FC236}">
                          <a16:creationId xmlns:a16="http://schemas.microsoft.com/office/drawing/2014/main" id="{625B738F-A4E3-4EDE-B4F4-C5BFD8E7BA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493" y="2861189"/>
                    <a:ext cx="109440" cy="77760"/>
                  </p14:xfrm>
                </p:contentPart>
              </mc:Choice>
              <mc:Fallback xmlns="">
                <p:pic>
                  <p:nvPicPr>
                    <p:cNvPr id="2342" name="Ink 2341">
                      <a:extLst>
                        <a:ext uri="{FF2B5EF4-FFF2-40B4-BE49-F238E27FC236}">
                          <a16:creationId xmlns:a16="http://schemas.microsoft.com/office/drawing/2014/main" id="{625B738F-A4E3-4EDE-B4F4-C5BFD8E7BAB1}"/>
                        </a:ext>
                      </a:extLst>
                    </p:cNvPr>
                    <p:cNvPicPr/>
                    <p:nvPr/>
                  </p:nvPicPr>
                  <p:blipFill>
                    <a:blip r:embed="rId380"/>
                    <a:stretch>
                      <a:fillRect/>
                    </a:stretch>
                  </p:blipFill>
                  <p:spPr>
                    <a:xfrm>
                      <a:off x="9059173" y="2856869"/>
                      <a:ext cx="118080" cy="8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2343" name="Ink 2342">
                      <a:extLst>
                        <a:ext uri="{FF2B5EF4-FFF2-40B4-BE49-F238E27FC236}">
                          <a16:creationId xmlns:a16="http://schemas.microsoft.com/office/drawing/2014/main" id="{15E4BAAF-767C-449F-9B8B-0D38D3F8FC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4453" y="2874509"/>
                    <a:ext cx="82800" cy="174960"/>
                  </p14:xfrm>
                </p:contentPart>
              </mc:Choice>
              <mc:Fallback xmlns="">
                <p:pic>
                  <p:nvPicPr>
                    <p:cNvPr id="2343" name="Ink 2342">
                      <a:extLst>
                        <a:ext uri="{FF2B5EF4-FFF2-40B4-BE49-F238E27FC236}">
                          <a16:creationId xmlns:a16="http://schemas.microsoft.com/office/drawing/2014/main" id="{15E4BAAF-767C-449F-9B8B-0D38D3F8FC36}"/>
                        </a:ext>
                      </a:extLst>
                    </p:cNvPr>
                    <p:cNvPicPr/>
                    <p:nvPr/>
                  </p:nvPicPr>
                  <p:blipFill>
                    <a:blip r:embed="rId382"/>
                    <a:stretch>
                      <a:fillRect/>
                    </a:stretch>
                  </p:blipFill>
                  <p:spPr>
                    <a:xfrm>
                      <a:off x="9180133" y="2870189"/>
                      <a:ext cx="91440" cy="183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31" name="Ink 2230">
                  <a:extLst>
                    <a:ext uri="{FF2B5EF4-FFF2-40B4-BE49-F238E27FC236}">
                      <a16:creationId xmlns:a16="http://schemas.microsoft.com/office/drawing/2014/main" id="{2C06DA89-B7C4-41DC-B079-50A77F84951A}"/>
                    </a:ext>
                  </a:extLst>
                </p14:cNvPr>
                <p14:cNvContentPartPr/>
                <p14:nvPr/>
              </p14:nvContentPartPr>
              <p14:xfrm>
                <a:off x="9818688" y="2573584"/>
                <a:ext cx="126000" cy="119520"/>
              </p14:xfrm>
            </p:contentPart>
          </mc:Choice>
          <mc:Fallback xmlns="">
            <p:pic>
              <p:nvPicPr>
                <p:cNvPr id="2231" name="Ink 2230">
                  <a:extLst>
                    <a:ext uri="{FF2B5EF4-FFF2-40B4-BE49-F238E27FC236}">
                      <a16:creationId xmlns:a16="http://schemas.microsoft.com/office/drawing/2014/main" id="{2C06DA89-B7C4-41DC-B079-50A77F84951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814368" y="2569264"/>
                  <a:ext cx="134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32" name="Ink 2231">
                  <a:extLst>
                    <a:ext uri="{FF2B5EF4-FFF2-40B4-BE49-F238E27FC236}">
                      <a16:creationId xmlns:a16="http://schemas.microsoft.com/office/drawing/2014/main" id="{C802A6F7-CAB6-43CB-810A-41CB881161E5}"/>
                    </a:ext>
                  </a:extLst>
                </p14:cNvPr>
                <p14:cNvContentPartPr/>
                <p14:nvPr/>
              </p14:nvContentPartPr>
              <p14:xfrm>
                <a:off x="9943608" y="2555224"/>
                <a:ext cx="111240" cy="125640"/>
              </p14:xfrm>
            </p:contentPart>
          </mc:Choice>
          <mc:Fallback xmlns="">
            <p:pic>
              <p:nvPicPr>
                <p:cNvPr id="2232" name="Ink 2231">
                  <a:extLst>
                    <a:ext uri="{FF2B5EF4-FFF2-40B4-BE49-F238E27FC236}">
                      <a16:creationId xmlns:a16="http://schemas.microsoft.com/office/drawing/2014/main" id="{C802A6F7-CAB6-43CB-810A-41CB881161E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939288" y="2550904"/>
                  <a:ext cx="119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33" name="Ink 2232">
                  <a:extLst>
                    <a:ext uri="{FF2B5EF4-FFF2-40B4-BE49-F238E27FC236}">
                      <a16:creationId xmlns:a16="http://schemas.microsoft.com/office/drawing/2014/main" id="{30563DE5-B1F4-4533-A821-6F7F7C011516}"/>
                    </a:ext>
                  </a:extLst>
                </p14:cNvPr>
                <p14:cNvContentPartPr/>
                <p14:nvPr/>
              </p14:nvContentPartPr>
              <p14:xfrm>
                <a:off x="10060608" y="2539024"/>
                <a:ext cx="106560" cy="114840"/>
              </p14:xfrm>
            </p:contentPart>
          </mc:Choice>
          <mc:Fallback xmlns="">
            <p:pic>
              <p:nvPicPr>
                <p:cNvPr id="2233" name="Ink 2232">
                  <a:extLst>
                    <a:ext uri="{FF2B5EF4-FFF2-40B4-BE49-F238E27FC236}">
                      <a16:creationId xmlns:a16="http://schemas.microsoft.com/office/drawing/2014/main" id="{30563DE5-B1F4-4533-A821-6F7F7C01151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56288" y="2534704"/>
                  <a:ext cx="115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234" name="Ink 2233">
                  <a:extLst>
                    <a:ext uri="{FF2B5EF4-FFF2-40B4-BE49-F238E27FC236}">
                      <a16:creationId xmlns:a16="http://schemas.microsoft.com/office/drawing/2014/main" id="{819C3CF4-057B-4696-9FED-B1507A9C623B}"/>
                    </a:ext>
                  </a:extLst>
                </p14:cNvPr>
                <p14:cNvContentPartPr/>
                <p14:nvPr/>
              </p14:nvContentPartPr>
              <p14:xfrm>
                <a:off x="10180128" y="2510944"/>
                <a:ext cx="123120" cy="118080"/>
              </p14:xfrm>
            </p:contentPart>
          </mc:Choice>
          <mc:Fallback xmlns="">
            <p:pic>
              <p:nvPicPr>
                <p:cNvPr id="2234" name="Ink 2233">
                  <a:extLst>
                    <a:ext uri="{FF2B5EF4-FFF2-40B4-BE49-F238E27FC236}">
                      <a16:creationId xmlns:a16="http://schemas.microsoft.com/office/drawing/2014/main" id="{819C3CF4-057B-4696-9FED-B1507A9C623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175808" y="2506624"/>
                  <a:ext cx="131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35" name="Ink 2234">
                  <a:extLst>
                    <a:ext uri="{FF2B5EF4-FFF2-40B4-BE49-F238E27FC236}">
                      <a16:creationId xmlns:a16="http://schemas.microsoft.com/office/drawing/2014/main" id="{63C6A1FE-3342-4A22-87BB-6678A6A5E70A}"/>
                    </a:ext>
                  </a:extLst>
                </p14:cNvPr>
                <p14:cNvContentPartPr/>
                <p14:nvPr/>
              </p14:nvContentPartPr>
              <p14:xfrm>
                <a:off x="10295688" y="2520304"/>
                <a:ext cx="111240" cy="102960"/>
              </p14:xfrm>
            </p:contentPart>
          </mc:Choice>
          <mc:Fallback xmlns="">
            <p:pic>
              <p:nvPicPr>
                <p:cNvPr id="2235" name="Ink 2234">
                  <a:extLst>
                    <a:ext uri="{FF2B5EF4-FFF2-40B4-BE49-F238E27FC236}">
                      <a16:creationId xmlns:a16="http://schemas.microsoft.com/office/drawing/2014/main" id="{63C6A1FE-3342-4A22-87BB-6678A6A5E70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291368" y="2515984"/>
                  <a:ext cx="119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236" name="Ink 2235">
                  <a:extLst>
                    <a:ext uri="{FF2B5EF4-FFF2-40B4-BE49-F238E27FC236}">
                      <a16:creationId xmlns:a16="http://schemas.microsoft.com/office/drawing/2014/main" id="{6B7B1868-9D06-416B-B442-75F27CFA7488}"/>
                    </a:ext>
                  </a:extLst>
                </p14:cNvPr>
                <p14:cNvContentPartPr/>
                <p14:nvPr/>
              </p14:nvContentPartPr>
              <p14:xfrm>
                <a:off x="10393968" y="2577184"/>
                <a:ext cx="120240" cy="97920"/>
              </p14:xfrm>
            </p:contentPart>
          </mc:Choice>
          <mc:Fallback xmlns="">
            <p:pic>
              <p:nvPicPr>
                <p:cNvPr id="2236" name="Ink 2235">
                  <a:extLst>
                    <a:ext uri="{FF2B5EF4-FFF2-40B4-BE49-F238E27FC236}">
                      <a16:creationId xmlns:a16="http://schemas.microsoft.com/office/drawing/2014/main" id="{6B7B1868-9D06-416B-B442-75F27CFA748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389648" y="2572864"/>
                  <a:ext cx="128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237" name="Ink 2236">
                  <a:extLst>
                    <a:ext uri="{FF2B5EF4-FFF2-40B4-BE49-F238E27FC236}">
                      <a16:creationId xmlns:a16="http://schemas.microsoft.com/office/drawing/2014/main" id="{2B2FF55D-4B30-4D6F-8355-B5DA0DBB89E4}"/>
                    </a:ext>
                  </a:extLst>
                </p14:cNvPr>
                <p14:cNvContentPartPr/>
                <p14:nvPr/>
              </p14:nvContentPartPr>
              <p14:xfrm>
                <a:off x="10476048" y="2647384"/>
                <a:ext cx="115200" cy="111960"/>
              </p14:xfrm>
            </p:contentPart>
          </mc:Choice>
          <mc:Fallback xmlns="">
            <p:pic>
              <p:nvPicPr>
                <p:cNvPr id="2237" name="Ink 2236">
                  <a:extLst>
                    <a:ext uri="{FF2B5EF4-FFF2-40B4-BE49-F238E27FC236}">
                      <a16:creationId xmlns:a16="http://schemas.microsoft.com/office/drawing/2014/main" id="{2B2FF55D-4B30-4D6F-8355-B5DA0DBB89E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471728" y="2643064"/>
                  <a:ext cx="12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45" name="Ink 2344">
                  <a:extLst>
                    <a:ext uri="{FF2B5EF4-FFF2-40B4-BE49-F238E27FC236}">
                      <a16:creationId xmlns:a16="http://schemas.microsoft.com/office/drawing/2014/main" id="{62CDF594-A0DA-4703-88F2-D3C8946843EB}"/>
                    </a:ext>
                  </a:extLst>
                </p14:cNvPr>
                <p14:cNvContentPartPr/>
                <p14:nvPr/>
              </p14:nvContentPartPr>
              <p14:xfrm>
                <a:off x="9854413" y="3025709"/>
                <a:ext cx="10080" cy="63720"/>
              </p14:xfrm>
            </p:contentPart>
          </mc:Choice>
          <mc:Fallback xmlns="">
            <p:pic>
              <p:nvPicPr>
                <p:cNvPr id="2345" name="Ink 2344">
                  <a:extLst>
                    <a:ext uri="{FF2B5EF4-FFF2-40B4-BE49-F238E27FC236}">
                      <a16:creationId xmlns:a16="http://schemas.microsoft.com/office/drawing/2014/main" id="{62CDF594-A0DA-4703-88F2-D3C8946843E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850093" y="3021389"/>
                  <a:ext cx="18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46" name="Ink 2345">
                  <a:extLst>
                    <a:ext uri="{FF2B5EF4-FFF2-40B4-BE49-F238E27FC236}">
                      <a16:creationId xmlns:a16="http://schemas.microsoft.com/office/drawing/2014/main" id="{DEA1610F-5A6B-4B01-ABC9-4D6235F25427}"/>
                    </a:ext>
                  </a:extLst>
                </p14:cNvPr>
                <p14:cNvContentPartPr/>
                <p14:nvPr/>
              </p14:nvContentPartPr>
              <p14:xfrm>
                <a:off x="9886093" y="3002309"/>
                <a:ext cx="75240" cy="69120"/>
              </p14:xfrm>
            </p:contentPart>
          </mc:Choice>
          <mc:Fallback xmlns="">
            <p:pic>
              <p:nvPicPr>
                <p:cNvPr id="2346" name="Ink 2345">
                  <a:extLst>
                    <a:ext uri="{FF2B5EF4-FFF2-40B4-BE49-F238E27FC236}">
                      <a16:creationId xmlns:a16="http://schemas.microsoft.com/office/drawing/2014/main" id="{DEA1610F-5A6B-4B01-ABC9-4D6235F2542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881773" y="2997989"/>
                  <a:ext cx="8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347" name="Ink 2346">
                  <a:extLst>
                    <a:ext uri="{FF2B5EF4-FFF2-40B4-BE49-F238E27FC236}">
                      <a16:creationId xmlns:a16="http://schemas.microsoft.com/office/drawing/2014/main" id="{04A7CCB1-386D-429B-8953-7235C77203F3}"/>
                    </a:ext>
                  </a:extLst>
                </p14:cNvPr>
                <p14:cNvContentPartPr/>
                <p14:nvPr/>
              </p14:nvContentPartPr>
              <p14:xfrm>
                <a:off x="9971053" y="3012389"/>
                <a:ext cx="69120" cy="86400"/>
              </p14:xfrm>
            </p:contentPart>
          </mc:Choice>
          <mc:Fallback xmlns="">
            <p:pic>
              <p:nvPicPr>
                <p:cNvPr id="2347" name="Ink 2346">
                  <a:extLst>
                    <a:ext uri="{FF2B5EF4-FFF2-40B4-BE49-F238E27FC236}">
                      <a16:creationId xmlns:a16="http://schemas.microsoft.com/office/drawing/2014/main" id="{04A7CCB1-386D-429B-8953-7235C77203F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66733" y="3008069"/>
                  <a:ext cx="77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348" name="Ink 2347">
                  <a:extLst>
                    <a:ext uri="{FF2B5EF4-FFF2-40B4-BE49-F238E27FC236}">
                      <a16:creationId xmlns:a16="http://schemas.microsoft.com/office/drawing/2014/main" id="{03CA9558-9699-4E2B-90E7-50A490721049}"/>
                    </a:ext>
                  </a:extLst>
                </p14:cNvPr>
                <p14:cNvContentPartPr/>
                <p14:nvPr/>
              </p14:nvContentPartPr>
              <p14:xfrm>
                <a:off x="10078333" y="2956229"/>
                <a:ext cx="6840" cy="134280"/>
              </p14:xfrm>
            </p:contentPart>
          </mc:Choice>
          <mc:Fallback xmlns="">
            <p:pic>
              <p:nvPicPr>
                <p:cNvPr id="2348" name="Ink 2347">
                  <a:extLst>
                    <a:ext uri="{FF2B5EF4-FFF2-40B4-BE49-F238E27FC236}">
                      <a16:creationId xmlns:a16="http://schemas.microsoft.com/office/drawing/2014/main" id="{03CA9558-9699-4E2B-90E7-50A49072104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74013" y="2951909"/>
                  <a:ext cx="15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349" name="Ink 2348">
                  <a:extLst>
                    <a:ext uri="{FF2B5EF4-FFF2-40B4-BE49-F238E27FC236}">
                      <a16:creationId xmlns:a16="http://schemas.microsoft.com/office/drawing/2014/main" id="{9F5233BA-7654-4635-ADDA-2BAEE85C5BF8}"/>
                    </a:ext>
                  </a:extLst>
                </p14:cNvPr>
                <p14:cNvContentPartPr/>
                <p14:nvPr/>
              </p14:nvContentPartPr>
              <p14:xfrm>
                <a:off x="10107853" y="3010589"/>
                <a:ext cx="98280" cy="97200"/>
              </p14:xfrm>
            </p:contentPart>
          </mc:Choice>
          <mc:Fallback xmlns="">
            <p:pic>
              <p:nvPicPr>
                <p:cNvPr id="2349" name="Ink 2348">
                  <a:extLst>
                    <a:ext uri="{FF2B5EF4-FFF2-40B4-BE49-F238E27FC236}">
                      <a16:creationId xmlns:a16="http://schemas.microsoft.com/office/drawing/2014/main" id="{9F5233BA-7654-4635-ADDA-2BAEE85C5BF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103533" y="3006269"/>
                  <a:ext cx="10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350" name="Ink 2349">
                  <a:extLst>
                    <a:ext uri="{FF2B5EF4-FFF2-40B4-BE49-F238E27FC236}">
                      <a16:creationId xmlns:a16="http://schemas.microsoft.com/office/drawing/2014/main" id="{1159F79D-F497-4093-8B01-C4915B873104}"/>
                    </a:ext>
                  </a:extLst>
                </p14:cNvPr>
                <p14:cNvContentPartPr/>
                <p14:nvPr/>
              </p14:nvContentPartPr>
              <p14:xfrm>
                <a:off x="10125493" y="3059189"/>
                <a:ext cx="59400" cy="5400"/>
              </p14:xfrm>
            </p:contentPart>
          </mc:Choice>
          <mc:Fallback xmlns="">
            <p:pic>
              <p:nvPicPr>
                <p:cNvPr id="2350" name="Ink 2349">
                  <a:extLst>
                    <a:ext uri="{FF2B5EF4-FFF2-40B4-BE49-F238E27FC236}">
                      <a16:creationId xmlns:a16="http://schemas.microsoft.com/office/drawing/2014/main" id="{1159F79D-F497-4093-8B01-C4915B87310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21173" y="3054869"/>
                  <a:ext cx="68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354" name="Ink 2353">
                  <a:extLst>
                    <a:ext uri="{FF2B5EF4-FFF2-40B4-BE49-F238E27FC236}">
                      <a16:creationId xmlns:a16="http://schemas.microsoft.com/office/drawing/2014/main" id="{5CD2A3F0-19E1-46CC-A570-251C72893DA9}"/>
                    </a:ext>
                  </a:extLst>
                </p14:cNvPr>
                <p14:cNvContentPartPr/>
                <p14:nvPr/>
              </p14:nvContentPartPr>
              <p14:xfrm>
                <a:off x="10200733" y="3027869"/>
                <a:ext cx="90360" cy="81360"/>
              </p14:xfrm>
            </p:contentPart>
          </mc:Choice>
          <mc:Fallback xmlns="">
            <p:pic>
              <p:nvPicPr>
                <p:cNvPr id="2354" name="Ink 2353">
                  <a:extLst>
                    <a:ext uri="{FF2B5EF4-FFF2-40B4-BE49-F238E27FC236}">
                      <a16:creationId xmlns:a16="http://schemas.microsoft.com/office/drawing/2014/main" id="{5CD2A3F0-19E1-46CC-A570-251C72893DA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196413" y="3023549"/>
                  <a:ext cx="99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355" name="Ink 2354">
                  <a:extLst>
                    <a:ext uri="{FF2B5EF4-FFF2-40B4-BE49-F238E27FC236}">
                      <a16:creationId xmlns:a16="http://schemas.microsoft.com/office/drawing/2014/main" id="{58EF56E9-7ACF-4BF1-8EE2-6B0FFD7EC372}"/>
                    </a:ext>
                  </a:extLst>
                </p14:cNvPr>
                <p14:cNvContentPartPr/>
                <p14:nvPr/>
              </p14:nvContentPartPr>
              <p14:xfrm>
                <a:off x="10295053" y="2968469"/>
                <a:ext cx="93960" cy="136800"/>
              </p14:xfrm>
            </p:contentPart>
          </mc:Choice>
          <mc:Fallback xmlns="">
            <p:pic>
              <p:nvPicPr>
                <p:cNvPr id="2355" name="Ink 2354">
                  <a:extLst>
                    <a:ext uri="{FF2B5EF4-FFF2-40B4-BE49-F238E27FC236}">
                      <a16:creationId xmlns:a16="http://schemas.microsoft.com/office/drawing/2014/main" id="{58EF56E9-7ACF-4BF1-8EE2-6B0FFD7EC37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290733" y="2964149"/>
                  <a:ext cx="102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356" name="Ink 2355">
                  <a:extLst>
                    <a:ext uri="{FF2B5EF4-FFF2-40B4-BE49-F238E27FC236}">
                      <a16:creationId xmlns:a16="http://schemas.microsoft.com/office/drawing/2014/main" id="{63DCE3CF-7C57-4DC1-8264-7B6EAB986B31}"/>
                    </a:ext>
                  </a:extLst>
                </p14:cNvPr>
                <p14:cNvContentPartPr/>
                <p14:nvPr/>
              </p14:nvContentPartPr>
              <p14:xfrm>
                <a:off x="10467133" y="3015269"/>
                <a:ext cx="103680" cy="158760"/>
              </p14:xfrm>
            </p:contentPart>
          </mc:Choice>
          <mc:Fallback xmlns="">
            <p:pic>
              <p:nvPicPr>
                <p:cNvPr id="2356" name="Ink 2355">
                  <a:extLst>
                    <a:ext uri="{FF2B5EF4-FFF2-40B4-BE49-F238E27FC236}">
                      <a16:creationId xmlns:a16="http://schemas.microsoft.com/office/drawing/2014/main" id="{63DCE3CF-7C57-4DC1-8264-7B6EAB986B3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462813" y="3010949"/>
                  <a:ext cx="112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357" name="Ink 2356">
                  <a:extLst>
                    <a:ext uri="{FF2B5EF4-FFF2-40B4-BE49-F238E27FC236}">
                      <a16:creationId xmlns:a16="http://schemas.microsoft.com/office/drawing/2014/main" id="{F10A96A1-4F13-41F6-92EB-B52D2CEC811B}"/>
                    </a:ext>
                  </a:extLst>
                </p14:cNvPr>
                <p14:cNvContentPartPr/>
                <p14:nvPr/>
              </p14:nvContentPartPr>
              <p14:xfrm>
                <a:off x="10593493" y="3027149"/>
                <a:ext cx="65160" cy="81720"/>
              </p14:xfrm>
            </p:contentPart>
          </mc:Choice>
          <mc:Fallback xmlns="">
            <p:pic>
              <p:nvPicPr>
                <p:cNvPr id="2357" name="Ink 2356">
                  <a:extLst>
                    <a:ext uri="{FF2B5EF4-FFF2-40B4-BE49-F238E27FC236}">
                      <a16:creationId xmlns:a16="http://schemas.microsoft.com/office/drawing/2014/main" id="{F10A96A1-4F13-41F6-92EB-B52D2CEC811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589173" y="3022829"/>
                  <a:ext cx="73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358" name="Ink 2357">
                  <a:extLst>
                    <a:ext uri="{FF2B5EF4-FFF2-40B4-BE49-F238E27FC236}">
                      <a16:creationId xmlns:a16="http://schemas.microsoft.com/office/drawing/2014/main" id="{D81C2441-722D-4364-9486-BED51F593A78}"/>
                    </a:ext>
                  </a:extLst>
                </p14:cNvPr>
                <p14:cNvContentPartPr/>
                <p14:nvPr/>
              </p14:nvContentPartPr>
              <p14:xfrm>
                <a:off x="10640653" y="3015269"/>
                <a:ext cx="88200" cy="146520"/>
              </p14:xfrm>
            </p:contentPart>
          </mc:Choice>
          <mc:Fallback xmlns="">
            <p:pic>
              <p:nvPicPr>
                <p:cNvPr id="2358" name="Ink 2357">
                  <a:extLst>
                    <a:ext uri="{FF2B5EF4-FFF2-40B4-BE49-F238E27FC236}">
                      <a16:creationId xmlns:a16="http://schemas.microsoft.com/office/drawing/2014/main" id="{D81C2441-722D-4364-9486-BED51F593A7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636333" y="3010949"/>
                  <a:ext cx="96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59" name="Ink 2358">
                  <a:extLst>
                    <a:ext uri="{FF2B5EF4-FFF2-40B4-BE49-F238E27FC236}">
                      <a16:creationId xmlns:a16="http://schemas.microsoft.com/office/drawing/2014/main" id="{2F2CDEAE-86CE-4D50-9DC8-1FE2AC60F27E}"/>
                    </a:ext>
                  </a:extLst>
                </p14:cNvPr>
                <p14:cNvContentPartPr/>
                <p14:nvPr/>
              </p14:nvContentPartPr>
              <p14:xfrm>
                <a:off x="10739653" y="2949389"/>
                <a:ext cx="67320" cy="166680"/>
              </p14:xfrm>
            </p:contentPart>
          </mc:Choice>
          <mc:Fallback xmlns="">
            <p:pic>
              <p:nvPicPr>
                <p:cNvPr id="2359" name="Ink 2358">
                  <a:extLst>
                    <a:ext uri="{FF2B5EF4-FFF2-40B4-BE49-F238E27FC236}">
                      <a16:creationId xmlns:a16="http://schemas.microsoft.com/office/drawing/2014/main" id="{2F2CDEAE-86CE-4D50-9DC8-1FE2AC60F27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735333" y="2945069"/>
                  <a:ext cx="75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60" name="Ink 2359">
                  <a:extLst>
                    <a:ext uri="{FF2B5EF4-FFF2-40B4-BE49-F238E27FC236}">
                      <a16:creationId xmlns:a16="http://schemas.microsoft.com/office/drawing/2014/main" id="{A5D0DC3F-69C9-494B-BCB4-FE0C5FFD352E}"/>
                    </a:ext>
                  </a:extLst>
                </p14:cNvPr>
                <p14:cNvContentPartPr/>
                <p14:nvPr/>
              </p14:nvContentPartPr>
              <p14:xfrm>
                <a:off x="10806253" y="2967749"/>
                <a:ext cx="10800" cy="134280"/>
              </p14:xfrm>
            </p:contentPart>
          </mc:Choice>
          <mc:Fallback xmlns="">
            <p:pic>
              <p:nvPicPr>
                <p:cNvPr id="2360" name="Ink 2359">
                  <a:extLst>
                    <a:ext uri="{FF2B5EF4-FFF2-40B4-BE49-F238E27FC236}">
                      <a16:creationId xmlns:a16="http://schemas.microsoft.com/office/drawing/2014/main" id="{A5D0DC3F-69C9-494B-BCB4-FE0C5FFD352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801933" y="2963429"/>
                  <a:ext cx="19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61" name="Ink 2360">
                  <a:extLst>
                    <a:ext uri="{FF2B5EF4-FFF2-40B4-BE49-F238E27FC236}">
                      <a16:creationId xmlns:a16="http://schemas.microsoft.com/office/drawing/2014/main" id="{7C8C2693-8586-4E4D-B6A6-E8050A6909DE}"/>
                    </a:ext>
                  </a:extLst>
                </p14:cNvPr>
                <p14:cNvContentPartPr/>
                <p14:nvPr/>
              </p14:nvContentPartPr>
              <p14:xfrm>
                <a:off x="10830013" y="2947589"/>
                <a:ext cx="213120" cy="168840"/>
              </p14:xfrm>
            </p:contentPart>
          </mc:Choice>
          <mc:Fallback xmlns="">
            <p:pic>
              <p:nvPicPr>
                <p:cNvPr id="2361" name="Ink 2360">
                  <a:extLst>
                    <a:ext uri="{FF2B5EF4-FFF2-40B4-BE49-F238E27FC236}">
                      <a16:creationId xmlns:a16="http://schemas.microsoft.com/office/drawing/2014/main" id="{7C8C2693-8586-4E4D-B6A6-E8050A6909D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825693" y="2943269"/>
                  <a:ext cx="22176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9" name="Group 2778">
            <a:extLst>
              <a:ext uri="{FF2B5EF4-FFF2-40B4-BE49-F238E27FC236}">
                <a16:creationId xmlns:a16="http://schemas.microsoft.com/office/drawing/2014/main" id="{D71960AD-B12F-4D56-9F38-BB5BF2197E3F}"/>
              </a:ext>
            </a:extLst>
          </p:cNvPr>
          <p:cNvGrpSpPr/>
          <p:nvPr/>
        </p:nvGrpSpPr>
        <p:grpSpPr>
          <a:xfrm>
            <a:off x="5414226" y="3402653"/>
            <a:ext cx="3076920" cy="1448280"/>
            <a:chOff x="5651670" y="3402653"/>
            <a:chExt cx="3076920" cy="14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40" name="Ink 2439">
                  <a:extLst>
                    <a:ext uri="{FF2B5EF4-FFF2-40B4-BE49-F238E27FC236}">
                      <a16:creationId xmlns:a16="http://schemas.microsoft.com/office/drawing/2014/main" id="{7BAE93A7-C3E0-43A0-827D-DB6B158B7FD3}"/>
                    </a:ext>
                  </a:extLst>
                </p14:cNvPr>
                <p14:cNvContentPartPr/>
                <p14:nvPr/>
              </p14:nvContentPartPr>
              <p14:xfrm>
                <a:off x="7459950" y="3821693"/>
                <a:ext cx="1268640" cy="40680"/>
              </p14:xfrm>
            </p:contentPart>
          </mc:Choice>
          <mc:Fallback xmlns="">
            <p:pic>
              <p:nvPicPr>
                <p:cNvPr id="2440" name="Ink 2439">
                  <a:extLst>
                    <a:ext uri="{FF2B5EF4-FFF2-40B4-BE49-F238E27FC236}">
                      <a16:creationId xmlns:a16="http://schemas.microsoft.com/office/drawing/2014/main" id="{7BAE93A7-C3E0-43A0-827D-DB6B158B7FD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455630" y="3817373"/>
                  <a:ext cx="1277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41" name="Ink 2440">
                  <a:extLst>
                    <a:ext uri="{FF2B5EF4-FFF2-40B4-BE49-F238E27FC236}">
                      <a16:creationId xmlns:a16="http://schemas.microsoft.com/office/drawing/2014/main" id="{B2571650-6E4A-4E5A-ABEE-FB81B17285D8}"/>
                    </a:ext>
                  </a:extLst>
                </p14:cNvPr>
                <p14:cNvContentPartPr/>
                <p14:nvPr/>
              </p14:nvContentPartPr>
              <p14:xfrm>
                <a:off x="7398390" y="3748253"/>
                <a:ext cx="109080" cy="241920"/>
              </p14:xfrm>
            </p:contentPart>
          </mc:Choice>
          <mc:Fallback xmlns="">
            <p:pic>
              <p:nvPicPr>
                <p:cNvPr id="2441" name="Ink 2440">
                  <a:extLst>
                    <a:ext uri="{FF2B5EF4-FFF2-40B4-BE49-F238E27FC236}">
                      <a16:creationId xmlns:a16="http://schemas.microsoft.com/office/drawing/2014/main" id="{B2571650-6E4A-4E5A-ABEE-FB81B17285D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394070" y="3743933"/>
                  <a:ext cx="117720" cy="250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46" name="Group 2445">
              <a:extLst>
                <a:ext uri="{FF2B5EF4-FFF2-40B4-BE49-F238E27FC236}">
                  <a16:creationId xmlns:a16="http://schemas.microsoft.com/office/drawing/2014/main" id="{D7519124-7794-4C3B-9BE4-33F9E0F8B07D}"/>
                </a:ext>
              </a:extLst>
            </p:cNvPr>
            <p:cNvGrpSpPr/>
            <p:nvPr/>
          </p:nvGrpSpPr>
          <p:grpSpPr>
            <a:xfrm>
              <a:off x="5699190" y="3402653"/>
              <a:ext cx="1890360" cy="261360"/>
              <a:chOff x="5699190" y="3402653"/>
              <a:chExt cx="1890360" cy="26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2443" name="Ink 2442">
                    <a:extLst>
                      <a:ext uri="{FF2B5EF4-FFF2-40B4-BE49-F238E27FC236}">
                        <a16:creationId xmlns:a16="http://schemas.microsoft.com/office/drawing/2014/main" id="{3E8660FD-9972-43AE-B937-56A6A413856C}"/>
                      </a:ext>
                    </a:extLst>
                  </p14:cNvPr>
                  <p14:cNvContentPartPr/>
                  <p14:nvPr/>
                </p14:nvContentPartPr>
                <p14:xfrm>
                  <a:off x="7552830" y="3444413"/>
                  <a:ext cx="36720" cy="219240"/>
                </p14:xfrm>
              </p:contentPart>
            </mc:Choice>
            <mc:Fallback xmlns="">
              <p:pic>
                <p:nvPicPr>
                  <p:cNvPr id="2443" name="Ink 2442">
                    <a:extLst>
                      <a:ext uri="{FF2B5EF4-FFF2-40B4-BE49-F238E27FC236}">
                        <a16:creationId xmlns:a16="http://schemas.microsoft.com/office/drawing/2014/main" id="{3E8660FD-9972-43AE-B937-56A6A413856C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7548510" y="3440093"/>
                    <a:ext cx="4536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2444" name="Ink 2443">
                    <a:extLst>
                      <a:ext uri="{FF2B5EF4-FFF2-40B4-BE49-F238E27FC236}">
                        <a16:creationId xmlns:a16="http://schemas.microsoft.com/office/drawing/2014/main" id="{796D49C3-9A92-4F30-8837-1A3791187B21}"/>
                      </a:ext>
                    </a:extLst>
                  </p14:cNvPr>
                  <p14:cNvContentPartPr/>
                  <p14:nvPr/>
                </p14:nvContentPartPr>
                <p14:xfrm>
                  <a:off x="5755710" y="3402653"/>
                  <a:ext cx="1806480" cy="47160"/>
                </p14:xfrm>
              </p:contentPart>
            </mc:Choice>
            <mc:Fallback xmlns="">
              <p:pic>
                <p:nvPicPr>
                  <p:cNvPr id="2444" name="Ink 2443">
                    <a:extLst>
                      <a:ext uri="{FF2B5EF4-FFF2-40B4-BE49-F238E27FC236}">
                        <a16:creationId xmlns:a16="http://schemas.microsoft.com/office/drawing/2014/main" id="{796D49C3-9A92-4F30-8837-1A3791187B21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5751390" y="3398333"/>
                    <a:ext cx="181512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2445" name="Ink 2444">
                    <a:extLst>
                      <a:ext uri="{FF2B5EF4-FFF2-40B4-BE49-F238E27FC236}">
                        <a16:creationId xmlns:a16="http://schemas.microsoft.com/office/drawing/2014/main" id="{53B2139E-8058-454C-A443-720B8E9D1594}"/>
                      </a:ext>
                    </a:extLst>
                  </p14:cNvPr>
                  <p14:cNvContentPartPr/>
                  <p14:nvPr/>
                </p14:nvContentPartPr>
                <p14:xfrm>
                  <a:off x="5699190" y="3435773"/>
                  <a:ext cx="41040" cy="228240"/>
                </p14:xfrm>
              </p:contentPart>
            </mc:Choice>
            <mc:Fallback xmlns="">
              <p:pic>
                <p:nvPicPr>
                  <p:cNvPr id="2445" name="Ink 2444">
                    <a:extLst>
                      <a:ext uri="{FF2B5EF4-FFF2-40B4-BE49-F238E27FC236}">
                        <a16:creationId xmlns:a16="http://schemas.microsoft.com/office/drawing/2014/main" id="{53B2139E-8058-454C-A443-720B8E9D1594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5694870" y="3431453"/>
                    <a:ext cx="4968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BDD6A3C7-03B3-4B4F-8D39-89F8E8DE0DF6}"/>
                </a:ext>
              </a:extLst>
            </p:cNvPr>
            <p:cNvGrpSpPr/>
            <p:nvPr/>
          </p:nvGrpSpPr>
          <p:grpSpPr>
            <a:xfrm>
              <a:off x="5651670" y="4135613"/>
              <a:ext cx="1870560" cy="369720"/>
              <a:chOff x="5651670" y="4135613"/>
              <a:chExt cx="1870560" cy="36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2451" name="Ink 2450">
                    <a:extLst>
                      <a:ext uri="{FF2B5EF4-FFF2-40B4-BE49-F238E27FC236}">
                        <a16:creationId xmlns:a16="http://schemas.microsoft.com/office/drawing/2014/main" id="{6C221CC6-85C2-40C9-A707-D7313C894487}"/>
                      </a:ext>
                    </a:extLst>
                  </p14:cNvPr>
                  <p14:cNvContentPartPr/>
                  <p14:nvPr/>
                </p14:nvContentPartPr>
                <p14:xfrm>
                  <a:off x="7503150" y="4135613"/>
                  <a:ext cx="19080" cy="324000"/>
                </p14:xfrm>
              </p:contentPart>
            </mc:Choice>
            <mc:Fallback xmlns="">
              <p:pic>
                <p:nvPicPr>
                  <p:cNvPr id="2451" name="Ink 2450">
                    <a:extLst>
                      <a:ext uri="{FF2B5EF4-FFF2-40B4-BE49-F238E27FC236}">
                        <a16:creationId xmlns:a16="http://schemas.microsoft.com/office/drawing/2014/main" id="{6C221CC6-85C2-40C9-A707-D7313C894487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7498830" y="4131293"/>
                    <a:ext cx="2772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2452" name="Ink 2451">
                    <a:extLst>
                      <a:ext uri="{FF2B5EF4-FFF2-40B4-BE49-F238E27FC236}">
                        <a16:creationId xmlns:a16="http://schemas.microsoft.com/office/drawing/2014/main" id="{69445DA5-89A3-4DD3-B439-8C68E40C8F4A}"/>
                      </a:ext>
                    </a:extLst>
                  </p14:cNvPr>
                  <p14:cNvContentPartPr/>
                  <p14:nvPr/>
                </p14:nvContentPartPr>
                <p14:xfrm>
                  <a:off x="5698470" y="4441973"/>
                  <a:ext cx="1800360" cy="62280"/>
                </p14:xfrm>
              </p:contentPart>
            </mc:Choice>
            <mc:Fallback xmlns="">
              <p:pic>
                <p:nvPicPr>
                  <p:cNvPr id="2452" name="Ink 2451">
                    <a:extLst>
                      <a:ext uri="{FF2B5EF4-FFF2-40B4-BE49-F238E27FC236}">
                        <a16:creationId xmlns:a16="http://schemas.microsoft.com/office/drawing/2014/main" id="{69445DA5-89A3-4DD3-B439-8C68E40C8F4A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5694150" y="4437653"/>
                    <a:ext cx="18090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2453" name="Ink 2452">
                    <a:extLst>
                      <a:ext uri="{FF2B5EF4-FFF2-40B4-BE49-F238E27FC236}">
                        <a16:creationId xmlns:a16="http://schemas.microsoft.com/office/drawing/2014/main" id="{1E9B9FB2-4C2D-46A8-BEF0-4AD2535A38E9}"/>
                      </a:ext>
                    </a:extLst>
                  </p14:cNvPr>
                  <p14:cNvContentPartPr/>
                  <p14:nvPr/>
                </p14:nvContentPartPr>
                <p14:xfrm>
                  <a:off x="5651670" y="4254053"/>
                  <a:ext cx="180000" cy="251280"/>
                </p14:xfrm>
              </p:contentPart>
            </mc:Choice>
            <mc:Fallback xmlns="">
              <p:pic>
                <p:nvPicPr>
                  <p:cNvPr id="2453" name="Ink 2452">
                    <a:extLst>
                      <a:ext uri="{FF2B5EF4-FFF2-40B4-BE49-F238E27FC236}">
                        <a16:creationId xmlns:a16="http://schemas.microsoft.com/office/drawing/2014/main" id="{1E9B9FB2-4C2D-46A8-BEF0-4AD2535A38E9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5647350" y="4249733"/>
                    <a:ext cx="18864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68" name="Group 2467">
              <a:extLst>
                <a:ext uri="{FF2B5EF4-FFF2-40B4-BE49-F238E27FC236}">
                  <a16:creationId xmlns:a16="http://schemas.microsoft.com/office/drawing/2014/main" id="{3B6C647B-D583-410B-95DF-91E81AD50C24}"/>
                </a:ext>
              </a:extLst>
            </p:cNvPr>
            <p:cNvGrpSpPr/>
            <p:nvPr/>
          </p:nvGrpSpPr>
          <p:grpSpPr>
            <a:xfrm>
              <a:off x="5656710" y="4617293"/>
              <a:ext cx="1437840" cy="233640"/>
              <a:chOff x="5656710" y="4617293"/>
              <a:chExt cx="1437840" cy="23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2455" name="Ink 2454">
                    <a:extLst>
                      <a:ext uri="{FF2B5EF4-FFF2-40B4-BE49-F238E27FC236}">
                        <a16:creationId xmlns:a16="http://schemas.microsoft.com/office/drawing/2014/main" id="{D72B1200-F37D-454C-9A15-CD7D2ED26221}"/>
                      </a:ext>
                    </a:extLst>
                  </p14:cNvPr>
                  <p14:cNvContentPartPr/>
                  <p14:nvPr/>
                </p14:nvContentPartPr>
                <p14:xfrm>
                  <a:off x="5656710" y="4714493"/>
                  <a:ext cx="112680" cy="121320"/>
                </p14:xfrm>
              </p:contentPart>
            </mc:Choice>
            <mc:Fallback xmlns="">
              <p:pic>
                <p:nvPicPr>
                  <p:cNvPr id="2455" name="Ink 2454">
                    <a:extLst>
                      <a:ext uri="{FF2B5EF4-FFF2-40B4-BE49-F238E27FC236}">
                        <a16:creationId xmlns:a16="http://schemas.microsoft.com/office/drawing/2014/main" id="{D72B1200-F37D-454C-9A15-CD7D2ED26221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5652390" y="4710173"/>
                    <a:ext cx="1213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2456" name="Ink 2455">
                    <a:extLst>
                      <a:ext uri="{FF2B5EF4-FFF2-40B4-BE49-F238E27FC236}">
                        <a16:creationId xmlns:a16="http://schemas.microsoft.com/office/drawing/2014/main" id="{3DBF4039-45BF-4741-B58F-1751844BAF79}"/>
                      </a:ext>
                    </a:extLst>
                  </p14:cNvPr>
                  <p14:cNvContentPartPr/>
                  <p14:nvPr/>
                </p14:nvContentPartPr>
                <p14:xfrm>
                  <a:off x="5783070" y="4734293"/>
                  <a:ext cx="86400" cy="99720"/>
                </p14:xfrm>
              </p:contentPart>
            </mc:Choice>
            <mc:Fallback xmlns="">
              <p:pic>
                <p:nvPicPr>
                  <p:cNvPr id="2456" name="Ink 2455">
                    <a:extLst>
                      <a:ext uri="{FF2B5EF4-FFF2-40B4-BE49-F238E27FC236}">
                        <a16:creationId xmlns:a16="http://schemas.microsoft.com/office/drawing/2014/main" id="{3DBF4039-45BF-4741-B58F-1751844BAF79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5778750" y="4729973"/>
                    <a:ext cx="9504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2457" name="Ink 2456">
                    <a:extLst>
                      <a:ext uri="{FF2B5EF4-FFF2-40B4-BE49-F238E27FC236}">
                        <a16:creationId xmlns:a16="http://schemas.microsoft.com/office/drawing/2014/main" id="{86612821-DB6F-4F11-B90B-696AB9A1D7C5}"/>
                      </a:ext>
                    </a:extLst>
                  </p14:cNvPr>
                  <p14:cNvContentPartPr/>
                  <p14:nvPr/>
                </p14:nvContentPartPr>
                <p14:xfrm>
                  <a:off x="5910150" y="4651133"/>
                  <a:ext cx="129960" cy="182160"/>
                </p14:xfrm>
              </p:contentPart>
            </mc:Choice>
            <mc:Fallback xmlns="">
              <p:pic>
                <p:nvPicPr>
                  <p:cNvPr id="2457" name="Ink 2456">
                    <a:extLst>
                      <a:ext uri="{FF2B5EF4-FFF2-40B4-BE49-F238E27FC236}">
                        <a16:creationId xmlns:a16="http://schemas.microsoft.com/office/drawing/2014/main" id="{86612821-DB6F-4F11-B90B-696AB9A1D7C5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5905830" y="4646813"/>
                    <a:ext cx="13860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2458" name="Ink 2457">
                    <a:extLst>
                      <a:ext uri="{FF2B5EF4-FFF2-40B4-BE49-F238E27FC236}">
                        <a16:creationId xmlns:a16="http://schemas.microsoft.com/office/drawing/2014/main" id="{A31CF8EB-97DB-4DAB-97D1-2CF40BFA6D7A}"/>
                      </a:ext>
                    </a:extLst>
                  </p14:cNvPr>
                  <p14:cNvContentPartPr/>
                  <p14:nvPr/>
                </p14:nvContentPartPr>
                <p14:xfrm>
                  <a:off x="6058110" y="4726013"/>
                  <a:ext cx="27720" cy="111240"/>
                </p14:xfrm>
              </p:contentPart>
            </mc:Choice>
            <mc:Fallback xmlns="">
              <p:pic>
                <p:nvPicPr>
                  <p:cNvPr id="2458" name="Ink 2457">
                    <a:extLst>
                      <a:ext uri="{FF2B5EF4-FFF2-40B4-BE49-F238E27FC236}">
                        <a16:creationId xmlns:a16="http://schemas.microsoft.com/office/drawing/2014/main" id="{A31CF8EB-97DB-4DAB-97D1-2CF40BFA6D7A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6053790" y="4721693"/>
                    <a:ext cx="3636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2459" name="Ink 2458">
                    <a:extLst>
                      <a:ext uri="{FF2B5EF4-FFF2-40B4-BE49-F238E27FC236}">
                        <a16:creationId xmlns:a16="http://schemas.microsoft.com/office/drawing/2014/main" id="{2CD3672A-4490-4954-BA13-8C5E30FBF07D}"/>
                      </a:ext>
                    </a:extLst>
                  </p14:cNvPr>
                  <p14:cNvContentPartPr/>
                  <p14:nvPr/>
                </p14:nvContentPartPr>
                <p14:xfrm>
                  <a:off x="6075750" y="4662293"/>
                  <a:ext cx="100080" cy="176400"/>
                </p14:xfrm>
              </p:contentPart>
            </mc:Choice>
            <mc:Fallback xmlns="">
              <p:pic>
                <p:nvPicPr>
                  <p:cNvPr id="2459" name="Ink 2458">
                    <a:extLst>
                      <a:ext uri="{FF2B5EF4-FFF2-40B4-BE49-F238E27FC236}">
                        <a16:creationId xmlns:a16="http://schemas.microsoft.com/office/drawing/2014/main" id="{2CD3672A-4490-4954-BA13-8C5E30FBF07D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6071430" y="4657973"/>
                    <a:ext cx="1087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2460" name="Ink 2459">
                    <a:extLst>
                      <a:ext uri="{FF2B5EF4-FFF2-40B4-BE49-F238E27FC236}">
                        <a16:creationId xmlns:a16="http://schemas.microsoft.com/office/drawing/2014/main" id="{930AC919-D46D-4214-8030-247AE0D12E96}"/>
                      </a:ext>
                    </a:extLst>
                  </p14:cNvPr>
                  <p14:cNvContentPartPr/>
                  <p14:nvPr/>
                </p14:nvContentPartPr>
                <p14:xfrm>
                  <a:off x="6211110" y="4672733"/>
                  <a:ext cx="19440" cy="161640"/>
                </p14:xfrm>
              </p:contentPart>
            </mc:Choice>
            <mc:Fallback xmlns="">
              <p:pic>
                <p:nvPicPr>
                  <p:cNvPr id="2460" name="Ink 2459">
                    <a:extLst>
                      <a:ext uri="{FF2B5EF4-FFF2-40B4-BE49-F238E27FC236}">
                        <a16:creationId xmlns:a16="http://schemas.microsoft.com/office/drawing/2014/main" id="{930AC919-D46D-4214-8030-247AE0D12E96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6206790" y="4668413"/>
                    <a:ext cx="2808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2461" name="Ink 2460">
                    <a:extLst>
                      <a:ext uri="{FF2B5EF4-FFF2-40B4-BE49-F238E27FC236}">
                        <a16:creationId xmlns:a16="http://schemas.microsoft.com/office/drawing/2014/main" id="{CA739B64-66DB-482B-8158-306F3BCCDA0C}"/>
                      </a:ext>
                    </a:extLst>
                  </p14:cNvPr>
                  <p14:cNvContentPartPr/>
                  <p14:nvPr/>
                </p14:nvContentPartPr>
                <p14:xfrm>
                  <a:off x="6256830" y="4726013"/>
                  <a:ext cx="82800" cy="117360"/>
                </p14:xfrm>
              </p:contentPart>
            </mc:Choice>
            <mc:Fallback xmlns="">
              <p:pic>
                <p:nvPicPr>
                  <p:cNvPr id="2461" name="Ink 2460">
                    <a:extLst>
                      <a:ext uri="{FF2B5EF4-FFF2-40B4-BE49-F238E27FC236}">
                        <a16:creationId xmlns:a16="http://schemas.microsoft.com/office/drawing/2014/main" id="{CA739B64-66DB-482B-8158-306F3BCCDA0C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6252510" y="4721693"/>
                    <a:ext cx="91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2462" name="Ink 2461">
                    <a:extLst>
                      <a:ext uri="{FF2B5EF4-FFF2-40B4-BE49-F238E27FC236}">
                        <a16:creationId xmlns:a16="http://schemas.microsoft.com/office/drawing/2014/main" id="{87AA1AF1-543D-4029-8917-F3E3F729BC23}"/>
                      </a:ext>
                    </a:extLst>
                  </p14:cNvPr>
                  <p14:cNvContentPartPr/>
                  <p14:nvPr/>
                </p14:nvContentPartPr>
                <p14:xfrm>
                  <a:off x="6348630" y="4707653"/>
                  <a:ext cx="86040" cy="143280"/>
                </p14:xfrm>
              </p:contentPart>
            </mc:Choice>
            <mc:Fallback xmlns="">
              <p:pic>
                <p:nvPicPr>
                  <p:cNvPr id="2462" name="Ink 2461">
                    <a:extLst>
                      <a:ext uri="{FF2B5EF4-FFF2-40B4-BE49-F238E27FC236}">
                        <a16:creationId xmlns:a16="http://schemas.microsoft.com/office/drawing/2014/main" id="{87AA1AF1-543D-4029-8917-F3E3F729BC23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6344310" y="4703333"/>
                    <a:ext cx="9468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2463" name="Ink 2462">
                    <a:extLst>
                      <a:ext uri="{FF2B5EF4-FFF2-40B4-BE49-F238E27FC236}">
                        <a16:creationId xmlns:a16="http://schemas.microsoft.com/office/drawing/2014/main" id="{7E838F6C-489D-4B2C-BD45-12D5DABEBBCF}"/>
                      </a:ext>
                    </a:extLst>
                  </p14:cNvPr>
                  <p14:cNvContentPartPr/>
                  <p14:nvPr/>
                </p14:nvContentPartPr>
                <p14:xfrm>
                  <a:off x="6603510" y="4698653"/>
                  <a:ext cx="126360" cy="112680"/>
                </p14:xfrm>
              </p:contentPart>
            </mc:Choice>
            <mc:Fallback xmlns="">
              <p:pic>
                <p:nvPicPr>
                  <p:cNvPr id="2463" name="Ink 2462">
                    <a:extLst>
                      <a:ext uri="{FF2B5EF4-FFF2-40B4-BE49-F238E27FC236}">
                        <a16:creationId xmlns:a16="http://schemas.microsoft.com/office/drawing/2014/main" id="{7E838F6C-489D-4B2C-BD45-12D5DABEBBCF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6599190" y="4694333"/>
                    <a:ext cx="13500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2464" name="Ink 2463">
                    <a:extLst>
                      <a:ext uri="{FF2B5EF4-FFF2-40B4-BE49-F238E27FC236}">
                        <a16:creationId xmlns:a16="http://schemas.microsoft.com/office/drawing/2014/main" id="{3F6D9075-EC7B-49F3-8B46-C668A4DF2482}"/>
                      </a:ext>
                    </a:extLst>
                  </p14:cNvPr>
                  <p14:cNvContentPartPr/>
                  <p14:nvPr/>
                </p14:nvContentPartPr>
                <p14:xfrm>
                  <a:off x="6729510" y="4617293"/>
                  <a:ext cx="76680" cy="203040"/>
                </p14:xfrm>
              </p:contentPart>
            </mc:Choice>
            <mc:Fallback xmlns="">
              <p:pic>
                <p:nvPicPr>
                  <p:cNvPr id="2464" name="Ink 2463">
                    <a:extLst>
                      <a:ext uri="{FF2B5EF4-FFF2-40B4-BE49-F238E27FC236}">
                        <a16:creationId xmlns:a16="http://schemas.microsoft.com/office/drawing/2014/main" id="{3F6D9075-EC7B-49F3-8B46-C668A4DF2482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6725190" y="4612973"/>
                    <a:ext cx="8532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2465" name="Ink 2464">
                    <a:extLst>
                      <a:ext uri="{FF2B5EF4-FFF2-40B4-BE49-F238E27FC236}">
                        <a16:creationId xmlns:a16="http://schemas.microsoft.com/office/drawing/2014/main" id="{1376D0AE-33DD-468E-986A-56F432FC1EC4}"/>
                      </a:ext>
                    </a:extLst>
                  </p14:cNvPr>
                  <p14:cNvContentPartPr/>
                  <p14:nvPr/>
                </p14:nvContentPartPr>
                <p14:xfrm>
                  <a:off x="6827430" y="4711613"/>
                  <a:ext cx="110160" cy="87840"/>
                </p14:xfrm>
              </p:contentPart>
            </mc:Choice>
            <mc:Fallback xmlns="">
              <p:pic>
                <p:nvPicPr>
                  <p:cNvPr id="2465" name="Ink 2464">
                    <a:extLst>
                      <a:ext uri="{FF2B5EF4-FFF2-40B4-BE49-F238E27FC236}">
                        <a16:creationId xmlns:a16="http://schemas.microsoft.com/office/drawing/2014/main" id="{1376D0AE-33DD-468E-986A-56F432FC1EC4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6823110" y="4707293"/>
                    <a:ext cx="11880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2466" name="Ink 2465">
                    <a:extLst>
                      <a:ext uri="{FF2B5EF4-FFF2-40B4-BE49-F238E27FC236}">
                        <a16:creationId xmlns:a16="http://schemas.microsoft.com/office/drawing/2014/main" id="{D015CC8B-4EB5-44CE-B5E4-D55F1D6D1D26}"/>
                      </a:ext>
                    </a:extLst>
                  </p14:cNvPr>
                  <p14:cNvContentPartPr/>
                  <p14:nvPr/>
                </p14:nvContentPartPr>
                <p14:xfrm>
                  <a:off x="6962070" y="4708373"/>
                  <a:ext cx="132480" cy="88560"/>
                </p14:xfrm>
              </p:contentPart>
            </mc:Choice>
            <mc:Fallback xmlns="">
              <p:pic>
                <p:nvPicPr>
                  <p:cNvPr id="2466" name="Ink 2465">
                    <a:extLst>
                      <a:ext uri="{FF2B5EF4-FFF2-40B4-BE49-F238E27FC236}">
                        <a16:creationId xmlns:a16="http://schemas.microsoft.com/office/drawing/2014/main" id="{D015CC8B-4EB5-44CE-B5E4-D55F1D6D1D26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6957750" y="4704053"/>
                    <a:ext cx="141120" cy="97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72" name="Group 2471">
              <a:extLst>
                <a:ext uri="{FF2B5EF4-FFF2-40B4-BE49-F238E27FC236}">
                  <a16:creationId xmlns:a16="http://schemas.microsoft.com/office/drawing/2014/main" id="{8EABBEFF-E532-49E1-B10E-90FBE6C5A0BB}"/>
                </a:ext>
              </a:extLst>
            </p:cNvPr>
            <p:cNvGrpSpPr/>
            <p:nvPr/>
          </p:nvGrpSpPr>
          <p:grpSpPr>
            <a:xfrm>
              <a:off x="7139550" y="4620173"/>
              <a:ext cx="385560" cy="200880"/>
              <a:chOff x="7139550" y="4620173"/>
              <a:chExt cx="385560" cy="20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2469" name="Ink 2468">
                    <a:extLst>
                      <a:ext uri="{FF2B5EF4-FFF2-40B4-BE49-F238E27FC236}">
                        <a16:creationId xmlns:a16="http://schemas.microsoft.com/office/drawing/2014/main" id="{37E40265-ACA0-4401-A5C8-565C50B8EE25}"/>
                      </a:ext>
                    </a:extLst>
                  </p14:cNvPr>
                  <p14:cNvContentPartPr/>
                  <p14:nvPr/>
                </p14:nvContentPartPr>
                <p14:xfrm>
                  <a:off x="7139550" y="4620173"/>
                  <a:ext cx="109800" cy="194400"/>
                </p14:xfrm>
              </p:contentPart>
            </mc:Choice>
            <mc:Fallback xmlns="">
              <p:pic>
                <p:nvPicPr>
                  <p:cNvPr id="2469" name="Ink 2468">
                    <a:extLst>
                      <a:ext uri="{FF2B5EF4-FFF2-40B4-BE49-F238E27FC236}">
                        <a16:creationId xmlns:a16="http://schemas.microsoft.com/office/drawing/2014/main" id="{37E40265-ACA0-4401-A5C8-565C50B8EE25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7135230" y="4615853"/>
                    <a:ext cx="11844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2470" name="Ink 2469">
                    <a:extLst>
                      <a:ext uri="{FF2B5EF4-FFF2-40B4-BE49-F238E27FC236}">
                        <a16:creationId xmlns:a16="http://schemas.microsoft.com/office/drawing/2014/main" id="{6BAADF99-89B5-4C4F-BDC7-6BEC7E356B3B}"/>
                      </a:ext>
                    </a:extLst>
                  </p14:cNvPr>
                  <p14:cNvContentPartPr/>
                  <p14:nvPr/>
                </p14:nvContentPartPr>
                <p14:xfrm>
                  <a:off x="7292190" y="4710533"/>
                  <a:ext cx="130680" cy="110520"/>
                </p14:xfrm>
              </p:contentPart>
            </mc:Choice>
            <mc:Fallback xmlns="">
              <p:pic>
                <p:nvPicPr>
                  <p:cNvPr id="2470" name="Ink 2469">
                    <a:extLst>
                      <a:ext uri="{FF2B5EF4-FFF2-40B4-BE49-F238E27FC236}">
                        <a16:creationId xmlns:a16="http://schemas.microsoft.com/office/drawing/2014/main" id="{6BAADF99-89B5-4C4F-BDC7-6BEC7E356B3B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7287870" y="4706213"/>
                    <a:ext cx="13932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2471" name="Ink 2470">
                    <a:extLst>
                      <a:ext uri="{FF2B5EF4-FFF2-40B4-BE49-F238E27FC236}">
                        <a16:creationId xmlns:a16="http://schemas.microsoft.com/office/drawing/2014/main" id="{B8908C08-EA45-43A4-AE9B-CC28CC54B66B}"/>
                      </a:ext>
                    </a:extLst>
                  </p14:cNvPr>
                  <p14:cNvContentPartPr/>
                  <p14:nvPr/>
                </p14:nvContentPartPr>
                <p14:xfrm>
                  <a:off x="7429350" y="4702253"/>
                  <a:ext cx="95760" cy="118080"/>
                </p14:xfrm>
              </p:contentPart>
            </mc:Choice>
            <mc:Fallback xmlns="">
              <p:pic>
                <p:nvPicPr>
                  <p:cNvPr id="2471" name="Ink 2470">
                    <a:extLst>
                      <a:ext uri="{FF2B5EF4-FFF2-40B4-BE49-F238E27FC236}">
                        <a16:creationId xmlns:a16="http://schemas.microsoft.com/office/drawing/2014/main" id="{B8908C08-EA45-43A4-AE9B-CC28CC54B66B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7425030" y="4697933"/>
                    <a:ext cx="104400" cy="126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87578A13-EDB4-4923-938A-4772FD9DF9DB}"/>
                </a:ext>
              </a:extLst>
            </p:cNvPr>
            <p:cNvGrpSpPr/>
            <p:nvPr/>
          </p:nvGrpSpPr>
          <p:grpSpPr>
            <a:xfrm>
              <a:off x="5974072" y="3529629"/>
              <a:ext cx="1352129" cy="841680"/>
              <a:chOff x="5974072" y="3529629"/>
              <a:chExt cx="1352129" cy="84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2493" name="Ink 2492">
                    <a:extLst>
                      <a:ext uri="{FF2B5EF4-FFF2-40B4-BE49-F238E27FC236}">
                        <a16:creationId xmlns:a16="http://schemas.microsoft.com/office/drawing/2014/main" id="{79BEFB04-A05D-45C8-A5A0-DB6BEA6FF101}"/>
                      </a:ext>
                    </a:extLst>
                  </p14:cNvPr>
                  <p14:cNvContentPartPr/>
                  <p14:nvPr/>
                </p14:nvContentPartPr>
                <p14:xfrm>
                  <a:off x="5974072" y="3656563"/>
                  <a:ext cx="113040" cy="101520"/>
                </p14:xfrm>
              </p:contentPart>
            </mc:Choice>
            <mc:Fallback xmlns="">
              <p:pic>
                <p:nvPicPr>
                  <p:cNvPr id="2493" name="Ink 2492">
                    <a:extLst>
                      <a:ext uri="{FF2B5EF4-FFF2-40B4-BE49-F238E27FC236}">
                        <a16:creationId xmlns:a16="http://schemas.microsoft.com/office/drawing/2014/main" id="{79BEFB04-A05D-45C8-A5A0-DB6BEA6FF101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5969752" y="3652243"/>
                    <a:ext cx="12168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2494" name="Ink 2493">
                    <a:extLst>
                      <a:ext uri="{FF2B5EF4-FFF2-40B4-BE49-F238E27FC236}">
                        <a16:creationId xmlns:a16="http://schemas.microsoft.com/office/drawing/2014/main" id="{7E9C6821-331E-461E-9223-FA0F24FB4385}"/>
                      </a:ext>
                    </a:extLst>
                  </p14:cNvPr>
                  <p14:cNvContentPartPr/>
                  <p14:nvPr/>
                </p14:nvContentPartPr>
                <p14:xfrm>
                  <a:off x="6106192" y="3682483"/>
                  <a:ext cx="104760" cy="103320"/>
                </p14:xfrm>
              </p:contentPart>
            </mc:Choice>
            <mc:Fallback xmlns="">
              <p:pic>
                <p:nvPicPr>
                  <p:cNvPr id="2494" name="Ink 2493">
                    <a:extLst>
                      <a:ext uri="{FF2B5EF4-FFF2-40B4-BE49-F238E27FC236}">
                        <a16:creationId xmlns:a16="http://schemas.microsoft.com/office/drawing/2014/main" id="{7E9C6821-331E-461E-9223-FA0F24FB4385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6101872" y="3678163"/>
                    <a:ext cx="1134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2495" name="Ink 2494">
                    <a:extLst>
                      <a:ext uri="{FF2B5EF4-FFF2-40B4-BE49-F238E27FC236}">
                        <a16:creationId xmlns:a16="http://schemas.microsoft.com/office/drawing/2014/main" id="{8F52925A-6D89-4DB9-BEF3-801EC673359E}"/>
                      </a:ext>
                    </a:extLst>
                  </p14:cNvPr>
                  <p14:cNvContentPartPr/>
                  <p14:nvPr/>
                </p14:nvContentPartPr>
                <p14:xfrm>
                  <a:off x="6218152" y="3726043"/>
                  <a:ext cx="109800" cy="105840"/>
                </p14:xfrm>
              </p:contentPart>
            </mc:Choice>
            <mc:Fallback xmlns="">
              <p:pic>
                <p:nvPicPr>
                  <p:cNvPr id="2495" name="Ink 2494">
                    <a:extLst>
                      <a:ext uri="{FF2B5EF4-FFF2-40B4-BE49-F238E27FC236}">
                        <a16:creationId xmlns:a16="http://schemas.microsoft.com/office/drawing/2014/main" id="{8F52925A-6D89-4DB9-BEF3-801EC673359E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6213832" y="3721723"/>
                    <a:ext cx="11844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2497" name="Ink 2496">
                    <a:extLst>
                      <a:ext uri="{FF2B5EF4-FFF2-40B4-BE49-F238E27FC236}">
                        <a16:creationId xmlns:a16="http://schemas.microsoft.com/office/drawing/2014/main" id="{075D57E3-CA6E-4BBB-BB2D-823827C3B651}"/>
                      </a:ext>
                    </a:extLst>
                  </p14:cNvPr>
                  <p14:cNvContentPartPr/>
                  <p14:nvPr/>
                </p14:nvContentPartPr>
                <p14:xfrm>
                  <a:off x="6326121" y="3783069"/>
                  <a:ext cx="105480" cy="113760"/>
                </p14:xfrm>
              </p:contentPart>
            </mc:Choice>
            <mc:Fallback xmlns="">
              <p:pic>
                <p:nvPicPr>
                  <p:cNvPr id="2497" name="Ink 2496">
                    <a:extLst>
                      <a:ext uri="{FF2B5EF4-FFF2-40B4-BE49-F238E27FC236}">
                        <a16:creationId xmlns:a16="http://schemas.microsoft.com/office/drawing/2014/main" id="{075D57E3-CA6E-4BBB-BB2D-823827C3B6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21801" y="3778749"/>
                    <a:ext cx="11412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2498" name="Ink 2497">
                    <a:extLst>
                      <a:ext uri="{FF2B5EF4-FFF2-40B4-BE49-F238E27FC236}">
                        <a16:creationId xmlns:a16="http://schemas.microsoft.com/office/drawing/2014/main" id="{D4CD39BE-853A-4A91-A88C-1AFADD40D402}"/>
                      </a:ext>
                    </a:extLst>
                  </p14:cNvPr>
                  <p14:cNvContentPartPr/>
                  <p14:nvPr/>
                </p14:nvContentPartPr>
                <p14:xfrm>
                  <a:off x="6432321" y="3838869"/>
                  <a:ext cx="102240" cy="120960"/>
                </p14:xfrm>
              </p:contentPart>
            </mc:Choice>
            <mc:Fallback xmlns="">
              <p:pic>
                <p:nvPicPr>
                  <p:cNvPr id="2498" name="Ink 2497">
                    <a:extLst>
                      <a:ext uri="{FF2B5EF4-FFF2-40B4-BE49-F238E27FC236}">
                        <a16:creationId xmlns:a16="http://schemas.microsoft.com/office/drawing/2014/main" id="{D4CD39BE-853A-4A91-A88C-1AFADD40D402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6428001" y="3834549"/>
                    <a:ext cx="1108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2500" name="Ink 2499">
                    <a:extLst>
                      <a:ext uri="{FF2B5EF4-FFF2-40B4-BE49-F238E27FC236}">
                        <a16:creationId xmlns:a16="http://schemas.microsoft.com/office/drawing/2014/main" id="{592BDB26-1CA8-452F-B948-64A4EBA9B2C0}"/>
                      </a:ext>
                    </a:extLst>
                  </p14:cNvPr>
                  <p14:cNvContentPartPr/>
                  <p14:nvPr/>
                </p14:nvContentPartPr>
                <p14:xfrm>
                  <a:off x="6435561" y="4169709"/>
                  <a:ext cx="111600" cy="122040"/>
                </p14:xfrm>
              </p:contentPart>
            </mc:Choice>
            <mc:Fallback xmlns="">
              <p:pic>
                <p:nvPicPr>
                  <p:cNvPr id="2500" name="Ink 2499">
                    <a:extLst>
                      <a:ext uri="{FF2B5EF4-FFF2-40B4-BE49-F238E27FC236}">
                        <a16:creationId xmlns:a16="http://schemas.microsoft.com/office/drawing/2014/main" id="{592BDB26-1CA8-452F-B948-64A4EBA9B2C0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6431241" y="4165389"/>
                    <a:ext cx="12024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2501" name="Ink 2500">
                    <a:extLst>
                      <a:ext uri="{FF2B5EF4-FFF2-40B4-BE49-F238E27FC236}">
                        <a16:creationId xmlns:a16="http://schemas.microsoft.com/office/drawing/2014/main" id="{2E96BF58-EAED-41F7-921C-C38ACF1C15CA}"/>
                      </a:ext>
                    </a:extLst>
                  </p14:cNvPr>
                  <p14:cNvContentPartPr/>
                  <p14:nvPr/>
                </p14:nvContentPartPr>
                <p14:xfrm>
                  <a:off x="6548961" y="4132989"/>
                  <a:ext cx="106560" cy="111240"/>
                </p14:xfrm>
              </p:contentPart>
            </mc:Choice>
            <mc:Fallback xmlns="">
              <p:pic>
                <p:nvPicPr>
                  <p:cNvPr id="2501" name="Ink 2500">
                    <a:extLst>
                      <a:ext uri="{FF2B5EF4-FFF2-40B4-BE49-F238E27FC236}">
                        <a16:creationId xmlns:a16="http://schemas.microsoft.com/office/drawing/2014/main" id="{2E96BF58-EAED-41F7-921C-C38ACF1C15CA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6544641" y="4128669"/>
                    <a:ext cx="1152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2502" name="Ink 2501">
                    <a:extLst>
                      <a:ext uri="{FF2B5EF4-FFF2-40B4-BE49-F238E27FC236}">
                        <a16:creationId xmlns:a16="http://schemas.microsoft.com/office/drawing/2014/main" id="{2BF2E751-72EF-40F7-BBB9-1D88F4970401}"/>
                      </a:ext>
                    </a:extLst>
                  </p14:cNvPr>
                  <p14:cNvContentPartPr/>
                  <p14:nvPr/>
                </p14:nvContentPartPr>
                <p14:xfrm>
                  <a:off x="6646521" y="4083309"/>
                  <a:ext cx="94680" cy="100080"/>
                </p14:xfrm>
              </p:contentPart>
            </mc:Choice>
            <mc:Fallback xmlns="">
              <p:pic>
                <p:nvPicPr>
                  <p:cNvPr id="2502" name="Ink 2501">
                    <a:extLst>
                      <a:ext uri="{FF2B5EF4-FFF2-40B4-BE49-F238E27FC236}">
                        <a16:creationId xmlns:a16="http://schemas.microsoft.com/office/drawing/2014/main" id="{2BF2E751-72EF-40F7-BBB9-1D88F4970401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6642201" y="4078989"/>
                    <a:ext cx="10332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2503" name="Ink 2502">
                    <a:extLst>
                      <a:ext uri="{FF2B5EF4-FFF2-40B4-BE49-F238E27FC236}">
                        <a16:creationId xmlns:a16="http://schemas.microsoft.com/office/drawing/2014/main" id="{41743BC6-5E5E-4E68-B352-CB2E2CF2543D}"/>
                      </a:ext>
                    </a:extLst>
                  </p14:cNvPr>
                  <p14:cNvContentPartPr/>
                  <p14:nvPr/>
                </p14:nvContentPartPr>
                <p14:xfrm>
                  <a:off x="6740841" y="4015989"/>
                  <a:ext cx="97200" cy="104400"/>
                </p14:xfrm>
              </p:contentPart>
            </mc:Choice>
            <mc:Fallback xmlns="">
              <p:pic>
                <p:nvPicPr>
                  <p:cNvPr id="2503" name="Ink 2502">
                    <a:extLst>
                      <a:ext uri="{FF2B5EF4-FFF2-40B4-BE49-F238E27FC236}">
                        <a16:creationId xmlns:a16="http://schemas.microsoft.com/office/drawing/2014/main" id="{41743BC6-5E5E-4E68-B352-CB2E2CF2543D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6736521" y="4011669"/>
                    <a:ext cx="10584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2504" name="Ink 2503">
                    <a:extLst>
                      <a:ext uri="{FF2B5EF4-FFF2-40B4-BE49-F238E27FC236}">
                        <a16:creationId xmlns:a16="http://schemas.microsoft.com/office/drawing/2014/main" id="{BF0D623B-A99F-4C7C-A6E0-AFC332A98990}"/>
                      </a:ext>
                    </a:extLst>
                  </p14:cNvPr>
                  <p14:cNvContentPartPr/>
                  <p14:nvPr/>
                </p14:nvContentPartPr>
                <p14:xfrm>
                  <a:off x="6860361" y="4005189"/>
                  <a:ext cx="93240" cy="87120"/>
                </p14:xfrm>
              </p:contentPart>
            </mc:Choice>
            <mc:Fallback xmlns="">
              <p:pic>
                <p:nvPicPr>
                  <p:cNvPr id="2504" name="Ink 2503">
                    <a:extLst>
                      <a:ext uri="{FF2B5EF4-FFF2-40B4-BE49-F238E27FC236}">
                        <a16:creationId xmlns:a16="http://schemas.microsoft.com/office/drawing/2014/main" id="{BF0D623B-A99F-4C7C-A6E0-AFC332A98990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6856041" y="4000869"/>
                    <a:ext cx="10188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2505" name="Ink 2504">
                    <a:extLst>
                      <a:ext uri="{FF2B5EF4-FFF2-40B4-BE49-F238E27FC236}">
                        <a16:creationId xmlns:a16="http://schemas.microsoft.com/office/drawing/2014/main" id="{C6FDAE19-F995-41A2-8408-166CB6746AFE}"/>
                      </a:ext>
                    </a:extLst>
                  </p14:cNvPr>
                  <p14:cNvContentPartPr/>
                  <p14:nvPr/>
                </p14:nvContentPartPr>
                <p14:xfrm>
                  <a:off x="7019121" y="4033629"/>
                  <a:ext cx="6480" cy="16920"/>
                </p14:xfrm>
              </p:contentPart>
            </mc:Choice>
            <mc:Fallback xmlns="">
              <p:pic>
                <p:nvPicPr>
                  <p:cNvPr id="2505" name="Ink 2504">
                    <a:extLst>
                      <a:ext uri="{FF2B5EF4-FFF2-40B4-BE49-F238E27FC236}">
                        <a16:creationId xmlns:a16="http://schemas.microsoft.com/office/drawing/2014/main" id="{C6FDAE19-F995-41A2-8408-166CB6746AFE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7014801" y="4029309"/>
                    <a:ext cx="151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2507" name="Ink 2506">
                    <a:extLst>
                      <a:ext uri="{FF2B5EF4-FFF2-40B4-BE49-F238E27FC236}">
                        <a16:creationId xmlns:a16="http://schemas.microsoft.com/office/drawing/2014/main" id="{11CE7D40-477E-4AD8-A822-1237645F421A}"/>
                      </a:ext>
                    </a:extLst>
                  </p14:cNvPr>
                  <p14:cNvContentPartPr/>
                  <p14:nvPr/>
                </p14:nvContentPartPr>
                <p14:xfrm>
                  <a:off x="6644001" y="3529629"/>
                  <a:ext cx="131760" cy="103320"/>
                </p14:xfrm>
              </p:contentPart>
            </mc:Choice>
            <mc:Fallback xmlns="">
              <p:pic>
                <p:nvPicPr>
                  <p:cNvPr id="2507" name="Ink 2506">
                    <a:extLst>
                      <a:ext uri="{FF2B5EF4-FFF2-40B4-BE49-F238E27FC236}">
                        <a16:creationId xmlns:a16="http://schemas.microsoft.com/office/drawing/2014/main" id="{11CE7D40-477E-4AD8-A822-1237645F421A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6639681" y="3525309"/>
                    <a:ext cx="1404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2508" name="Ink 2507">
                    <a:extLst>
                      <a:ext uri="{FF2B5EF4-FFF2-40B4-BE49-F238E27FC236}">
                        <a16:creationId xmlns:a16="http://schemas.microsoft.com/office/drawing/2014/main" id="{0BCF222A-0DB9-49EF-8297-0C7F3E010B81}"/>
                      </a:ext>
                    </a:extLst>
                  </p14:cNvPr>
                  <p14:cNvContentPartPr/>
                  <p14:nvPr/>
                </p14:nvContentPartPr>
                <p14:xfrm>
                  <a:off x="6753081" y="3579309"/>
                  <a:ext cx="105120" cy="77040"/>
                </p14:xfrm>
              </p:contentPart>
            </mc:Choice>
            <mc:Fallback xmlns="">
              <p:pic>
                <p:nvPicPr>
                  <p:cNvPr id="2508" name="Ink 2507">
                    <a:extLst>
                      <a:ext uri="{FF2B5EF4-FFF2-40B4-BE49-F238E27FC236}">
                        <a16:creationId xmlns:a16="http://schemas.microsoft.com/office/drawing/2014/main" id="{0BCF222A-0DB9-49EF-8297-0C7F3E010B81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48761" y="3574989"/>
                    <a:ext cx="1137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2509" name="Ink 2508">
                    <a:extLst>
                      <a:ext uri="{FF2B5EF4-FFF2-40B4-BE49-F238E27FC236}">
                        <a16:creationId xmlns:a16="http://schemas.microsoft.com/office/drawing/2014/main" id="{00A14E98-2E70-403C-A2C5-80BD301F1424}"/>
                      </a:ext>
                    </a:extLst>
                  </p14:cNvPr>
                  <p14:cNvContentPartPr/>
                  <p14:nvPr/>
                </p14:nvContentPartPr>
                <p14:xfrm>
                  <a:off x="6842721" y="3628629"/>
                  <a:ext cx="108360" cy="95040"/>
                </p14:xfrm>
              </p:contentPart>
            </mc:Choice>
            <mc:Fallback xmlns="">
              <p:pic>
                <p:nvPicPr>
                  <p:cNvPr id="2509" name="Ink 2508">
                    <a:extLst>
                      <a:ext uri="{FF2B5EF4-FFF2-40B4-BE49-F238E27FC236}">
                        <a16:creationId xmlns:a16="http://schemas.microsoft.com/office/drawing/2014/main" id="{00A14E98-2E70-403C-A2C5-80BD301F1424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6838401" y="3624309"/>
                    <a:ext cx="117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2510" name="Ink 2509">
                    <a:extLst>
                      <a:ext uri="{FF2B5EF4-FFF2-40B4-BE49-F238E27FC236}">
                        <a16:creationId xmlns:a16="http://schemas.microsoft.com/office/drawing/2014/main" id="{02375AE2-8097-4A27-A27D-D3348858FAE5}"/>
                      </a:ext>
                    </a:extLst>
                  </p14:cNvPr>
                  <p14:cNvContentPartPr/>
                  <p14:nvPr/>
                </p14:nvContentPartPr>
                <p14:xfrm>
                  <a:off x="6961521" y="3645909"/>
                  <a:ext cx="104400" cy="88920"/>
                </p14:xfrm>
              </p:contentPart>
            </mc:Choice>
            <mc:Fallback xmlns="">
              <p:pic>
                <p:nvPicPr>
                  <p:cNvPr id="2510" name="Ink 2509">
                    <a:extLst>
                      <a:ext uri="{FF2B5EF4-FFF2-40B4-BE49-F238E27FC236}">
                        <a16:creationId xmlns:a16="http://schemas.microsoft.com/office/drawing/2014/main" id="{02375AE2-8097-4A27-A27D-D3348858FAE5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6957201" y="3641589"/>
                    <a:ext cx="1130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2511" name="Ink 2510">
                    <a:extLst>
                      <a:ext uri="{FF2B5EF4-FFF2-40B4-BE49-F238E27FC236}">
                        <a16:creationId xmlns:a16="http://schemas.microsoft.com/office/drawing/2014/main" id="{5922BA59-F454-4E30-B5E7-1DC7DC73179E}"/>
                      </a:ext>
                    </a:extLst>
                  </p14:cNvPr>
                  <p14:cNvContentPartPr/>
                  <p14:nvPr/>
                </p14:nvContentPartPr>
                <p14:xfrm>
                  <a:off x="7082841" y="3618189"/>
                  <a:ext cx="91440" cy="88200"/>
                </p14:xfrm>
              </p:contentPart>
            </mc:Choice>
            <mc:Fallback xmlns="">
              <p:pic>
                <p:nvPicPr>
                  <p:cNvPr id="2511" name="Ink 2510">
                    <a:extLst>
                      <a:ext uri="{FF2B5EF4-FFF2-40B4-BE49-F238E27FC236}">
                        <a16:creationId xmlns:a16="http://schemas.microsoft.com/office/drawing/2014/main" id="{5922BA59-F454-4E30-B5E7-1DC7DC73179E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7078521" y="3613869"/>
                    <a:ext cx="1000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2512" name="Ink 2511">
                    <a:extLst>
                      <a:ext uri="{FF2B5EF4-FFF2-40B4-BE49-F238E27FC236}">
                        <a16:creationId xmlns:a16="http://schemas.microsoft.com/office/drawing/2014/main" id="{0C774E94-1F03-45A8-A035-F30F775F8256}"/>
                      </a:ext>
                    </a:extLst>
                  </p14:cNvPr>
                  <p14:cNvContentPartPr/>
                  <p14:nvPr/>
                </p14:nvContentPartPr>
                <p14:xfrm>
                  <a:off x="7167801" y="3569589"/>
                  <a:ext cx="96840" cy="82080"/>
                </p14:xfrm>
              </p:contentPart>
            </mc:Choice>
            <mc:Fallback xmlns="">
              <p:pic>
                <p:nvPicPr>
                  <p:cNvPr id="2512" name="Ink 2511">
                    <a:extLst>
                      <a:ext uri="{FF2B5EF4-FFF2-40B4-BE49-F238E27FC236}">
                        <a16:creationId xmlns:a16="http://schemas.microsoft.com/office/drawing/2014/main" id="{0C774E94-1F03-45A8-A035-F30F775F8256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7163481" y="3565269"/>
                    <a:ext cx="10548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2514" name="Ink 2513">
                    <a:extLst>
                      <a:ext uri="{FF2B5EF4-FFF2-40B4-BE49-F238E27FC236}">
                        <a16:creationId xmlns:a16="http://schemas.microsoft.com/office/drawing/2014/main" id="{3E7FD342-4FE3-4135-B800-DAE67D840039}"/>
                      </a:ext>
                    </a:extLst>
                  </p14:cNvPr>
                  <p14:cNvContentPartPr/>
                  <p14:nvPr/>
                </p14:nvContentPartPr>
                <p14:xfrm>
                  <a:off x="6801681" y="4267269"/>
                  <a:ext cx="125280" cy="104040"/>
                </p14:xfrm>
              </p:contentPart>
            </mc:Choice>
            <mc:Fallback xmlns="">
              <p:pic>
                <p:nvPicPr>
                  <p:cNvPr id="2514" name="Ink 2513">
                    <a:extLst>
                      <a:ext uri="{FF2B5EF4-FFF2-40B4-BE49-F238E27FC236}">
                        <a16:creationId xmlns:a16="http://schemas.microsoft.com/office/drawing/2014/main" id="{3E7FD342-4FE3-4135-B800-DAE67D840039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6797361" y="4262949"/>
                    <a:ext cx="13392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2515" name="Ink 2514">
                    <a:extLst>
                      <a:ext uri="{FF2B5EF4-FFF2-40B4-BE49-F238E27FC236}">
                        <a16:creationId xmlns:a16="http://schemas.microsoft.com/office/drawing/2014/main" id="{EA692DC7-C336-4F35-8AE4-460F40709CCB}"/>
                      </a:ext>
                    </a:extLst>
                  </p14:cNvPr>
                  <p14:cNvContentPartPr/>
                  <p14:nvPr/>
                </p14:nvContentPartPr>
                <p14:xfrm>
                  <a:off x="6911841" y="4244589"/>
                  <a:ext cx="106200" cy="88560"/>
                </p14:xfrm>
              </p:contentPart>
            </mc:Choice>
            <mc:Fallback xmlns="">
              <p:pic>
                <p:nvPicPr>
                  <p:cNvPr id="2515" name="Ink 2514">
                    <a:extLst>
                      <a:ext uri="{FF2B5EF4-FFF2-40B4-BE49-F238E27FC236}">
                        <a16:creationId xmlns:a16="http://schemas.microsoft.com/office/drawing/2014/main" id="{EA692DC7-C336-4F35-8AE4-460F40709CCB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6907521" y="4240269"/>
                    <a:ext cx="114840" cy="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2516" name="Ink 2515">
                    <a:extLst>
                      <a:ext uri="{FF2B5EF4-FFF2-40B4-BE49-F238E27FC236}">
                        <a16:creationId xmlns:a16="http://schemas.microsoft.com/office/drawing/2014/main" id="{79C89B0C-F9DF-4E70-A0CF-24CD9456E30B}"/>
                      </a:ext>
                    </a:extLst>
                  </p14:cNvPr>
                  <p14:cNvContentPartPr/>
                  <p14:nvPr/>
                </p14:nvContentPartPr>
                <p14:xfrm>
                  <a:off x="7020921" y="4221189"/>
                  <a:ext cx="111240" cy="90000"/>
                </p14:xfrm>
              </p:contentPart>
            </mc:Choice>
            <mc:Fallback xmlns="">
              <p:pic>
                <p:nvPicPr>
                  <p:cNvPr id="2516" name="Ink 2515">
                    <a:extLst>
                      <a:ext uri="{FF2B5EF4-FFF2-40B4-BE49-F238E27FC236}">
                        <a16:creationId xmlns:a16="http://schemas.microsoft.com/office/drawing/2014/main" id="{79C89B0C-F9DF-4E70-A0CF-24CD9456E30B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7016601" y="4216869"/>
                    <a:ext cx="11988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2517" name="Ink 2516">
                    <a:extLst>
                      <a:ext uri="{FF2B5EF4-FFF2-40B4-BE49-F238E27FC236}">
                        <a16:creationId xmlns:a16="http://schemas.microsoft.com/office/drawing/2014/main" id="{83834108-1C69-40ED-9AEE-A48421CC9869}"/>
                      </a:ext>
                    </a:extLst>
                  </p14:cNvPr>
                  <p14:cNvContentPartPr/>
                  <p14:nvPr/>
                </p14:nvContentPartPr>
                <p14:xfrm>
                  <a:off x="7137561" y="4201389"/>
                  <a:ext cx="97920" cy="96840"/>
                </p14:xfrm>
              </p:contentPart>
            </mc:Choice>
            <mc:Fallback xmlns="">
              <p:pic>
                <p:nvPicPr>
                  <p:cNvPr id="2517" name="Ink 2516">
                    <a:extLst>
                      <a:ext uri="{FF2B5EF4-FFF2-40B4-BE49-F238E27FC236}">
                        <a16:creationId xmlns:a16="http://schemas.microsoft.com/office/drawing/2014/main" id="{83834108-1C69-40ED-9AEE-A48421CC9869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133241" y="4197069"/>
                    <a:ext cx="10656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2518" name="Ink 2517">
                    <a:extLst>
                      <a:ext uri="{FF2B5EF4-FFF2-40B4-BE49-F238E27FC236}">
                        <a16:creationId xmlns:a16="http://schemas.microsoft.com/office/drawing/2014/main" id="{D5A6D315-4042-4F7D-81F1-E67CF1649A1C}"/>
                      </a:ext>
                    </a:extLst>
                  </p14:cNvPr>
                  <p14:cNvContentPartPr/>
                  <p14:nvPr/>
                </p14:nvContentPartPr>
                <p14:xfrm>
                  <a:off x="7227201" y="4203909"/>
                  <a:ext cx="99000" cy="94320"/>
                </p14:xfrm>
              </p:contentPart>
            </mc:Choice>
            <mc:Fallback xmlns="">
              <p:pic>
                <p:nvPicPr>
                  <p:cNvPr id="2518" name="Ink 2517">
                    <a:extLst>
                      <a:ext uri="{FF2B5EF4-FFF2-40B4-BE49-F238E27FC236}">
                        <a16:creationId xmlns:a16="http://schemas.microsoft.com/office/drawing/2014/main" id="{D5A6D315-4042-4F7D-81F1-E67CF1649A1C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7222881" y="4199589"/>
                    <a:ext cx="107640" cy="102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25" name="Group 2524">
              <a:extLst>
                <a:ext uri="{FF2B5EF4-FFF2-40B4-BE49-F238E27FC236}">
                  <a16:creationId xmlns:a16="http://schemas.microsoft.com/office/drawing/2014/main" id="{F383615C-FE9B-4580-83A6-DE7009803F6F}"/>
                </a:ext>
              </a:extLst>
            </p:cNvPr>
            <p:cNvGrpSpPr/>
            <p:nvPr/>
          </p:nvGrpSpPr>
          <p:grpSpPr>
            <a:xfrm>
              <a:off x="5791161" y="4098789"/>
              <a:ext cx="453240" cy="255240"/>
              <a:chOff x="5791161" y="4098789"/>
              <a:chExt cx="453240" cy="25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2520" name="Ink 2519">
                    <a:extLst>
                      <a:ext uri="{FF2B5EF4-FFF2-40B4-BE49-F238E27FC236}">
                        <a16:creationId xmlns:a16="http://schemas.microsoft.com/office/drawing/2014/main" id="{6627C215-BFD7-421E-A421-F58C450C9CB7}"/>
                      </a:ext>
                    </a:extLst>
                  </p14:cNvPr>
                  <p14:cNvContentPartPr/>
                  <p14:nvPr/>
                </p14:nvContentPartPr>
                <p14:xfrm>
                  <a:off x="5791161" y="4098789"/>
                  <a:ext cx="101880" cy="89280"/>
                </p14:xfrm>
              </p:contentPart>
            </mc:Choice>
            <mc:Fallback xmlns="">
              <p:pic>
                <p:nvPicPr>
                  <p:cNvPr id="2520" name="Ink 2519">
                    <a:extLst>
                      <a:ext uri="{FF2B5EF4-FFF2-40B4-BE49-F238E27FC236}">
                        <a16:creationId xmlns:a16="http://schemas.microsoft.com/office/drawing/2014/main" id="{6627C215-BFD7-421E-A421-F58C450C9CB7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5786841" y="4094469"/>
                    <a:ext cx="1105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2521" name="Ink 2520">
                    <a:extLst>
                      <a:ext uri="{FF2B5EF4-FFF2-40B4-BE49-F238E27FC236}">
                        <a16:creationId xmlns:a16="http://schemas.microsoft.com/office/drawing/2014/main" id="{99533D5F-0B52-4D38-A7E4-01B70055D6D3}"/>
                      </a:ext>
                    </a:extLst>
                  </p14:cNvPr>
                  <p14:cNvContentPartPr/>
                  <p14:nvPr/>
                </p14:nvContentPartPr>
                <p14:xfrm>
                  <a:off x="5836881" y="4164309"/>
                  <a:ext cx="114840" cy="89640"/>
                </p14:xfrm>
              </p:contentPart>
            </mc:Choice>
            <mc:Fallback xmlns="">
              <p:pic>
                <p:nvPicPr>
                  <p:cNvPr id="2521" name="Ink 2520">
                    <a:extLst>
                      <a:ext uri="{FF2B5EF4-FFF2-40B4-BE49-F238E27FC236}">
                        <a16:creationId xmlns:a16="http://schemas.microsoft.com/office/drawing/2014/main" id="{99533D5F-0B52-4D38-A7E4-01B70055D6D3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5832561" y="4159989"/>
                    <a:ext cx="1234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2522" name="Ink 2521">
                    <a:extLst>
                      <a:ext uri="{FF2B5EF4-FFF2-40B4-BE49-F238E27FC236}">
                        <a16:creationId xmlns:a16="http://schemas.microsoft.com/office/drawing/2014/main" id="{7FC2F8CE-4912-4CED-A562-65428E5E5BAC}"/>
                      </a:ext>
                    </a:extLst>
                  </p14:cNvPr>
                  <p14:cNvContentPartPr/>
                  <p14:nvPr/>
                </p14:nvContentPartPr>
                <p14:xfrm>
                  <a:off x="5928321" y="4222629"/>
                  <a:ext cx="120240" cy="86760"/>
                </p14:xfrm>
              </p:contentPart>
            </mc:Choice>
            <mc:Fallback xmlns="">
              <p:pic>
                <p:nvPicPr>
                  <p:cNvPr id="2522" name="Ink 2521">
                    <a:extLst>
                      <a:ext uri="{FF2B5EF4-FFF2-40B4-BE49-F238E27FC236}">
                        <a16:creationId xmlns:a16="http://schemas.microsoft.com/office/drawing/2014/main" id="{7FC2F8CE-4912-4CED-A562-65428E5E5BAC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5924001" y="4218309"/>
                    <a:ext cx="12888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2523" name="Ink 2522">
                    <a:extLst>
                      <a:ext uri="{FF2B5EF4-FFF2-40B4-BE49-F238E27FC236}">
                        <a16:creationId xmlns:a16="http://schemas.microsoft.com/office/drawing/2014/main" id="{6658DF60-D402-40FC-9CF9-152217A10DC7}"/>
                      </a:ext>
                    </a:extLst>
                  </p14:cNvPr>
                  <p14:cNvContentPartPr/>
                  <p14:nvPr/>
                </p14:nvContentPartPr>
                <p14:xfrm>
                  <a:off x="6032721" y="4240989"/>
                  <a:ext cx="107640" cy="100800"/>
                </p14:xfrm>
              </p:contentPart>
            </mc:Choice>
            <mc:Fallback xmlns="">
              <p:pic>
                <p:nvPicPr>
                  <p:cNvPr id="2523" name="Ink 2522">
                    <a:extLst>
                      <a:ext uri="{FF2B5EF4-FFF2-40B4-BE49-F238E27FC236}">
                        <a16:creationId xmlns:a16="http://schemas.microsoft.com/office/drawing/2014/main" id="{6658DF60-D402-40FC-9CF9-152217A10DC7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6028401" y="4236669"/>
                    <a:ext cx="11628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2524" name="Ink 2523">
                    <a:extLst>
                      <a:ext uri="{FF2B5EF4-FFF2-40B4-BE49-F238E27FC236}">
                        <a16:creationId xmlns:a16="http://schemas.microsoft.com/office/drawing/2014/main" id="{A0A07D60-E0C9-4C0C-8CE7-7834944DA15E}"/>
                      </a:ext>
                    </a:extLst>
                  </p14:cNvPr>
                  <p14:cNvContentPartPr/>
                  <p14:nvPr/>
                </p14:nvContentPartPr>
                <p14:xfrm>
                  <a:off x="6149001" y="4244229"/>
                  <a:ext cx="95400" cy="109800"/>
                </p14:xfrm>
              </p:contentPart>
            </mc:Choice>
            <mc:Fallback xmlns="">
              <p:pic>
                <p:nvPicPr>
                  <p:cNvPr id="2524" name="Ink 2523">
                    <a:extLst>
                      <a:ext uri="{FF2B5EF4-FFF2-40B4-BE49-F238E27FC236}">
                        <a16:creationId xmlns:a16="http://schemas.microsoft.com/office/drawing/2014/main" id="{A0A07D60-E0C9-4C0C-8CE7-7834944DA15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6144681" y="4239909"/>
                    <a:ext cx="104040" cy="118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29" name="Group 2528">
              <a:extLst>
                <a:ext uri="{FF2B5EF4-FFF2-40B4-BE49-F238E27FC236}">
                  <a16:creationId xmlns:a16="http://schemas.microsoft.com/office/drawing/2014/main" id="{D2390147-A441-4E91-B722-6D80B5C3B9EA}"/>
                </a:ext>
              </a:extLst>
            </p:cNvPr>
            <p:cNvGrpSpPr/>
            <p:nvPr/>
          </p:nvGrpSpPr>
          <p:grpSpPr>
            <a:xfrm>
              <a:off x="6024441" y="3594789"/>
              <a:ext cx="144720" cy="211320"/>
              <a:chOff x="6024441" y="3594789"/>
              <a:chExt cx="144720" cy="21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2526" name="Ink 2525">
                    <a:extLst>
                      <a:ext uri="{FF2B5EF4-FFF2-40B4-BE49-F238E27FC236}">
                        <a16:creationId xmlns:a16="http://schemas.microsoft.com/office/drawing/2014/main" id="{D7784E73-73FB-48CF-91FE-5BA173F66435}"/>
                      </a:ext>
                    </a:extLst>
                  </p14:cNvPr>
                  <p14:cNvContentPartPr/>
                  <p14:nvPr/>
                </p14:nvContentPartPr>
                <p14:xfrm>
                  <a:off x="6078801" y="3594789"/>
                  <a:ext cx="90360" cy="145080"/>
                </p14:xfrm>
              </p:contentPart>
            </mc:Choice>
            <mc:Fallback xmlns="">
              <p:pic>
                <p:nvPicPr>
                  <p:cNvPr id="2526" name="Ink 2525">
                    <a:extLst>
                      <a:ext uri="{FF2B5EF4-FFF2-40B4-BE49-F238E27FC236}">
                        <a16:creationId xmlns:a16="http://schemas.microsoft.com/office/drawing/2014/main" id="{D7784E73-73FB-48CF-91FE-5BA173F66435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6074481" y="3590469"/>
                    <a:ext cx="9900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2527" name="Ink 2526">
                    <a:extLst>
                      <a:ext uri="{FF2B5EF4-FFF2-40B4-BE49-F238E27FC236}">
                        <a16:creationId xmlns:a16="http://schemas.microsoft.com/office/drawing/2014/main" id="{EBB8FA9F-8E8A-4449-8E12-48446F5BDAF5}"/>
                      </a:ext>
                    </a:extLst>
                  </p14:cNvPr>
                  <p14:cNvContentPartPr/>
                  <p14:nvPr/>
                </p14:nvContentPartPr>
                <p14:xfrm>
                  <a:off x="6049641" y="3729789"/>
                  <a:ext cx="66600" cy="59040"/>
                </p14:xfrm>
              </p:contentPart>
            </mc:Choice>
            <mc:Fallback xmlns="">
              <p:pic>
                <p:nvPicPr>
                  <p:cNvPr id="2527" name="Ink 2526">
                    <a:extLst>
                      <a:ext uri="{FF2B5EF4-FFF2-40B4-BE49-F238E27FC236}">
                        <a16:creationId xmlns:a16="http://schemas.microsoft.com/office/drawing/2014/main" id="{EBB8FA9F-8E8A-4449-8E12-48446F5BDAF5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6045321" y="3725469"/>
                    <a:ext cx="752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2528" name="Ink 2527">
                    <a:extLst>
                      <a:ext uri="{FF2B5EF4-FFF2-40B4-BE49-F238E27FC236}">
                        <a16:creationId xmlns:a16="http://schemas.microsoft.com/office/drawing/2014/main" id="{0049BC2A-C962-42DE-840F-9C10295932F7}"/>
                      </a:ext>
                    </a:extLst>
                  </p14:cNvPr>
                  <p14:cNvContentPartPr/>
                  <p14:nvPr/>
                </p14:nvContentPartPr>
                <p14:xfrm>
                  <a:off x="6024441" y="3750669"/>
                  <a:ext cx="67680" cy="55440"/>
                </p14:xfrm>
              </p:contentPart>
            </mc:Choice>
            <mc:Fallback xmlns="">
              <p:pic>
                <p:nvPicPr>
                  <p:cNvPr id="2528" name="Ink 2527">
                    <a:extLst>
                      <a:ext uri="{FF2B5EF4-FFF2-40B4-BE49-F238E27FC236}">
                        <a16:creationId xmlns:a16="http://schemas.microsoft.com/office/drawing/2014/main" id="{0049BC2A-C962-42DE-840F-9C10295932F7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6020121" y="3746349"/>
                    <a:ext cx="76320" cy="64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33" name="Group 2532">
              <a:extLst>
                <a:ext uri="{FF2B5EF4-FFF2-40B4-BE49-F238E27FC236}">
                  <a16:creationId xmlns:a16="http://schemas.microsoft.com/office/drawing/2014/main" id="{1443FAB2-7246-4BE1-A66A-7F562C5E55FF}"/>
                </a:ext>
              </a:extLst>
            </p:cNvPr>
            <p:cNvGrpSpPr/>
            <p:nvPr/>
          </p:nvGrpSpPr>
          <p:grpSpPr>
            <a:xfrm>
              <a:off x="6810321" y="3513429"/>
              <a:ext cx="156960" cy="167400"/>
              <a:chOff x="6810321" y="3513429"/>
              <a:chExt cx="156960" cy="16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2530" name="Ink 2529">
                    <a:extLst>
                      <a:ext uri="{FF2B5EF4-FFF2-40B4-BE49-F238E27FC236}">
                        <a16:creationId xmlns:a16="http://schemas.microsoft.com/office/drawing/2014/main" id="{028C1A0D-3F02-4747-A65B-E7EE0D4BA848}"/>
                      </a:ext>
                    </a:extLst>
                  </p14:cNvPr>
                  <p14:cNvContentPartPr/>
                  <p14:nvPr/>
                </p14:nvContentPartPr>
                <p14:xfrm>
                  <a:off x="6893121" y="3513429"/>
                  <a:ext cx="74160" cy="44280"/>
                </p14:xfrm>
              </p:contentPart>
            </mc:Choice>
            <mc:Fallback xmlns="">
              <p:pic>
                <p:nvPicPr>
                  <p:cNvPr id="2530" name="Ink 2529">
                    <a:extLst>
                      <a:ext uri="{FF2B5EF4-FFF2-40B4-BE49-F238E27FC236}">
                        <a16:creationId xmlns:a16="http://schemas.microsoft.com/office/drawing/2014/main" id="{028C1A0D-3F02-4747-A65B-E7EE0D4BA848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6888801" y="3509109"/>
                    <a:ext cx="8280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2531" name="Ink 2530">
                    <a:extLst>
                      <a:ext uri="{FF2B5EF4-FFF2-40B4-BE49-F238E27FC236}">
                        <a16:creationId xmlns:a16="http://schemas.microsoft.com/office/drawing/2014/main" id="{0240CD32-849E-4812-9440-41E849E1D79C}"/>
                      </a:ext>
                    </a:extLst>
                  </p14:cNvPr>
                  <p14:cNvContentPartPr/>
                  <p14:nvPr/>
                </p14:nvContentPartPr>
                <p14:xfrm>
                  <a:off x="6816801" y="3560229"/>
                  <a:ext cx="87840" cy="97200"/>
                </p14:xfrm>
              </p:contentPart>
            </mc:Choice>
            <mc:Fallback xmlns="">
              <p:pic>
                <p:nvPicPr>
                  <p:cNvPr id="2531" name="Ink 2530">
                    <a:extLst>
                      <a:ext uri="{FF2B5EF4-FFF2-40B4-BE49-F238E27FC236}">
                        <a16:creationId xmlns:a16="http://schemas.microsoft.com/office/drawing/2014/main" id="{0240CD32-849E-4812-9440-41E849E1D79C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6812481" y="3555909"/>
                    <a:ext cx="9648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5">
                <p14:nvContentPartPr>
                  <p14:cNvPr id="2532" name="Ink 2531">
                    <a:extLst>
                      <a:ext uri="{FF2B5EF4-FFF2-40B4-BE49-F238E27FC236}">
                        <a16:creationId xmlns:a16="http://schemas.microsoft.com/office/drawing/2014/main" id="{ED0F40DC-AF01-48D7-B44D-197FC4FE7BEA}"/>
                      </a:ext>
                    </a:extLst>
                  </p14:cNvPr>
                  <p14:cNvContentPartPr/>
                  <p14:nvPr/>
                </p14:nvContentPartPr>
                <p14:xfrm>
                  <a:off x="6810321" y="3601629"/>
                  <a:ext cx="43200" cy="79200"/>
                </p14:xfrm>
              </p:contentPart>
            </mc:Choice>
            <mc:Fallback xmlns="">
              <p:pic>
                <p:nvPicPr>
                  <p:cNvPr id="2532" name="Ink 2531">
                    <a:extLst>
                      <a:ext uri="{FF2B5EF4-FFF2-40B4-BE49-F238E27FC236}">
                        <a16:creationId xmlns:a16="http://schemas.microsoft.com/office/drawing/2014/main" id="{ED0F40DC-AF01-48D7-B44D-197FC4FE7BEA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6806001" y="3597309"/>
                    <a:ext cx="5184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40" name="Group 2539">
              <a:extLst>
                <a:ext uri="{FF2B5EF4-FFF2-40B4-BE49-F238E27FC236}">
                  <a16:creationId xmlns:a16="http://schemas.microsoft.com/office/drawing/2014/main" id="{3A5CF4C2-CA80-432F-80D3-36046EF87858}"/>
                </a:ext>
              </a:extLst>
            </p:cNvPr>
            <p:cNvGrpSpPr/>
            <p:nvPr/>
          </p:nvGrpSpPr>
          <p:grpSpPr>
            <a:xfrm>
              <a:off x="6802761" y="3897189"/>
              <a:ext cx="365760" cy="428040"/>
              <a:chOff x="6802761" y="3897189"/>
              <a:chExt cx="365760" cy="42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7">
                <p14:nvContentPartPr>
                  <p14:cNvPr id="2534" name="Ink 2533">
                    <a:extLst>
                      <a:ext uri="{FF2B5EF4-FFF2-40B4-BE49-F238E27FC236}">
                        <a16:creationId xmlns:a16="http://schemas.microsoft.com/office/drawing/2014/main" id="{322B2033-3DF0-4EA7-9EFF-745A8BA4B432}"/>
                      </a:ext>
                    </a:extLst>
                  </p14:cNvPr>
                  <p14:cNvContentPartPr/>
                  <p14:nvPr/>
                </p14:nvContentPartPr>
                <p14:xfrm>
                  <a:off x="6802761" y="3897189"/>
                  <a:ext cx="72360" cy="219600"/>
                </p14:xfrm>
              </p:contentPart>
            </mc:Choice>
            <mc:Fallback xmlns="">
              <p:pic>
                <p:nvPicPr>
                  <p:cNvPr id="2534" name="Ink 2533">
                    <a:extLst>
                      <a:ext uri="{FF2B5EF4-FFF2-40B4-BE49-F238E27FC236}">
                        <a16:creationId xmlns:a16="http://schemas.microsoft.com/office/drawing/2014/main" id="{322B2033-3DF0-4EA7-9EFF-745A8BA4B432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6798441" y="3892869"/>
                    <a:ext cx="8100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9">
                <p14:nvContentPartPr>
                  <p14:cNvPr id="2535" name="Ink 2534">
                    <a:extLst>
                      <a:ext uri="{FF2B5EF4-FFF2-40B4-BE49-F238E27FC236}">
                        <a16:creationId xmlns:a16="http://schemas.microsoft.com/office/drawing/2014/main" id="{AD9C6535-C35C-4F38-AA60-B144C50EF1FC}"/>
                      </a:ext>
                    </a:extLst>
                  </p14:cNvPr>
                  <p14:cNvContentPartPr/>
                  <p14:nvPr/>
                </p14:nvContentPartPr>
                <p14:xfrm>
                  <a:off x="6816441" y="4068909"/>
                  <a:ext cx="79560" cy="62280"/>
                </p14:xfrm>
              </p:contentPart>
            </mc:Choice>
            <mc:Fallback xmlns="">
              <p:pic>
                <p:nvPicPr>
                  <p:cNvPr id="2535" name="Ink 2534">
                    <a:extLst>
                      <a:ext uri="{FF2B5EF4-FFF2-40B4-BE49-F238E27FC236}">
                        <a16:creationId xmlns:a16="http://schemas.microsoft.com/office/drawing/2014/main" id="{AD9C6535-C35C-4F38-AA60-B144C50EF1FC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6812121" y="4064589"/>
                    <a:ext cx="882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2537" name="Ink 2536">
                    <a:extLst>
                      <a:ext uri="{FF2B5EF4-FFF2-40B4-BE49-F238E27FC236}">
                        <a16:creationId xmlns:a16="http://schemas.microsoft.com/office/drawing/2014/main" id="{27A19EFF-862A-445B-96B5-AAEBF0B26061}"/>
                      </a:ext>
                    </a:extLst>
                  </p14:cNvPr>
                  <p14:cNvContentPartPr/>
                  <p14:nvPr/>
                </p14:nvContentPartPr>
                <p14:xfrm>
                  <a:off x="7066641" y="4092309"/>
                  <a:ext cx="82800" cy="123840"/>
                </p14:xfrm>
              </p:contentPart>
            </mc:Choice>
            <mc:Fallback xmlns="">
              <p:pic>
                <p:nvPicPr>
                  <p:cNvPr id="2537" name="Ink 2536">
                    <a:extLst>
                      <a:ext uri="{FF2B5EF4-FFF2-40B4-BE49-F238E27FC236}">
                        <a16:creationId xmlns:a16="http://schemas.microsoft.com/office/drawing/2014/main" id="{27A19EFF-862A-445B-96B5-AAEBF0B26061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7062321" y="4087989"/>
                    <a:ext cx="914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2538" name="Ink 2537">
                    <a:extLst>
                      <a:ext uri="{FF2B5EF4-FFF2-40B4-BE49-F238E27FC236}">
                        <a16:creationId xmlns:a16="http://schemas.microsoft.com/office/drawing/2014/main" id="{D044C5B7-7760-45FE-9A26-ECCFB6AAA481}"/>
                      </a:ext>
                    </a:extLst>
                  </p14:cNvPr>
                  <p14:cNvContentPartPr/>
                  <p14:nvPr/>
                </p14:nvContentPartPr>
                <p14:xfrm>
                  <a:off x="7116681" y="4206069"/>
                  <a:ext cx="26640" cy="93600"/>
                </p14:xfrm>
              </p:contentPart>
            </mc:Choice>
            <mc:Fallback xmlns="">
              <p:pic>
                <p:nvPicPr>
                  <p:cNvPr id="2538" name="Ink 2537">
                    <a:extLst>
                      <a:ext uri="{FF2B5EF4-FFF2-40B4-BE49-F238E27FC236}">
                        <a16:creationId xmlns:a16="http://schemas.microsoft.com/office/drawing/2014/main" id="{D044C5B7-7760-45FE-9A26-ECCFB6AAA481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7112361" y="4201749"/>
                    <a:ext cx="3528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2539" name="Ink 2538">
                    <a:extLst>
                      <a:ext uri="{FF2B5EF4-FFF2-40B4-BE49-F238E27FC236}">
                        <a16:creationId xmlns:a16="http://schemas.microsoft.com/office/drawing/2014/main" id="{48FE1192-8CE7-4D2D-9546-E4FF9324E3E0}"/>
                      </a:ext>
                    </a:extLst>
                  </p14:cNvPr>
                  <p14:cNvContentPartPr/>
                  <p14:nvPr/>
                </p14:nvContentPartPr>
                <p14:xfrm>
                  <a:off x="7082481" y="4242789"/>
                  <a:ext cx="86040" cy="82440"/>
                </p14:xfrm>
              </p:contentPart>
            </mc:Choice>
            <mc:Fallback xmlns="">
              <p:pic>
                <p:nvPicPr>
                  <p:cNvPr id="2539" name="Ink 2538">
                    <a:extLst>
                      <a:ext uri="{FF2B5EF4-FFF2-40B4-BE49-F238E27FC236}">
                        <a16:creationId xmlns:a16="http://schemas.microsoft.com/office/drawing/2014/main" id="{48FE1192-8CE7-4D2D-9546-E4FF9324E3E0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7078161" y="4238469"/>
                    <a:ext cx="94680" cy="9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44" name="Group 2543">
              <a:extLst>
                <a:ext uri="{FF2B5EF4-FFF2-40B4-BE49-F238E27FC236}">
                  <a16:creationId xmlns:a16="http://schemas.microsoft.com/office/drawing/2014/main" id="{CE883CA3-6EBF-40E3-8DFE-A8B65F246F30}"/>
                </a:ext>
              </a:extLst>
            </p:cNvPr>
            <p:cNvGrpSpPr/>
            <p:nvPr/>
          </p:nvGrpSpPr>
          <p:grpSpPr>
            <a:xfrm>
              <a:off x="5874681" y="4095189"/>
              <a:ext cx="186840" cy="189720"/>
              <a:chOff x="5874681" y="4095189"/>
              <a:chExt cx="186840" cy="18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2541" name="Ink 2540">
                    <a:extLst>
                      <a:ext uri="{FF2B5EF4-FFF2-40B4-BE49-F238E27FC236}">
                        <a16:creationId xmlns:a16="http://schemas.microsoft.com/office/drawing/2014/main" id="{ADA7EDD2-6D69-4EFE-991B-B84D93D7B0C3}"/>
                      </a:ext>
                    </a:extLst>
                  </p14:cNvPr>
                  <p14:cNvContentPartPr/>
                  <p14:nvPr/>
                </p14:nvContentPartPr>
                <p14:xfrm>
                  <a:off x="5961441" y="4095189"/>
                  <a:ext cx="100080" cy="115920"/>
                </p14:xfrm>
              </p:contentPart>
            </mc:Choice>
            <mc:Fallback xmlns="">
              <p:pic>
                <p:nvPicPr>
                  <p:cNvPr id="2541" name="Ink 2540">
                    <a:extLst>
                      <a:ext uri="{FF2B5EF4-FFF2-40B4-BE49-F238E27FC236}">
                        <a16:creationId xmlns:a16="http://schemas.microsoft.com/office/drawing/2014/main" id="{ADA7EDD2-6D69-4EFE-991B-B84D93D7B0C3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5957121" y="4090869"/>
                    <a:ext cx="10872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2542" name="Ink 2541">
                    <a:extLst>
                      <a:ext uri="{FF2B5EF4-FFF2-40B4-BE49-F238E27FC236}">
                        <a16:creationId xmlns:a16="http://schemas.microsoft.com/office/drawing/2014/main" id="{C19294C7-A027-454E-8449-F47BD89E7736}"/>
                      </a:ext>
                    </a:extLst>
                  </p14:cNvPr>
                  <p14:cNvContentPartPr/>
                  <p14:nvPr/>
                </p14:nvContentPartPr>
                <p14:xfrm>
                  <a:off x="5893761" y="4187709"/>
                  <a:ext cx="87840" cy="84240"/>
                </p14:xfrm>
              </p:contentPart>
            </mc:Choice>
            <mc:Fallback xmlns="">
              <p:pic>
                <p:nvPicPr>
                  <p:cNvPr id="2542" name="Ink 2541">
                    <a:extLst>
                      <a:ext uri="{FF2B5EF4-FFF2-40B4-BE49-F238E27FC236}">
                        <a16:creationId xmlns:a16="http://schemas.microsoft.com/office/drawing/2014/main" id="{C19294C7-A027-454E-8449-F47BD89E7736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5889441" y="4183389"/>
                    <a:ext cx="9648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2543" name="Ink 2542">
                    <a:extLst>
                      <a:ext uri="{FF2B5EF4-FFF2-40B4-BE49-F238E27FC236}">
                        <a16:creationId xmlns:a16="http://schemas.microsoft.com/office/drawing/2014/main" id="{6DB9D539-6595-4374-A8EB-F24376968E54}"/>
                      </a:ext>
                    </a:extLst>
                  </p14:cNvPr>
                  <p14:cNvContentPartPr/>
                  <p14:nvPr/>
                </p14:nvContentPartPr>
                <p14:xfrm>
                  <a:off x="5874681" y="4220829"/>
                  <a:ext cx="56880" cy="64080"/>
                </p14:xfrm>
              </p:contentPart>
            </mc:Choice>
            <mc:Fallback xmlns="">
              <p:pic>
                <p:nvPicPr>
                  <p:cNvPr id="2543" name="Ink 2542">
                    <a:extLst>
                      <a:ext uri="{FF2B5EF4-FFF2-40B4-BE49-F238E27FC236}">
                        <a16:creationId xmlns:a16="http://schemas.microsoft.com/office/drawing/2014/main" id="{6DB9D539-6595-4374-A8EB-F24376968E54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5870361" y="4216509"/>
                    <a:ext cx="65520" cy="72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80" name="Group 2779">
            <a:extLst>
              <a:ext uri="{FF2B5EF4-FFF2-40B4-BE49-F238E27FC236}">
                <a16:creationId xmlns:a16="http://schemas.microsoft.com/office/drawing/2014/main" id="{A2A1F0FD-2531-4282-826B-EFC4A1162837}"/>
              </a:ext>
            </a:extLst>
          </p:cNvPr>
          <p:cNvGrpSpPr/>
          <p:nvPr/>
        </p:nvGrpSpPr>
        <p:grpSpPr>
          <a:xfrm>
            <a:off x="2357116" y="3559519"/>
            <a:ext cx="3029308" cy="3161877"/>
            <a:chOff x="2594560" y="3559519"/>
            <a:chExt cx="3029308" cy="3161877"/>
          </a:xfrm>
        </p:grpSpPr>
        <p:grpSp>
          <p:nvGrpSpPr>
            <p:cNvPr id="2561" name="Group 2560">
              <a:extLst>
                <a:ext uri="{FF2B5EF4-FFF2-40B4-BE49-F238E27FC236}">
                  <a16:creationId xmlns:a16="http://schemas.microsoft.com/office/drawing/2014/main" id="{E3A90F1C-4B60-4C03-9596-4F5C7569C3F5}"/>
                </a:ext>
              </a:extLst>
            </p:cNvPr>
            <p:cNvGrpSpPr/>
            <p:nvPr/>
          </p:nvGrpSpPr>
          <p:grpSpPr>
            <a:xfrm>
              <a:off x="4878308" y="3873371"/>
              <a:ext cx="745560" cy="129240"/>
              <a:chOff x="4878308" y="3873371"/>
              <a:chExt cx="745560" cy="12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2545" name="Ink 2544">
                    <a:extLst>
                      <a:ext uri="{FF2B5EF4-FFF2-40B4-BE49-F238E27FC236}">
                        <a16:creationId xmlns:a16="http://schemas.microsoft.com/office/drawing/2014/main" id="{554982A8-52F7-4EA6-A9ED-ACD37F234111}"/>
                      </a:ext>
                    </a:extLst>
                  </p14:cNvPr>
                  <p14:cNvContentPartPr/>
                  <p14:nvPr/>
                </p14:nvContentPartPr>
                <p14:xfrm>
                  <a:off x="4911788" y="3928451"/>
                  <a:ext cx="712080" cy="30960"/>
                </p14:xfrm>
              </p:contentPart>
            </mc:Choice>
            <mc:Fallback xmlns="">
              <p:pic>
                <p:nvPicPr>
                  <p:cNvPr id="2545" name="Ink 2544">
                    <a:extLst>
                      <a:ext uri="{FF2B5EF4-FFF2-40B4-BE49-F238E27FC236}">
                        <a16:creationId xmlns:a16="http://schemas.microsoft.com/office/drawing/2014/main" id="{554982A8-52F7-4EA6-A9ED-ACD37F234111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4907468" y="3924131"/>
                    <a:ext cx="72072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2546" name="Ink 2545">
                    <a:extLst>
                      <a:ext uri="{FF2B5EF4-FFF2-40B4-BE49-F238E27FC236}">
                        <a16:creationId xmlns:a16="http://schemas.microsoft.com/office/drawing/2014/main" id="{1F18ACDE-AE60-41A0-943B-49806D2BE5F9}"/>
                      </a:ext>
                    </a:extLst>
                  </p14:cNvPr>
                  <p14:cNvContentPartPr/>
                  <p14:nvPr/>
                </p14:nvContentPartPr>
                <p14:xfrm>
                  <a:off x="4878308" y="3873371"/>
                  <a:ext cx="79560" cy="129240"/>
                </p14:xfrm>
              </p:contentPart>
            </mc:Choice>
            <mc:Fallback xmlns="">
              <p:pic>
                <p:nvPicPr>
                  <p:cNvPr id="2546" name="Ink 2545">
                    <a:extLst>
                      <a:ext uri="{FF2B5EF4-FFF2-40B4-BE49-F238E27FC236}">
                        <a16:creationId xmlns:a16="http://schemas.microsoft.com/office/drawing/2014/main" id="{1F18ACDE-AE60-41A0-943B-49806D2BE5F9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4873988" y="3869051"/>
                    <a:ext cx="88200" cy="13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3" name="Group 2592">
              <a:extLst>
                <a:ext uri="{FF2B5EF4-FFF2-40B4-BE49-F238E27FC236}">
                  <a16:creationId xmlns:a16="http://schemas.microsoft.com/office/drawing/2014/main" id="{1A47623C-E5A6-4648-AAA3-EEF618011A87}"/>
                </a:ext>
              </a:extLst>
            </p:cNvPr>
            <p:cNvGrpSpPr/>
            <p:nvPr/>
          </p:nvGrpSpPr>
          <p:grpSpPr>
            <a:xfrm>
              <a:off x="2879893" y="3559519"/>
              <a:ext cx="1757520" cy="875520"/>
              <a:chOff x="2879893" y="3559519"/>
              <a:chExt cx="1757520" cy="87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7">
                <p14:nvContentPartPr>
                  <p14:cNvPr id="2572" name="Ink 2571">
                    <a:extLst>
                      <a:ext uri="{FF2B5EF4-FFF2-40B4-BE49-F238E27FC236}">
                        <a16:creationId xmlns:a16="http://schemas.microsoft.com/office/drawing/2014/main" id="{84B3C70F-D9EE-4EA8-A09B-30A5F8215116}"/>
                      </a:ext>
                    </a:extLst>
                  </p14:cNvPr>
                  <p14:cNvContentPartPr/>
                  <p14:nvPr/>
                </p14:nvContentPartPr>
                <p14:xfrm>
                  <a:off x="3084373" y="3866239"/>
                  <a:ext cx="46080" cy="162360"/>
                </p14:xfrm>
              </p:contentPart>
            </mc:Choice>
            <mc:Fallback xmlns="">
              <p:pic>
                <p:nvPicPr>
                  <p:cNvPr id="2572" name="Ink 2571">
                    <a:extLst>
                      <a:ext uri="{FF2B5EF4-FFF2-40B4-BE49-F238E27FC236}">
                        <a16:creationId xmlns:a16="http://schemas.microsoft.com/office/drawing/2014/main" id="{84B3C70F-D9EE-4EA8-A09B-30A5F8215116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3080053" y="3861919"/>
                    <a:ext cx="5472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9">
                <p14:nvContentPartPr>
                  <p14:cNvPr id="2573" name="Ink 2572">
                    <a:extLst>
                      <a:ext uri="{FF2B5EF4-FFF2-40B4-BE49-F238E27FC236}">
                        <a16:creationId xmlns:a16="http://schemas.microsoft.com/office/drawing/2014/main" id="{A6DAF814-470D-4E00-B675-EB73A7238E22}"/>
                      </a:ext>
                    </a:extLst>
                  </p14:cNvPr>
                  <p14:cNvContentPartPr/>
                  <p14:nvPr/>
                </p14:nvContentPartPr>
                <p14:xfrm>
                  <a:off x="3126853" y="3861559"/>
                  <a:ext cx="97920" cy="162360"/>
                </p14:xfrm>
              </p:contentPart>
            </mc:Choice>
            <mc:Fallback xmlns="">
              <p:pic>
                <p:nvPicPr>
                  <p:cNvPr id="2573" name="Ink 2572">
                    <a:extLst>
                      <a:ext uri="{FF2B5EF4-FFF2-40B4-BE49-F238E27FC236}">
                        <a16:creationId xmlns:a16="http://schemas.microsoft.com/office/drawing/2014/main" id="{A6DAF814-470D-4E00-B675-EB73A7238E22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3122533" y="3857239"/>
                    <a:ext cx="10656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1">
                <p14:nvContentPartPr>
                  <p14:cNvPr id="2574" name="Ink 2573">
                    <a:extLst>
                      <a:ext uri="{FF2B5EF4-FFF2-40B4-BE49-F238E27FC236}">
                        <a16:creationId xmlns:a16="http://schemas.microsoft.com/office/drawing/2014/main" id="{97EC909C-58CB-46A0-BCD3-1AA51D9ABEE6}"/>
                      </a:ext>
                    </a:extLst>
                  </p14:cNvPr>
                  <p14:cNvContentPartPr/>
                  <p14:nvPr/>
                </p14:nvContentPartPr>
                <p14:xfrm>
                  <a:off x="3259693" y="3923119"/>
                  <a:ext cx="74880" cy="80280"/>
                </p14:xfrm>
              </p:contentPart>
            </mc:Choice>
            <mc:Fallback xmlns="">
              <p:pic>
                <p:nvPicPr>
                  <p:cNvPr id="2574" name="Ink 2573">
                    <a:extLst>
                      <a:ext uri="{FF2B5EF4-FFF2-40B4-BE49-F238E27FC236}">
                        <a16:creationId xmlns:a16="http://schemas.microsoft.com/office/drawing/2014/main" id="{97EC909C-58CB-46A0-BCD3-1AA51D9ABEE6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3255373" y="3918799"/>
                    <a:ext cx="8352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2575" name="Ink 2574">
                    <a:extLst>
                      <a:ext uri="{FF2B5EF4-FFF2-40B4-BE49-F238E27FC236}">
                        <a16:creationId xmlns:a16="http://schemas.microsoft.com/office/drawing/2014/main" id="{5EED192B-4A0C-44E8-B1ED-69E5535C8CD6}"/>
                      </a:ext>
                    </a:extLst>
                  </p14:cNvPr>
                  <p14:cNvContentPartPr/>
                  <p14:nvPr/>
                </p14:nvContentPartPr>
                <p14:xfrm>
                  <a:off x="3333853" y="3912679"/>
                  <a:ext cx="89280" cy="88920"/>
                </p14:xfrm>
              </p:contentPart>
            </mc:Choice>
            <mc:Fallback xmlns="">
              <p:pic>
                <p:nvPicPr>
                  <p:cNvPr id="2575" name="Ink 2574">
                    <a:extLst>
                      <a:ext uri="{FF2B5EF4-FFF2-40B4-BE49-F238E27FC236}">
                        <a16:creationId xmlns:a16="http://schemas.microsoft.com/office/drawing/2014/main" id="{5EED192B-4A0C-44E8-B1ED-69E5535C8CD6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3329533" y="3908359"/>
                    <a:ext cx="9792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2576" name="Ink 2575">
                    <a:extLst>
                      <a:ext uri="{FF2B5EF4-FFF2-40B4-BE49-F238E27FC236}">
                        <a16:creationId xmlns:a16="http://schemas.microsoft.com/office/drawing/2014/main" id="{A863D0C9-FB13-47CF-9F73-50AAB2A8820B}"/>
                      </a:ext>
                    </a:extLst>
                  </p14:cNvPr>
                  <p14:cNvContentPartPr/>
                  <p14:nvPr/>
                </p14:nvContentPartPr>
                <p14:xfrm>
                  <a:off x="3433573" y="3915199"/>
                  <a:ext cx="79560" cy="84960"/>
                </p14:xfrm>
              </p:contentPart>
            </mc:Choice>
            <mc:Fallback xmlns="">
              <p:pic>
                <p:nvPicPr>
                  <p:cNvPr id="2576" name="Ink 2575">
                    <a:extLst>
                      <a:ext uri="{FF2B5EF4-FFF2-40B4-BE49-F238E27FC236}">
                        <a16:creationId xmlns:a16="http://schemas.microsoft.com/office/drawing/2014/main" id="{A863D0C9-FB13-47CF-9F73-50AAB2A8820B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3429253" y="3910879"/>
                    <a:ext cx="8820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2577" name="Ink 2576">
                    <a:extLst>
                      <a:ext uri="{FF2B5EF4-FFF2-40B4-BE49-F238E27FC236}">
                        <a16:creationId xmlns:a16="http://schemas.microsoft.com/office/drawing/2014/main" id="{A18C6A2A-07EC-4C18-8B71-9D8BD8F6A27C}"/>
                      </a:ext>
                    </a:extLst>
                  </p14:cNvPr>
                  <p14:cNvContentPartPr/>
                  <p14:nvPr/>
                </p14:nvContentPartPr>
                <p14:xfrm>
                  <a:off x="3658933" y="3901159"/>
                  <a:ext cx="124560" cy="85320"/>
                </p14:xfrm>
              </p:contentPart>
            </mc:Choice>
            <mc:Fallback xmlns="">
              <p:pic>
                <p:nvPicPr>
                  <p:cNvPr id="2577" name="Ink 2576">
                    <a:extLst>
                      <a:ext uri="{FF2B5EF4-FFF2-40B4-BE49-F238E27FC236}">
                        <a16:creationId xmlns:a16="http://schemas.microsoft.com/office/drawing/2014/main" id="{A18C6A2A-07EC-4C18-8B71-9D8BD8F6A27C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3654613" y="3896839"/>
                    <a:ext cx="13320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2578" name="Ink 2577">
                    <a:extLst>
                      <a:ext uri="{FF2B5EF4-FFF2-40B4-BE49-F238E27FC236}">
                        <a16:creationId xmlns:a16="http://schemas.microsoft.com/office/drawing/2014/main" id="{AD75C278-6DCF-4845-8B6D-6EB6ED3E1EE9}"/>
                      </a:ext>
                    </a:extLst>
                  </p14:cNvPr>
                  <p14:cNvContentPartPr/>
                  <p14:nvPr/>
                </p14:nvContentPartPr>
                <p14:xfrm>
                  <a:off x="3789613" y="3889279"/>
                  <a:ext cx="61560" cy="84600"/>
                </p14:xfrm>
              </p:contentPart>
            </mc:Choice>
            <mc:Fallback xmlns="">
              <p:pic>
                <p:nvPicPr>
                  <p:cNvPr id="2578" name="Ink 2577">
                    <a:extLst>
                      <a:ext uri="{FF2B5EF4-FFF2-40B4-BE49-F238E27FC236}">
                        <a16:creationId xmlns:a16="http://schemas.microsoft.com/office/drawing/2014/main" id="{AD75C278-6DCF-4845-8B6D-6EB6ED3E1EE9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3785293" y="3884959"/>
                    <a:ext cx="702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2579" name="Ink 2578">
                    <a:extLst>
                      <a:ext uri="{FF2B5EF4-FFF2-40B4-BE49-F238E27FC236}">
                        <a16:creationId xmlns:a16="http://schemas.microsoft.com/office/drawing/2014/main" id="{17A8F562-0930-4345-8124-E18EED466D82}"/>
                      </a:ext>
                    </a:extLst>
                  </p14:cNvPr>
                  <p14:cNvContentPartPr/>
                  <p14:nvPr/>
                </p14:nvContentPartPr>
                <p14:xfrm>
                  <a:off x="3880693" y="3894679"/>
                  <a:ext cx="75600" cy="69480"/>
                </p14:xfrm>
              </p:contentPart>
            </mc:Choice>
            <mc:Fallback xmlns="">
              <p:pic>
                <p:nvPicPr>
                  <p:cNvPr id="2579" name="Ink 2578">
                    <a:extLst>
                      <a:ext uri="{FF2B5EF4-FFF2-40B4-BE49-F238E27FC236}">
                        <a16:creationId xmlns:a16="http://schemas.microsoft.com/office/drawing/2014/main" id="{17A8F562-0930-4345-8124-E18EED466D82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3876373" y="3890359"/>
                    <a:ext cx="842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3">
                <p14:nvContentPartPr>
                  <p14:cNvPr id="2580" name="Ink 2579">
                    <a:extLst>
                      <a:ext uri="{FF2B5EF4-FFF2-40B4-BE49-F238E27FC236}">
                        <a16:creationId xmlns:a16="http://schemas.microsoft.com/office/drawing/2014/main" id="{6658F5B3-0697-4F6E-AB35-0F1B63B40168}"/>
                      </a:ext>
                    </a:extLst>
                  </p14:cNvPr>
                  <p14:cNvContentPartPr/>
                  <p14:nvPr/>
                </p14:nvContentPartPr>
                <p14:xfrm>
                  <a:off x="3984373" y="3798199"/>
                  <a:ext cx="51120" cy="170640"/>
                </p14:xfrm>
              </p:contentPart>
            </mc:Choice>
            <mc:Fallback xmlns="">
              <p:pic>
                <p:nvPicPr>
                  <p:cNvPr id="2580" name="Ink 2579">
                    <a:extLst>
                      <a:ext uri="{FF2B5EF4-FFF2-40B4-BE49-F238E27FC236}">
                        <a16:creationId xmlns:a16="http://schemas.microsoft.com/office/drawing/2014/main" id="{6658F5B3-0697-4F6E-AB35-0F1B63B40168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3980053" y="3793879"/>
                    <a:ext cx="5976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2581" name="Ink 2580">
                    <a:extLst>
                      <a:ext uri="{FF2B5EF4-FFF2-40B4-BE49-F238E27FC236}">
                        <a16:creationId xmlns:a16="http://schemas.microsoft.com/office/drawing/2014/main" id="{8260C445-472E-462E-B113-57250A3F231C}"/>
                      </a:ext>
                    </a:extLst>
                  </p14:cNvPr>
                  <p14:cNvContentPartPr/>
                  <p14:nvPr/>
                </p14:nvContentPartPr>
                <p14:xfrm>
                  <a:off x="4032613" y="3881719"/>
                  <a:ext cx="93600" cy="162360"/>
                </p14:xfrm>
              </p:contentPart>
            </mc:Choice>
            <mc:Fallback xmlns="">
              <p:pic>
                <p:nvPicPr>
                  <p:cNvPr id="2581" name="Ink 2580">
                    <a:extLst>
                      <a:ext uri="{FF2B5EF4-FFF2-40B4-BE49-F238E27FC236}">
                        <a16:creationId xmlns:a16="http://schemas.microsoft.com/office/drawing/2014/main" id="{8260C445-472E-462E-B113-57250A3F231C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4028293" y="3877399"/>
                    <a:ext cx="10224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2582" name="Ink 2581">
                    <a:extLst>
                      <a:ext uri="{FF2B5EF4-FFF2-40B4-BE49-F238E27FC236}">
                        <a16:creationId xmlns:a16="http://schemas.microsoft.com/office/drawing/2014/main" id="{DC779AFA-20FB-4CDA-8035-C15288DA930E}"/>
                      </a:ext>
                    </a:extLst>
                  </p14:cNvPr>
                  <p14:cNvContentPartPr/>
                  <p14:nvPr/>
                </p14:nvContentPartPr>
                <p14:xfrm>
                  <a:off x="4133053" y="3869119"/>
                  <a:ext cx="84600" cy="95760"/>
                </p14:xfrm>
              </p:contentPart>
            </mc:Choice>
            <mc:Fallback xmlns="">
              <p:pic>
                <p:nvPicPr>
                  <p:cNvPr id="2582" name="Ink 2581">
                    <a:extLst>
                      <a:ext uri="{FF2B5EF4-FFF2-40B4-BE49-F238E27FC236}">
                        <a16:creationId xmlns:a16="http://schemas.microsoft.com/office/drawing/2014/main" id="{DC779AFA-20FB-4CDA-8035-C15288DA930E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4128733" y="3864799"/>
                    <a:ext cx="9324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2583" name="Ink 2582">
                    <a:extLst>
                      <a:ext uri="{FF2B5EF4-FFF2-40B4-BE49-F238E27FC236}">
                        <a16:creationId xmlns:a16="http://schemas.microsoft.com/office/drawing/2014/main" id="{507CF130-676D-4AC2-B289-6412EDFB154D}"/>
                      </a:ext>
                    </a:extLst>
                  </p14:cNvPr>
                  <p14:cNvContentPartPr/>
                  <p14:nvPr/>
                </p14:nvContentPartPr>
                <p14:xfrm>
                  <a:off x="4254373" y="3860839"/>
                  <a:ext cx="100440" cy="79920"/>
                </p14:xfrm>
              </p:contentPart>
            </mc:Choice>
            <mc:Fallback xmlns="">
              <p:pic>
                <p:nvPicPr>
                  <p:cNvPr id="2583" name="Ink 2582">
                    <a:extLst>
                      <a:ext uri="{FF2B5EF4-FFF2-40B4-BE49-F238E27FC236}">
                        <a16:creationId xmlns:a16="http://schemas.microsoft.com/office/drawing/2014/main" id="{507CF130-676D-4AC2-B289-6412EDFB154D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4250053" y="3856519"/>
                    <a:ext cx="10908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2584" name="Ink 2583">
                    <a:extLst>
                      <a:ext uri="{FF2B5EF4-FFF2-40B4-BE49-F238E27FC236}">
                        <a16:creationId xmlns:a16="http://schemas.microsoft.com/office/drawing/2014/main" id="{DEA38969-5FCA-4008-9B80-A98FC1D23924}"/>
                      </a:ext>
                    </a:extLst>
                  </p14:cNvPr>
                  <p14:cNvContentPartPr/>
                  <p14:nvPr/>
                </p14:nvContentPartPr>
                <p14:xfrm>
                  <a:off x="4366693" y="3859399"/>
                  <a:ext cx="68040" cy="83520"/>
                </p14:xfrm>
              </p:contentPart>
            </mc:Choice>
            <mc:Fallback xmlns="">
              <p:pic>
                <p:nvPicPr>
                  <p:cNvPr id="2584" name="Ink 2583">
                    <a:extLst>
                      <a:ext uri="{FF2B5EF4-FFF2-40B4-BE49-F238E27FC236}">
                        <a16:creationId xmlns:a16="http://schemas.microsoft.com/office/drawing/2014/main" id="{DEA38969-5FCA-4008-9B80-A98FC1D23924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4362373" y="3855079"/>
                    <a:ext cx="7668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3">
                <p14:nvContentPartPr>
                  <p14:cNvPr id="2586" name="Ink 2585">
                    <a:extLst>
                      <a:ext uri="{FF2B5EF4-FFF2-40B4-BE49-F238E27FC236}">
                        <a16:creationId xmlns:a16="http://schemas.microsoft.com/office/drawing/2014/main" id="{ACD53435-33B8-4720-96CE-C7E43B0C4825}"/>
                      </a:ext>
                    </a:extLst>
                  </p14:cNvPr>
                  <p14:cNvContentPartPr/>
                  <p14:nvPr/>
                </p14:nvContentPartPr>
                <p14:xfrm>
                  <a:off x="2879893" y="3559519"/>
                  <a:ext cx="1711440" cy="243000"/>
                </p14:xfrm>
              </p:contentPart>
            </mc:Choice>
            <mc:Fallback xmlns="">
              <p:pic>
                <p:nvPicPr>
                  <p:cNvPr id="2586" name="Ink 2585">
                    <a:extLst>
                      <a:ext uri="{FF2B5EF4-FFF2-40B4-BE49-F238E27FC236}">
                        <a16:creationId xmlns:a16="http://schemas.microsoft.com/office/drawing/2014/main" id="{ACD53435-33B8-4720-96CE-C7E43B0C4825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2875573" y="3555199"/>
                    <a:ext cx="172008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5">
                <p14:nvContentPartPr>
                  <p14:cNvPr id="2587" name="Ink 2586">
                    <a:extLst>
                      <a:ext uri="{FF2B5EF4-FFF2-40B4-BE49-F238E27FC236}">
                        <a16:creationId xmlns:a16="http://schemas.microsoft.com/office/drawing/2014/main" id="{84886A82-080B-49CA-9D28-C3CAC34C13EB}"/>
                      </a:ext>
                    </a:extLst>
                  </p14:cNvPr>
                  <p14:cNvContentPartPr/>
                  <p14:nvPr/>
                </p14:nvContentPartPr>
                <p14:xfrm>
                  <a:off x="4571893" y="3637999"/>
                  <a:ext cx="35640" cy="199440"/>
                </p14:xfrm>
              </p:contentPart>
            </mc:Choice>
            <mc:Fallback xmlns="">
              <p:pic>
                <p:nvPicPr>
                  <p:cNvPr id="2587" name="Ink 2586">
                    <a:extLst>
                      <a:ext uri="{FF2B5EF4-FFF2-40B4-BE49-F238E27FC236}">
                        <a16:creationId xmlns:a16="http://schemas.microsoft.com/office/drawing/2014/main" id="{84886A82-080B-49CA-9D28-C3CAC34C13EB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4567573" y="3633679"/>
                    <a:ext cx="4428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7">
                <p14:nvContentPartPr>
                  <p14:cNvPr id="2589" name="Ink 2588">
                    <a:extLst>
                      <a:ext uri="{FF2B5EF4-FFF2-40B4-BE49-F238E27FC236}">
                        <a16:creationId xmlns:a16="http://schemas.microsoft.com/office/drawing/2014/main" id="{194A3714-3904-4A11-ABE4-1519FCFF5FE6}"/>
                      </a:ext>
                    </a:extLst>
                  </p14:cNvPr>
                  <p14:cNvContentPartPr/>
                  <p14:nvPr/>
                </p14:nvContentPartPr>
                <p14:xfrm>
                  <a:off x="2924173" y="4202479"/>
                  <a:ext cx="1713240" cy="232560"/>
                </p14:xfrm>
              </p:contentPart>
            </mc:Choice>
            <mc:Fallback xmlns="">
              <p:pic>
                <p:nvPicPr>
                  <p:cNvPr id="2589" name="Ink 2588">
                    <a:extLst>
                      <a:ext uri="{FF2B5EF4-FFF2-40B4-BE49-F238E27FC236}">
                        <a16:creationId xmlns:a16="http://schemas.microsoft.com/office/drawing/2014/main" id="{194A3714-3904-4A11-ABE4-1519FCFF5FE6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2919853" y="4198159"/>
                    <a:ext cx="172188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9">
                <p14:nvContentPartPr>
                  <p14:cNvPr id="2590" name="Ink 2589">
                    <a:extLst>
                      <a:ext uri="{FF2B5EF4-FFF2-40B4-BE49-F238E27FC236}">
                        <a16:creationId xmlns:a16="http://schemas.microsoft.com/office/drawing/2014/main" id="{523C40C1-6AFE-4B2F-8FD7-714A275279DA}"/>
                      </a:ext>
                    </a:extLst>
                  </p14:cNvPr>
                  <p14:cNvContentPartPr/>
                  <p14:nvPr/>
                </p14:nvContentPartPr>
                <p14:xfrm>
                  <a:off x="4611853" y="4217239"/>
                  <a:ext cx="23400" cy="201240"/>
                </p14:xfrm>
              </p:contentPart>
            </mc:Choice>
            <mc:Fallback xmlns="">
              <p:pic>
                <p:nvPicPr>
                  <p:cNvPr id="2590" name="Ink 2589">
                    <a:extLst>
                      <a:ext uri="{FF2B5EF4-FFF2-40B4-BE49-F238E27FC236}">
                        <a16:creationId xmlns:a16="http://schemas.microsoft.com/office/drawing/2014/main" id="{523C40C1-6AFE-4B2F-8FD7-714A275279DA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4607533" y="4212919"/>
                    <a:ext cx="3204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1">
                <p14:nvContentPartPr>
                  <p14:cNvPr id="2592" name="Ink 2591">
                    <a:extLst>
                      <a:ext uri="{FF2B5EF4-FFF2-40B4-BE49-F238E27FC236}">
                        <a16:creationId xmlns:a16="http://schemas.microsoft.com/office/drawing/2014/main" id="{E3807C8B-D4ED-4826-8B87-1EE16CA238F7}"/>
                      </a:ext>
                    </a:extLst>
                  </p14:cNvPr>
                  <p14:cNvContentPartPr/>
                  <p14:nvPr/>
                </p14:nvContentPartPr>
                <p14:xfrm>
                  <a:off x="2907296" y="3754506"/>
                  <a:ext cx="56880" cy="506880"/>
                </p14:xfrm>
              </p:contentPart>
            </mc:Choice>
            <mc:Fallback xmlns="">
              <p:pic>
                <p:nvPicPr>
                  <p:cNvPr id="2592" name="Ink 2591">
                    <a:extLst>
                      <a:ext uri="{FF2B5EF4-FFF2-40B4-BE49-F238E27FC236}">
                        <a16:creationId xmlns:a16="http://schemas.microsoft.com/office/drawing/2014/main" id="{E3807C8B-D4ED-4826-8B87-1EE16CA238F7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2902976" y="3750186"/>
                    <a:ext cx="65520" cy="515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AB6743B9-E9DC-4761-B7AE-80475444162A}"/>
                </a:ext>
              </a:extLst>
            </p:cNvPr>
            <p:cNvGrpSpPr/>
            <p:nvPr/>
          </p:nvGrpSpPr>
          <p:grpSpPr>
            <a:xfrm>
              <a:off x="3546656" y="4668906"/>
              <a:ext cx="168840" cy="362520"/>
              <a:chOff x="3546656" y="4668906"/>
              <a:chExt cx="168840" cy="36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3">
                <p14:nvContentPartPr>
                  <p14:cNvPr id="2594" name="Ink 2593">
                    <a:extLst>
                      <a:ext uri="{FF2B5EF4-FFF2-40B4-BE49-F238E27FC236}">
                        <a16:creationId xmlns:a16="http://schemas.microsoft.com/office/drawing/2014/main" id="{48CF29F0-59D0-48EB-BF2C-4214DB910C7E}"/>
                      </a:ext>
                    </a:extLst>
                  </p14:cNvPr>
                  <p14:cNvContentPartPr/>
                  <p14:nvPr/>
                </p14:nvContentPartPr>
                <p14:xfrm>
                  <a:off x="3639536" y="4668906"/>
                  <a:ext cx="35640" cy="309960"/>
                </p14:xfrm>
              </p:contentPart>
            </mc:Choice>
            <mc:Fallback xmlns="">
              <p:pic>
                <p:nvPicPr>
                  <p:cNvPr id="2594" name="Ink 2593">
                    <a:extLst>
                      <a:ext uri="{FF2B5EF4-FFF2-40B4-BE49-F238E27FC236}">
                        <a16:creationId xmlns:a16="http://schemas.microsoft.com/office/drawing/2014/main" id="{48CF29F0-59D0-48EB-BF2C-4214DB910C7E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3635216" y="4664586"/>
                    <a:ext cx="44280" cy="31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5">
                <p14:nvContentPartPr>
                  <p14:cNvPr id="2595" name="Ink 2594">
                    <a:extLst>
                      <a:ext uri="{FF2B5EF4-FFF2-40B4-BE49-F238E27FC236}">
                        <a16:creationId xmlns:a16="http://schemas.microsoft.com/office/drawing/2014/main" id="{B6295ABF-DCB5-45AC-8631-BC89E4E9DD05}"/>
                      </a:ext>
                    </a:extLst>
                  </p14:cNvPr>
                  <p14:cNvContentPartPr/>
                  <p14:nvPr/>
                </p14:nvContentPartPr>
                <p14:xfrm>
                  <a:off x="3546656" y="4900746"/>
                  <a:ext cx="168840" cy="130680"/>
                </p14:xfrm>
              </p:contentPart>
            </mc:Choice>
            <mc:Fallback xmlns="">
              <p:pic>
                <p:nvPicPr>
                  <p:cNvPr id="2595" name="Ink 2594">
                    <a:extLst>
                      <a:ext uri="{FF2B5EF4-FFF2-40B4-BE49-F238E27FC236}">
                        <a16:creationId xmlns:a16="http://schemas.microsoft.com/office/drawing/2014/main" id="{B6295ABF-DCB5-45AC-8631-BC89E4E9DD05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3542336" y="4896426"/>
                    <a:ext cx="177480" cy="139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9" name="Group 2598">
              <a:extLst>
                <a:ext uri="{FF2B5EF4-FFF2-40B4-BE49-F238E27FC236}">
                  <a16:creationId xmlns:a16="http://schemas.microsoft.com/office/drawing/2014/main" id="{AE9FDFF3-B593-4ED7-AD52-5DD7DCC23448}"/>
                </a:ext>
              </a:extLst>
            </p:cNvPr>
            <p:cNvGrpSpPr/>
            <p:nvPr/>
          </p:nvGrpSpPr>
          <p:grpSpPr>
            <a:xfrm>
              <a:off x="2860856" y="5068866"/>
              <a:ext cx="113760" cy="1149120"/>
              <a:chOff x="2860856" y="5068866"/>
              <a:chExt cx="113760" cy="114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7">
                <p14:nvContentPartPr>
                  <p14:cNvPr id="2597" name="Ink 2596">
                    <a:extLst>
                      <a:ext uri="{FF2B5EF4-FFF2-40B4-BE49-F238E27FC236}">
                        <a16:creationId xmlns:a16="http://schemas.microsoft.com/office/drawing/2014/main" id="{7C3CC141-8CE1-4E56-9372-1A46E882AD47}"/>
                      </a:ext>
                    </a:extLst>
                  </p14:cNvPr>
                  <p14:cNvContentPartPr/>
                  <p14:nvPr/>
                </p14:nvContentPartPr>
                <p14:xfrm>
                  <a:off x="2877776" y="5087946"/>
                  <a:ext cx="41400" cy="1130040"/>
                </p14:xfrm>
              </p:contentPart>
            </mc:Choice>
            <mc:Fallback xmlns="">
              <p:pic>
                <p:nvPicPr>
                  <p:cNvPr id="2597" name="Ink 2596">
                    <a:extLst>
                      <a:ext uri="{FF2B5EF4-FFF2-40B4-BE49-F238E27FC236}">
                        <a16:creationId xmlns:a16="http://schemas.microsoft.com/office/drawing/2014/main" id="{7C3CC141-8CE1-4E56-9372-1A46E882AD47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2873456" y="5083626"/>
                    <a:ext cx="50040" cy="11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9">
                <p14:nvContentPartPr>
                  <p14:cNvPr id="2598" name="Ink 2597">
                    <a:extLst>
                      <a:ext uri="{FF2B5EF4-FFF2-40B4-BE49-F238E27FC236}">
                        <a16:creationId xmlns:a16="http://schemas.microsoft.com/office/drawing/2014/main" id="{5D7CCAD1-73DF-4739-A921-2425071D0949}"/>
                      </a:ext>
                    </a:extLst>
                  </p14:cNvPr>
                  <p14:cNvContentPartPr/>
                  <p14:nvPr/>
                </p14:nvContentPartPr>
                <p14:xfrm>
                  <a:off x="2860856" y="5068866"/>
                  <a:ext cx="113760" cy="87480"/>
                </p14:xfrm>
              </p:contentPart>
            </mc:Choice>
            <mc:Fallback xmlns="">
              <p:pic>
                <p:nvPicPr>
                  <p:cNvPr id="2598" name="Ink 2597">
                    <a:extLst>
                      <a:ext uri="{FF2B5EF4-FFF2-40B4-BE49-F238E27FC236}">
                        <a16:creationId xmlns:a16="http://schemas.microsoft.com/office/drawing/2014/main" id="{5D7CCAD1-73DF-4739-A921-2425071D0949}"/>
                      </a:ext>
                    </a:extLst>
                  </p:cNvPr>
                  <p:cNvPicPr/>
                  <p:nvPr/>
                </p:nvPicPr>
                <p:blipFill>
                  <a:blip r:embed="rId600"/>
                  <a:stretch>
                    <a:fillRect/>
                  </a:stretch>
                </p:blipFill>
                <p:spPr>
                  <a:xfrm>
                    <a:off x="2856536" y="5064546"/>
                    <a:ext cx="122400" cy="9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07" name="Group 2606">
              <a:extLst>
                <a:ext uri="{FF2B5EF4-FFF2-40B4-BE49-F238E27FC236}">
                  <a16:creationId xmlns:a16="http://schemas.microsoft.com/office/drawing/2014/main" id="{46526A7D-00D0-4CEC-9817-2A3502326403}"/>
                </a:ext>
              </a:extLst>
            </p:cNvPr>
            <p:cNvGrpSpPr/>
            <p:nvPr/>
          </p:nvGrpSpPr>
          <p:grpSpPr>
            <a:xfrm>
              <a:off x="2889656" y="6037266"/>
              <a:ext cx="2154939" cy="332058"/>
              <a:chOff x="2889656" y="6037266"/>
              <a:chExt cx="2154939" cy="33205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1">
                <p14:nvContentPartPr>
                  <p14:cNvPr id="2600" name="Ink 2599">
                    <a:extLst>
                      <a:ext uri="{FF2B5EF4-FFF2-40B4-BE49-F238E27FC236}">
                        <a16:creationId xmlns:a16="http://schemas.microsoft.com/office/drawing/2014/main" id="{14C88709-8C82-467A-BA7A-FE9BF2328A7A}"/>
                      </a:ext>
                    </a:extLst>
                  </p14:cNvPr>
                  <p14:cNvContentPartPr/>
                  <p14:nvPr/>
                </p14:nvContentPartPr>
                <p14:xfrm>
                  <a:off x="2889656" y="6141306"/>
                  <a:ext cx="2040840" cy="113400"/>
                </p14:xfrm>
              </p:contentPart>
            </mc:Choice>
            <mc:Fallback xmlns="">
              <p:pic>
                <p:nvPicPr>
                  <p:cNvPr id="2600" name="Ink 2599">
                    <a:extLst>
                      <a:ext uri="{FF2B5EF4-FFF2-40B4-BE49-F238E27FC236}">
                        <a16:creationId xmlns:a16="http://schemas.microsoft.com/office/drawing/2014/main" id="{14C88709-8C82-467A-BA7A-FE9BF2328A7A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2885336" y="6136986"/>
                    <a:ext cx="204948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3">
                <p14:nvContentPartPr>
                  <p14:cNvPr id="2601" name="Ink 2600">
                    <a:extLst>
                      <a:ext uri="{FF2B5EF4-FFF2-40B4-BE49-F238E27FC236}">
                        <a16:creationId xmlns:a16="http://schemas.microsoft.com/office/drawing/2014/main" id="{9C3BF2FA-2F45-49D1-9238-C83D6C9E69E1}"/>
                      </a:ext>
                    </a:extLst>
                  </p14:cNvPr>
                  <p14:cNvContentPartPr/>
                  <p14:nvPr/>
                </p14:nvContentPartPr>
                <p14:xfrm>
                  <a:off x="4862096" y="6037266"/>
                  <a:ext cx="103320" cy="150120"/>
                </p14:xfrm>
              </p:contentPart>
            </mc:Choice>
            <mc:Fallback xmlns="">
              <p:pic>
                <p:nvPicPr>
                  <p:cNvPr id="2601" name="Ink 2600">
                    <a:extLst>
                      <a:ext uri="{FF2B5EF4-FFF2-40B4-BE49-F238E27FC236}">
                        <a16:creationId xmlns:a16="http://schemas.microsoft.com/office/drawing/2014/main" id="{9C3BF2FA-2F45-49D1-9238-C83D6C9E69E1}"/>
                      </a:ext>
                    </a:extLst>
                  </p:cNvPr>
                  <p:cNvPicPr/>
                  <p:nvPr/>
                </p:nvPicPr>
                <p:blipFill>
                  <a:blip r:embed="rId604"/>
                  <a:stretch>
                    <a:fillRect/>
                  </a:stretch>
                </p:blipFill>
                <p:spPr>
                  <a:xfrm>
                    <a:off x="4857776" y="6032946"/>
                    <a:ext cx="1119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5">
                <p14:nvContentPartPr>
                  <p14:cNvPr id="2603" name="Ink 2602">
                    <a:extLst>
                      <a:ext uri="{FF2B5EF4-FFF2-40B4-BE49-F238E27FC236}">
                        <a16:creationId xmlns:a16="http://schemas.microsoft.com/office/drawing/2014/main" id="{986AC139-1D2A-4510-8CA2-F7747A71D496}"/>
                      </a:ext>
                    </a:extLst>
                  </p14:cNvPr>
                  <p14:cNvContentPartPr/>
                  <p14:nvPr/>
                </p14:nvContentPartPr>
                <p14:xfrm>
                  <a:off x="4733915" y="6224964"/>
                  <a:ext cx="99360" cy="85320"/>
                </p14:xfrm>
              </p:contentPart>
            </mc:Choice>
            <mc:Fallback xmlns="">
              <p:pic>
                <p:nvPicPr>
                  <p:cNvPr id="2603" name="Ink 2602">
                    <a:extLst>
                      <a:ext uri="{FF2B5EF4-FFF2-40B4-BE49-F238E27FC236}">
                        <a16:creationId xmlns:a16="http://schemas.microsoft.com/office/drawing/2014/main" id="{986AC139-1D2A-4510-8CA2-F7747A71D496}"/>
                      </a:ext>
                    </a:extLst>
                  </p:cNvPr>
                  <p:cNvPicPr/>
                  <p:nvPr/>
                </p:nvPicPr>
                <p:blipFill>
                  <a:blip r:embed="rId606"/>
                  <a:stretch>
                    <a:fillRect/>
                  </a:stretch>
                </p:blipFill>
                <p:spPr>
                  <a:xfrm>
                    <a:off x="4729595" y="6220644"/>
                    <a:ext cx="10800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7">
                <p14:nvContentPartPr>
                  <p14:cNvPr id="2604" name="Ink 2603">
                    <a:extLst>
                      <a:ext uri="{FF2B5EF4-FFF2-40B4-BE49-F238E27FC236}">
                        <a16:creationId xmlns:a16="http://schemas.microsoft.com/office/drawing/2014/main" id="{A06B9389-E9FF-4082-A1A4-03C0C87B16F4}"/>
                      </a:ext>
                    </a:extLst>
                  </p14:cNvPr>
                  <p14:cNvContentPartPr/>
                  <p14:nvPr/>
                </p14:nvContentPartPr>
                <p14:xfrm>
                  <a:off x="4875035" y="6197964"/>
                  <a:ext cx="73800" cy="140400"/>
                </p14:xfrm>
              </p:contentPart>
            </mc:Choice>
            <mc:Fallback xmlns="">
              <p:pic>
                <p:nvPicPr>
                  <p:cNvPr id="2604" name="Ink 2603">
                    <a:extLst>
                      <a:ext uri="{FF2B5EF4-FFF2-40B4-BE49-F238E27FC236}">
                        <a16:creationId xmlns:a16="http://schemas.microsoft.com/office/drawing/2014/main" id="{A06B9389-E9FF-4082-A1A4-03C0C87B16F4}"/>
                      </a:ext>
                    </a:extLst>
                  </p:cNvPr>
                  <p:cNvPicPr/>
                  <p:nvPr/>
                </p:nvPicPr>
                <p:blipFill>
                  <a:blip r:embed="rId608"/>
                  <a:stretch>
                    <a:fillRect/>
                  </a:stretch>
                </p:blipFill>
                <p:spPr>
                  <a:xfrm>
                    <a:off x="4870715" y="6193644"/>
                    <a:ext cx="8244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9">
                <p14:nvContentPartPr>
                  <p14:cNvPr id="2605" name="Ink 2604">
                    <a:extLst>
                      <a:ext uri="{FF2B5EF4-FFF2-40B4-BE49-F238E27FC236}">
                        <a16:creationId xmlns:a16="http://schemas.microsoft.com/office/drawing/2014/main" id="{1FAD63ED-89FA-4F18-9788-7FC178387DD3}"/>
                      </a:ext>
                    </a:extLst>
                  </p14:cNvPr>
                  <p14:cNvContentPartPr/>
                  <p14:nvPr/>
                </p14:nvContentPartPr>
                <p14:xfrm>
                  <a:off x="4941275" y="6269244"/>
                  <a:ext cx="93600" cy="100080"/>
                </p14:xfrm>
              </p:contentPart>
            </mc:Choice>
            <mc:Fallback xmlns="">
              <p:pic>
                <p:nvPicPr>
                  <p:cNvPr id="2605" name="Ink 2604">
                    <a:extLst>
                      <a:ext uri="{FF2B5EF4-FFF2-40B4-BE49-F238E27FC236}">
                        <a16:creationId xmlns:a16="http://schemas.microsoft.com/office/drawing/2014/main" id="{1FAD63ED-89FA-4F18-9788-7FC178387DD3}"/>
                      </a:ext>
                    </a:extLst>
                  </p:cNvPr>
                  <p:cNvPicPr/>
                  <p:nvPr/>
                </p:nvPicPr>
                <p:blipFill>
                  <a:blip r:embed="rId610"/>
                  <a:stretch>
                    <a:fillRect/>
                  </a:stretch>
                </p:blipFill>
                <p:spPr>
                  <a:xfrm>
                    <a:off x="4936955" y="6264924"/>
                    <a:ext cx="1022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1">
                <p14:nvContentPartPr>
                  <p14:cNvPr id="2606" name="Ink 2605">
                    <a:extLst>
                      <a:ext uri="{FF2B5EF4-FFF2-40B4-BE49-F238E27FC236}">
                        <a16:creationId xmlns:a16="http://schemas.microsoft.com/office/drawing/2014/main" id="{9275BE7C-3558-4C23-A59B-109D0DF8E270}"/>
                      </a:ext>
                    </a:extLst>
                  </p14:cNvPr>
                  <p14:cNvContentPartPr/>
                  <p14:nvPr/>
                </p14:nvContentPartPr>
                <p14:xfrm>
                  <a:off x="4946315" y="6316044"/>
                  <a:ext cx="98280" cy="6120"/>
                </p14:xfrm>
              </p:contentPart>
            </mc:Choice>
            <mc:Fallback xmlns="">
              <p:pic>
                <p:nvPicPr>
                  <p:cNvPr id="2606" name="Ink 2605">
                    <a:extLst>
                      <a:ext uri="{FF2B5EF4-FFF2-40B4-BE49-F238E27FC236}">
                        <a16:creationId xmlns:a16="http://schemas.microsoft.com/office/drawing/2014/main" id="{9275BE7C-3558-4C23-A59B-109D0DF8E270}"/>
                      </a:ext>
                    </a:extLst>
                  </p:cNvPr>
                  <p:cNvPicPr/>
                  <p:nvPr/>
                </p:nvPicPr>
                <p:blipFill>
                  <a:blip r:embed="rId612"/>
                  <a:stretch>
                    <a:fillRect/>
                  </a:stretch>
                </p:blipFill>
                <p:spPr>
                  <a:xfrm>
                    <a:off x="4941995" y="6311724"/>
                    <a:ext cx="106920" cy="14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22" name="Group 2621">
              <a:extLst>
                <a:ext uri="{FF2B5EF4-FFF2-40B4-BE49-F238E27FC236}">
                  <a16:creationId xmlns:a16="http://schemas.microsoft.com/office/drawing/2014/main" id="{7BC451EF-3329-4D31-8BBC-6D0E851E64E1}"/>
                </a:ext>
              </a:extLst>
            </p:cNvPr>
            <p:cNvGrpSpPr/>
            <p:nvPr/>
          </p:nvGrpSpPr>
          <p:grpSpPr>
            <a:xfrm>
              <a:off x="2594560" y="5434714"/>
              <a:ext cx="299880" cy="695520"/>
              <a:chOff x="2594560" y="5434714"/>
              <a:chExt cx="299880" cy="69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3">
                <p14:nvContentPartPr>
                  <p14:cNvPr id="2611" name="Ink 2610">
                    <a:extLst>
                      <a:ext uri="{FF2B5EF4-FFF2-40B4-BE49-F238E27FC236}">
                        <a16:creationId xmlns:a16="http://schemas.microsoft.com/office/drawing/2014/main" id="{1EC8262D-0C06-4966-BA9D-9A09B2CEF0D2}"/>
                      </a:ext>
                    </a:extLst>
                  </p14:cNvPr>
                  <p14:cNvContentPartPr/>
                  <p14:nvPr/>
                </p14:nvContentPartPr>
                <p14:xfrm>
                  <a:off x="2697160" y="6117274"/>
                  <a:ext cx="105120" cy="12960"/>
                </p14:xfrm>
              </p:contentPart>
            </mc:Choice>
            <mc:Fallback xmlns="">
              <p:pic>
                <p:nvPicPr>
                  <p:cNvPr id="2611" name="Ink 2610">
                    <a:extLst>
                      <a:ext uri="{FF2B5EF4-FFF2-40B4-BE49-F238E27FC236}">
                        <a16:creationId xmlns:a16="http://schemas.microsoft.com/office/drawing/2014/main" id="{1EC8262D-0C06-4966-BA9D-9A09B2CEF0D2}"/>
                      </a:ext>
                    </a:extLst>
                  </p:cNvPr>
                  <p:cNvPicPr/>
                  <p:nvPr/>
                </p:nvPicPr>
                <p:blipFill>
                  <a:blip r:embed="rId614"/>
                  <a:stretch>
                    <a:fillRect/>
                  </a:stretch>
                </p:blipFill>
                <p:spPr>
                  <a:xfrm>
                    <a:off x="2692840" y="6112954"/>
                    <a:ext cx="1137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5">
                <p14:nvContentPartPr>
                  <p14:cNvPr id="2612" name="Ink 2611">
                    <a:extLst>
                      <a:ext uri="{FF2B5EF4-FFF2-40B4-BE49-F238E27FC236}">
                        <a16:creationId xmlns:a16="http://schemas.microsoft.com/office/drawing/2014/main" id="{CD50183B-0193-4167-81A0-50A4C597383D}"/>
                      </a:ext>
                    </a:extLst>
                  </p14:cNvPr>
                  <p14:cNvContentPartPr/>
                  <p14:nvPr/>
                </p14:nvContentPartPr>
                <p14:xfrm>
                  <a:off x="2600680" y="6057514"/>
                  <a:ext cx="11520" cy="20880"/>
                </p14:xfrm>
              </p:contentPart>
            </mc:Choice>
            <mc:Fallback xmlns="">
              <p:pic>
                <p:nvPicPr>
                  <p:cNvPr id="2612" name="Ink 2611">
                    <a:extLst>
                      <a:ext uri="{FF2B5EF4-FFF2-40B4-BE49-F238E27FC236}">
                        <a16:creationId xmlns:a16="http://schemas.microsoft.com/office/drawing/2014/main" id="{CD50183B-0193-4167-81A0-50A4C597383D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2596360" y="6053194"/>
                    <a:ext cx="201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7">
                <p14:nvContentPartPr>
                  <p14:cNvPr id="2613" name="Ink 2612">
                    <a:extLst>
                      <a:ext uri="{FF2B5EF4-FFF2-40B4-BE49-F238E27FC236}">
                        <a16:creationId xmlns:a16="http://schemas.microsoft.com/office/drawing/2014/main" id="{6E6CACD8-F059-435D-9648-D371F0DABC40}"/>
                      </a:ext>
                    </a:extLst>
                  </p14:cNvPr>
                  <p14:cNvContentPartPr/>
                  <p14:nvPr/>
                </p14:nvContentPartPr>
                <p14:xfrm>
                  <a:off x="2697520" y="6003514"/>
                  <a:ext cx="76680" cy="74160"/>
                </p14:xfrm>
              </p:contentPart>
            </mc:Choice>
            <mc:Fallback xmlns="">
              <p:pic>
                <p:nvPicPr>
                  <p:cNvPr id="2613" name="Ink 2612">
                    <a:extLst>
                      <a:ext uri="{FF2B5EF4-FFF2-40B4-BE49-F238E27FC236}">
                        <a16:creationId xmlns:a16="http://schemas.microsoft.com/office/drawing/2014/main" id="{6E6CACD8-F059-435D-9648-D371F0DABC40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2693200" y="5999194"/>
                    <a:ext cx="8532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9">
                <p14:nvContentPartPr>
                  <p14:cNvPr id="2614" name="Ink 2613">
                    <a:extLst>
                      <a:ext uri="{FF2B5EF4-FFF2-40B4-BE49-F238E27FC236}">
                        <a16:creationId xmlns:a16="http://schemas.microsoft.com/office/drawing/2014/main" id="{708CE8A6-116A-43C8-B3F7-EECBF614CCD9}"/>
                      </a:ext>
                    </a:extLst>
                  </p14:cNvPr>
                  <p14:cNvContentPartPr/>
                  <p14:nvPr/>
                </p14:nvContentPartPr>
                <p14:xfrm>
                  <a:off x="2594560" y="5916394"/>
                  <a:ext cx="162720" cy="54000"/>
                </p14:xfrm>
              </p:contentPart>
            </mc:Choice>
            <mc:Fallback xmlns="">
              <p:pic>
                <p:nvPicPr>
                  <p:cNvPr id="2614" name="Ink 2613">
                    <a:extLst>
                      <a:ext uri="{FF2B5EF4-FFF2-40B4-BE49-F238E27FC236}">
                        <a16:creationId xmlns:a16="http://schemas.microsoft.com/office/drawing/2014/main" id="{708CE8A6-116A-43C8-B3F7-EECBF614CCD9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2590240" y="5912074"/>
                    <a:ext cx="1713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1">
                <p14:nvContentPartPr>
                  <p14:cNvPr id="2615" name="Ink 2614">
                    <a:extLst>
                      <a:ext uri="{FF2B5EF4-FFF2-40B4-BE49-F238E27FC236}">
                        <a16:creationId xmlns:a16="http://schemas.microsoft.com/office/drawing/2014/main" id="{AB4769DA-5BA9-4ED3-8873-D0ECCACEADD0}"/>
                      </a:ext>
                    </a:extLst>
                  </p14:cNvPr>
                  <p14:cNvContentPartPr/>
                  <p14:nvPr/>
                </p14:nvContentPartPr>
                <p14:xfrm>
                  <a:off x="2683120" y="5915674"/>
                  <a:ext cx="25200" cy="32040"/>
                </p14:xfrm>
              </p:contentPart>
            </mc:Choice>
            <mc:Fallback xmlns="">
              <p:pic>
                <p:nvPicPr>
                  <p:cNvPr id="2615" name="Ink 2614">
                    <a:extLst>
                      <a:ext uri="{FF2B5EF4-FFF2-40B4-BE49-F238E27FC236}">
                        <a16:creationId xmlns:a16="http://schemas.microsoft.com/office/drawing/2014/main" id="{AB4769DA-5BA9-4ED3-8873-D0ECCACEADD0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2678800" y="5911354"/>
                    <a:ext cx="338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3">
                <p14:nvContentPartPr>
                  <p14:cNvPr id="2616" name="Ink 2615">
                    <a:extLst>
                      <a:ext uri="{FF2B5EF4-FFF2-40B4-BE49-F238E27FC236}">
                        <a16:creationId xmlns:a16="http://schemas.microsoft.com/office/drawing/2014/main" id="{A1C44AEB-4E0B-4C5B-BF0A-6ECE8C1EC0FE}"/>
                      </a:ext>
                    </a:extLst>
                  </p14:cNvPr>
                  <p14:cNvContentPartPr/>
                  <p14:nvPr/>
                </p14:nvContentPartPr>
                <p14:xfrm>
                  <a:off x="2689600" y="5822794"/>
                  <a:ext cx="76680" cy="69120"/>
                </p14:xfrm>
              </p:contentPart>
            </mc:Choice>
            <mc:Fallback xmlns="">
              <p:pic>
                <p:nvPicPr>
                  <p:cNvPr id="2616" name="Ink 2615">
                    <a:extLst>
                      <a:ext uri="{FF2B5EF4-FFF2-40B4-BE49-F238E27FC236}">
                        <a16:creationId xmlns:a16="http://schemas.microsoft.com/office/drawing/2014/main" id="{A1C44AEB-4E0B-4C5B-BF0A-6ECE8C1EC0FE}"/>
                      </a:ext>
                    </a:extLst>
                  </p:cNvPr>
                  <p:cNvPicPr/>
                  <p:nvPr/>
                </p:nvPicPr>
                <p:blipFill>
                  <a:blip r:embed="rId624"/>
                  <a:stretch>
                    <a:fillRect/>
                  </a:stretch>
                </p:blipFill>
                <p:spPr>
                  <a:xfrm>
                    <a:off x="2685280" y="5818474"/>
                    <a:ext cx="8532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5">
                <p14:nvContentPartPr>
                  <p14:cNvPr id="2617" name="Ink 2616">
                    <a:extLst>
                      <a:ext uri="{FF2B5EF4-FFF2-40B4-BE49-F238E27FC236}">
                        <a16:creationId xmlns:a16="http://schemas.microsoft.com/office/drawing/2014/main" id="{FF0B0F74-F339-4E4D-921F-428BBA9FBD43}"/>
                      </a:ext>
                    </a:extLst>
                  </p14:cNvPr>
                  <p14:cNvContentPartPr/>
                  <p14:nvPr/>
                </p14:nvContentPartPr>
                <p14:xfrm>
                  <a:off x="2706520" y="5740354"/>
                  <a:ext cx="65880" cy="81720"/>
                </p14:xfrm>
              </p:contentPart>
            </mc:Choice>
            <mc:Fallback xmlns="">
              <p:pic>
                <p:nvPicPr>
                  <p:cNvPr id="2617" name="Ink 2616">
                    <a:extLst>
                      <a:ext uri="{FF2B5EF4-FFF2-40B4-BE49-F238E27FC236}">
                        <a16:creationId xmlns:a16="http://schemas.microsoft.com/office/drawing/2014/main" id="{FF0B0F74-F339-4E4D-921F-428BBA9FBD43}"/>
                      </a:ext>
                    </a:extLst>
                  </p:cNvPr>
                  <p:cNvPicPr/>
                  <p:nvPr/>
                </p:nvPicPr>
                <p:blipFill>
                  <a:blip r:embed="rId626"/>
                  <a:stretch>
                    <a:fillRect/>
                  </a:stretch>
                </p:blipFill>
                <p:spPr>
                  <a:xfrm>
                    <a:off x="2702200" y="5736034"/>
                    <a:ext cx="7452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7">
                <p14:nvContentPartPr>
                  <p14:cNvPr id="2618" name="Ink 2617">
                    <a:extLst>
                      <a:ext uri="{FF2B5EF4-FFF2-40B4-BE49-F238E27FC236}">
                        <a16:creationId xmlns:a16="http://schemas.microsoft.com/office/drawing/2014/main" id="{3DAB33D8-5A8D-4535-BFEC-06E43BA27E5A}"/>
                      </a:ext>
                    </a:extLst>
                  </p14:cNvPr>
                  <p14:cNvContentPartPr/>
                  <p14:nvPr/>
                </p14:nvContentPartPr>
                <p14:xfrm>
                  <a:off x="2729920" y="5652514"/>
                  <a:ext cx="80640" cy="76320"/>
                </p14:xfrm>
              </p:contentPart>
            </mc:Choice>
            <mc:Fallback xmlns="">
              <p:pic>
                <p:nvPicPr>
                  <p:cNvPr id="2618" name="Ink 2617">
                    <a:extLst>
                      <a:ext uri="{FF2B5EF4-FFF2-40B4-BE49-F238E27FC236}">
                        <a16:creationId xmlns:a16="http://schemas.microsoft.com/office/drawing/2014/main" id="{3DAB33D8-5A8D-4535-BFEC-06E43BA27E5A}"/>
                      </a:ext>
                    </a:extLst>
                  </p:cNvPr>
                  <p:cNvPicPr/>
                  <p:nvPr/>
                </p:nvPicPr>
                <p:blipFill>
                  <a:blip r:embed="rId628"/>
                  <a:stretch>
                    <a:fillRect/>
                  </a:stretch>
                </p:blipFill>
                <p:spPr>
                  <a:xfrm>
                    <a:off x="2725600" y="5648194"/>
                    <a:ext cx="8928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9">
                <p14:nvContentPartPr>
                  <p14:cNvPr id="2619" name="Ink 2618">
                    <a:extLst>
                      <a:ext uri="{FF2B5EF4-FFF2-40B4-BE49-F238E27FC236}">
                        <a16:creationId xmlns:a16="http://schemas.microsoft.com/office/drawing/2014/main" id="{1C7AC924-76FA-4894-A571-C7939F709C5D}"/>
                      </a:ext>
                    </a:extLst>
                  </p14:cNvPr>
                  <p14:cNvContentPartPr/>
                  <p14:nvPr/>
                </p14:nvContentPartPr>
                <p14:xfrm>
                  <a:off x="2672320" y="5545234"/>
                  <a:ext cx="126360" cy="92160"/>
                </p14:xfrm>
              </p:contentPart>
            </mc:Choice>
            <mc:Fallback xmlns="">
              <p:pic>
                <p:nvPicPr>
                  <p:cNvPr id="2619" name="Ink 2618">
                    <a:extLst>
                      <a:ext uri="{FF2B5EF4-FFF2-40B4-BE49-F238E27FC236}">
                        <a16:creationId xmlns:a16="http://schemas.microsoft.com/office/drawing/2014/main" id="{1C7AC924-76FA-4894-A571-C7939F709C5D}"/>
                      </a:ext>
                    </a:extLst>
                  </p:cNvPr>
                  <p:cNvPicPr/>
                  <p:nvPr/>
                </p:nvPicPr>
                <p:blipFill>
                  <a:blip r:embed="rId630"/>
                  <a:stretch>
                    <a:fillRect/>
                  </a:stretch>
                </p:blipFill>
                <p:spPr>
                  <a:xfrm>
                    <a:off x="2668000" y="5540914"/>
                    <a:ext cx="13500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1">
                <p14:nvContentPartPr>
                  <p14:cNvPr id="2620" name="Ink 2619">
                    <a:extLst>
                      <a:ext uri="{FF2B5EF4-FFF2-40B4-BE49-F238E27FC236}">
                        <a16:creationId xmlns:a16="http://schemas.microsoft.com/office/drawing/2014/main" id="{BE78B624-C49A-4699-8EF5-73874D28E397}"/>
                      </a:ext>
                    </a:extLst>
                  </p14:cNvPr>
                  <p14:cNvContentPartPr/>
                  <p14:nvPr/>
                </p14:nvContentPartPr>
                <p14:xfrm>
                  <a:off x="2642080" y="5458834"/>
                  <a:ext cx="155160" cy="119160"/>
                </p14:xfrm>
              </p:contentPart>
            </mc:Choice>
            <mc:Fallback xmlns="">
              <p:pic>
                <p:nvPicPr>
                  <p:cNvPr id="2620" name="Ink 2619">
                    <a:extLst>
                      <a:ext uri="{FF2B5EF4-FFF2-40B4-BE49-F238E27FC236}">
                        <a16:creationId xmlns:a16="http://schemas.microsoft.com/office/drawing/2014/main" id="{BE78B624-C49A-4699-8EF5-73874D28E397}"/>
                      </a:ext>
                    </a:extLst>
                  </p:cNvPr>
                  <p:cNvPicPr/>
                  <p:nvPr/>
                </p:nvPicPr>
                <p:blipFill>
                  <a:blip r:embed="rId632"/>
                  <a:stretch>
                    <a:fillRect/>
                  </a:stretch>
                </p:blipFill>
                <p:spPr>
                  <a:xfrm>
                    <a:off x="2637760" y="5454514"/>
                    <a:ext cx="16380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3">
                <p14:nvContentPartPr>
                  <p14:cNvPr id="2621" name="Ink 2620">
                    <a:extLst>
                      <a:ext uri="{FF2B5EF4-FFF2-40B4-BE49-F238E27FC236}">
                        <a16:creationId xmlns:a16="http://schemas.microsoft.com/office/drawing/2014/main" id="{DF96B67E-922E-49E1-B6C8-33F82359158F}"/>
                      </a:ext>
                    </a:extLst>
                  </p14:cNvPr>
                  <p14:cNvContentPartPr/>
                  <p14:nvPr/>
                </p14:nvContentPartPr>
                <p14:xfrm>
                  <a:off x="2750440" y="5434714"/>
                  <a:ext cx="144000" cy="165600"/>
                </p14:xfrm>
              </p:contentPart>
            </mc:Choice>
            <mc:Fallback xmlns="">
              <p:pic>
                <p:nvPicPr>
                  <p:cNvPr id="2621" name="Ink 2620">
                    <a:extLst>
                      <a:ext uri="{FF2B5EF4-FFF2-40B4-BE49-F238E27FC236}">
                        <a16:creationId xmlns:a16="http://schemas.microsoft.com/office/drawing/2014/main" id="{DF96B67E-922E-49E1-B6C8-33F82359158F}"/>
                      </a:ext>
                    </a:extLst>
                  </p:cNvPr>
                  <p:cNvPicPr/>
                  <p:nvPr/>
                </p:nvPicPr>
                <p:blipFill>
                  <a:blip r:embed="rId634"/>
                  <a:stretch>
                    <a:fillRect/>
                  </a:stretch>
                </p:blipFill>
                <p:spPr>
                  <a:xfrm>
                    <a:off x="2746120" y="5430394"/>
                    <a:ext cx="152640" cy="174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67" name="Group 2666">
              <a:extLst>
                <a:ext uri="{FF2B5EF4-FFF2-40B4-BE49-F238E27FC236}">
                  <a16:creationId xmlns:a16="http://schemas.microsoft.com/office/drawing/2014/main" id="{4B599C78-6CD4-4E38-8859-323E1A04077A}"/>
                </a:ext>
              </a:extLst>
            </p:cNvPr>
            <p:cNvGrpSpPr/>
            <p:nvPr/>
          </p:nvGrpSpPr>
          <p:grpSpPr>
            <a:xfrm>
              <a:off x="2950792" y="6277246"/>
              <a:ext cx="760320" cy="93600"/>
              <a:chOff x="2950792" y="6277246"/>
              <a:chExt cx="760320" cy="93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5">
                <p14:nvContentPartPr>
                  <p14:cNvPr id="2660" name="Ink 2659">
                    <a:extLst>
                      <a:ext uri="{FF2B5EF4-FFF2-40B4-BE49-F238E27FC236}">
                        <a16:creationId xmlns:a16="http://schemas.microsoft.com/office/drawing/2014/main" id="{B61BE757-57A8-411A-8E93-393DF8376699}"/>
                      </a:ext>
                    </a:extLst>
                  </p14:cNvPr>
                  <p14:cNvContentPartPr/>
                  <p14:nvPr/>
                </p14:nvContentPartPr>
                <p14:xfrm>
                  <a:off x="2950792" y="6277246"/>
                  <a:ext cx="98280" cy="93600"/>
                </p14:xfrm>
              </p:contentPart>
            </mc:Choice>
            <mc:Fallback xmlns="">
              <p:pic>
                <p:nvPicPr>
                  <p:cNvPr id="2660" name="Ink 2659">
                    <a:extLst>
                      <a:ext uri="{FF2B5EF4-FFF2-40B4-BE49-F238E27FC236}">
                        <a16:creationId xmlns:a16="http://schemas.microsoft.com/office/drawing/2014/main" id="{B61BE757-57A8-411A-8E93-393DF8376699}"/>
                      </a:ext>
                    </a:extLst>
                  </p:cNvPr>
                  <p:cNvPicPr/>
                  <p:nvPr/>
                </p:nvPicPr>
                <p:blipFill>
                  <a:blip r:embed="rId636"/>
                  <a:stretch>
                    <a:fillRect/>
                  </a:stretch>
                </p:blipFill>
                <p:spPr>
                  <a:xfrm>
                    <a:off x="2946472" y="6272926"/>
                    <a:ext cx="10692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7">
                <p14:nvContentPartPr>
                  <p14:cNvPr id="2661" name="Ink 2660">
                    <a:extLst>
                      <a:ext uri="{FF2B5EF4-FFF2-40B4-BE49-F238E27FC236}">
                        <a16:creationId xmlns:a16="http://schemas.microsoft.com/office/drawing/2014/main" id="{0F688E6F-CB95-426D-BB82-0C5A0662997A}"/>
                      </a:ext>
                    </a:extLst>
                  </p14:cNvPr>
                  <p14:cNvContentPartPr/>
                  <p14:nvPr/>
                </p14:nvContentPartPr>
                <p14:xfrm>
                  <a:off x="3188392" y="6283006"/>
                  <a:ext cx="90000" cy="79560"/>
                </p14:xfrm>
              </p:contentPart>
            </mc:Choice>
            <mc:Fallback xmlns="">
              <p:pic>
                <p:nvPicPr>
                  <p:cNvPr id="2661" name="Ink 2660">
                    <a:extLst>
                      <a:ext uri="{FF2B5EF4-FFF2-40B4-BE49-F238E27FC236}">
                        <a16:creationId xmlns:a16="http://schemas.microsoft.com/office/drawing/2014/main" id="{0F688E6F-CB95-426D-BB82-0C5A0662997A}"/>
                      </a:ext>
                    </a:extLst>
                  </p:cNvPr>
                  <p:cNvPicPr/>
                  <p:nvPr/>
                </p:nvPicPr>
                <p:blipFill>
                  <a:blip r:embed="rId638"/>
                  <a:stretch>
                    <a:fillRect/>
                  </a:stretch>
                </p:blipFill>
                <p:spPr>
                  <a:xfrm>
                    <a:off x="3184072" y="6278686"/>
                    <a:ext cx="9864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9">
                <p14:nvContentPartPr>
                  <p14:cNvPr id="2662" name="Ink 2661">
                    <a:extLst>
                      <a:ext uri="{FF2B5EF4-FFF2-40B4-BE49-F238E27FC236}">
                        <a16:creationId xmlns:a16="http://schemas.microsoft.com/office/drawing/2014/main" id="{42D60765-6493-4889-944B-26AFA35EEA1A}"/>
                      </a:ext>
                    </a:extLst>
                  </p14:cNvPr>
                  <p14:cNvContentPartPr/>
                  <p14:nvPr/>
                </p14:nvContentPartPr>
                <p14:xfrm>
                  <a:off x="3279472" y="6283726"/>
                  <a:ext cx="82440" cy="80280"/>
                </p14:xfrm>
              </p:contentPart>
            </mc:Choice>
            <mc:Fallback xmlns="">
              <p:pic>
                <p:nvPicPr>
                  <p:cNvPr id="2662" name="Ink 2661">
                    <a:extLst>
                      <a:ext uri="{FF2B5EF4-FFF2-40B4-BE49-F238E27FC236}">
                        <a16:creationId xmlns:a16="http://schemas.microsoft.com/office/drawing/2014/main" id="{42D60765-6493-4889-944B-26AFA35EEA1A}"/>
                      </a:ext>
                    </a:extLst>
                  </p:cNvPr>
                  <p:cNvPicPr/>
                  <p:nvPr/>
                </p:nvPicPr>
                <p:blipFill>
                  <a:blip r:embed="rId640"/>
                  <a:stretch>
                    <a:fillRect/>
                  </a:stretch>
                </p:blipFill>
                <p:spPr>
                  <a:xfrm>
                    <a:off x="3275152" y="6279406"/>
                    <a:ext cx="9108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1">
                <p14:nvContentPartPr>
                  <p14:cNvPr id="2664" name="Ink 2663">
                    <a:extLst>
                      <a:ext uri="{FF2B5EF4-FFF2-40B4-BE49-F238E27FC236}">
                        <a16:creationId xmlns:a16="http://schemas.microsoft.com/office/drawing/2014/main" id="{DA512363-E82F-426E-B433-ABD17E4C5ADB}"/>
                      </a:ext>
                    </a:extLst>
                  </p14:cNvPr>
                  <p14:cNvContentPartPr/>
                  <p14:nvPr/>
                </p14:nvContentPartPr>
                <p14:xfrm>
                  <a:off x="3443992" y="6288766"/>
                  <a:ext cx="81000" cy="67680"/>
                </p14:xfrm>
              </p:contentPart>
            </mc:Choice>
            <mc:Fallback xmlns="">
              <p:pic>
                <p:nvPicPr>
                  <p:cNvPr id="2664" name="Ink 2663">
                    <a:extLst>
                      <a:ext uri="{FF2B5EF4-FFF2-40B4-BE49-F238E27FC236}">
                        <a16:creationId xmlns:a16="http://schemas.microsoft.com/office/drawing/2014/main" id="{DA512363-E82F-426E-B433-ABD17E4C5ADB}"/>
                      </a:ext>
                    </a:extLst>
                  </p:cNvPr>
                  <p:cNvPicPr/>
                  <p:nvPr/>
                </p:nvPicPr>
                <p:blipFill>
                  <a:blip r:embed="rId642"/>
                  <a:stretch>
                    <a:fillRect/>
                  </a:stretch>
                </p:blipFill>
                <p:spPr>
                  <a:xfrm>
                    <a:off x="3439672" y="6284446"/>
                    <a:ext cx="8964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3">
                <p14:nvContentPartPr>
                  <p14:cNvPr id="2665" name="Ink 2664">
                    <a:extLst>
                      <a:ext uri="{FF2B5EF4-FFF2-40B4-BE49-F238E27FC236}">
                        <a16:creationId xmlns:a16="http://schemas.microsoft.com/office/drawing/2014/main" id="{F591F709-2630-4FC9-94AE-F0A27E9CC85D}"/>
                      </a:ext>
                    </a:extLst>
                  </p14:cNvPr>
                  <p14:cNvContentPartPr/>
                  <p14:nvPr/>
                </p14:nvContentPartPr>
                <p14:xfrm>
                  <a:off x="3537232" y="6294526"/>
                  <a:ext cx="82440" cy="63000"/>
                </p14:xfrm>
              </p:contentPart>
            </mc:Choice>
            <mc:Fallback xmlns="">
              <p:pic>
                <p:nvPicPr>
                  <p:cNvPr id="2665" name="Ink 2664">
                    <a:extLst>
                      <a:ext uri="{FF2B5EF4-FFF2-40B4-BE49-F238E27FC236}">
                        <a16:creationId xmlns:a16="http://schemas.microsoft.com/office/drawing/2014/main" id="{F591F709-2630-4FC9-94AE-F0A27E9CC85D}"/>
                      </a:ext>
                    </a:extLst>
                  </p:cNvPr>
                  <p:cNvPicPr/>
                  <p:nvPr/>
                </p:nvPicPr>
                <p:blipFill>
                  <a:blip r:embed="rId644"/>
                  <a:stretch>
                    <a:fillRect/>
                  </a:stretch>
                </p:blipFill>
                <p:spPr>
                  <a:xfrm>
                    <a:off x="3532912" y="6290206"/>
                    <a:ext cx="91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5">
                <p14:nvContentPartPr>
                  <p14:cNvPr id="2666" name="Ink 2665">
                    <a:extLst>
                      <a:ext uri="{FF2B5EF4-FFF2-40B4-BE49-F238E27FC236}">
                        <a16:creationId xmlns:a16="http://schemas.microsoft.com/office/drawing/2014/main" id="{28B46FD9-1E51-4133-86F6-42C5729C199D}"/>
                      </a:ext>
                    </a:extLst>
                  </p14:cNvPr>
                  <p14:cNvContentPartPr/>
                  <p14:nvPr/>
                </p14:nvContentPartPr>
                <p14:xfrm>
                  <a:off x="3618232" y="6284446"/>
                  <a:ext cx="92880" cy="81360"/>
                </p14:xfrm>
              </p:contentPart>
            </mc:Choice>
            <mc:Fallback xmlns="">
              <p:pic>
                <p:nvPicPr>
                  <p:cNvPr id="2666" name="Ink 2665">
                    <a:extLst>
                      <a:ext uri="{FF2B5EF4-FFF2-40B4-BE49-F238E27FC236}">
                        <a16:creationId xmlns:a16="http://schemas.microsoft.com/office/drawing/2014/main" id="{28B46FD9-1E51-4133-86F6-42C5729C199D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3613912" y="6280126"/>
                    <a:ext cx="101520" cy="9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48C449BC-99ED-402B-841F-808B07919A3C}"/>
                </a:ext>
              </a:extLst>
            </p:cNvPr>
            <p:cNvGrpSpPr/>
            <p:nvPr/>
          </p:nvGrpSpPr>
          <p:grpSpPr>
            <a:xfrm>
              <a:off x="3930352" y="6209206"/>
              <a:ext cx="715320" cy="120240"/>
              <a:chOff x="3930352" y="6209206"/>
              <a:chExt cx="715320" cy="12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7">
                <p14:nvContentPartPr>
                  <p14:cNvPr id="2668" name="Ink 2667">
                    <a:extLst>
                      <a:ext uri="{FF2B5EF4-FFF2-40B4-BE49-F238E27FC236}">
                        <a16:creationId xmlns:a16="http://schemas.microsoft.com/office/drawing/2014/main" id="{987CDEC8-D63F-4973-843C-21F473A81F89}"/>
                      </a:ext>
                    </a:extLst>
                  </p14:cNvPr>
                  <p14:cNvContentPartPr/>
                  <p14:nvPr/>
                </p14:nvContentPartPr>
                <p14:xfrm>
                  <a:off x="3930352" y="6262486"/>
                  <a:ext cx="75960" cy="66960"/>
                </p14:xfrm>
              </p:contentPart>
            </mc:Choice>
            <mc:Fallback xmlns="">
              <p:pic>
                <p:nvPicPr>
                  <p:cNvPr id="2668" name="Ink 2667">
                    <a:extLst>
                      <a:ext uri="{FF2B5EF4-FFF2-40B4-BE49-F238E27FC236}">
                        <a16:creationId xmlns:a16="http://schemas.microsoft.com/office/drawing/2014/main" id="{987CDEC8-D63F-4973-843C-21F473A81F89}"/>
                      </a:ext>
                    </a:extLst>
                  </p:cNvPr>
                  <p:cNvPicPr/>
                  <p:nvPr/>
                </p:nvPicPr>
                <p:blipFill>
                  <a:blip r:embed="rId648"/>
                  <a:stretch>
                    <a:fillRect/>
                  </a:stretch>
                </p:blipFill>
                <p:spPr>
                  <a:xfrm>
                    <a:off x="3926032" y="6258166"/>
                    <a:ext cx="8460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9">
                <p14:nvContentPartPr>
                  <p14:cNvPr id="2669" name="Ink 2668">
                    <a:extLst>
                      <a:ext uri="{FF2B5EF4-FFF2-40B4-BE49-F238E27FC236}">
                        <a16:creationId xmlns:a16="http://schemas.microsoft.com/office/drawing/2014/main" id="{AC22A83B-F4EA-4587-8DB2-DED70CFD5E40}"/>
                      </a:ext>
                    </a:extLst>
                  </p14:cNvPr>
                  <p14:cNvContentPartPr/>
                  <p14:nvPr/>
                </p14:nvContentPartPr>
                <p14:xfrm>
                  <a:off x="4000192" y="6264646"/>
                  <a:ext cx="83520" cy="63720"/>
                </p14:xfrm>
              </p:contentPart>
            </mc:Choice>
            <mc:Fallback xmlns="">
              <p:pic>
                <p:nvPicPr>
                  <p:cNvPr id="2669" name="Ink 2668">
                    <a:extLst>
                      <a:ext uri="{FF2B5EF4-FFF2-40B4-BE49-F238E27FC236}">
                        <a16:creationId xmlns:a16="http://schemas.microsoft.com/office/drawing/2014/main" id="{AC22A83B-F4EA-4587-8DB2-DED70CFD5E40}"/>
                      </a:ext>
                    </a:extLst>
                  </p:cNvPr>
                  <p:cNvPicPr/>
                  <p:nvPr/>
                </p:nvPicPr>
                <p:blipFill>
                  <a:blip r:embed="rId650"/>
                  <a:stretch>
                    <a:fillRect/>
                  </a:stretch>
                </p:blipFill>
                <p:spPr>
                  <a:xfrm>
                    <a:off x="3995872" y="6260326"/>
                    <a:ext cx="921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1">
                <p14:nvContentPartPr>
                  <p14:cNvPr id="2670" name="Ink 2669">
                    <a:extLst>
                      <a:ext uri="{FF2B5EF4-FFF2-40B4-BE49-F238E27FC236}">
                        <a16:creationId xmlns:a16="http://schemas.microsoft.com/office/drawing/2014/main" id="{64F70D5C-AA28-420D-A4C2-6547078AD40D}"/>
                      </a:ext>
                    </a:extLst>
                  </p14:cNvPr>
                  <p14:cNvContentPartPr/>
                  <p14:nvPr/>
                </p14:nvContentPartPr>
                <p14:xfrm>
                  <a:off x="4079392" y="6248806"/>
                  <a:ext cx="78120" cy="74160"/>
                </p14:xfrm>
              </p:contentPart>
            </mc:Choice>
            <mc:Fallback xmlns="">
              <p:pic>
                <p:nvPicPr>
                  <p:cNvPr id="2670" name="Ink 2669">
                    <a:extLst>
                      <a:ext uri="{FF2B5EF4-FFF2-40B4-BE49-F238E27FC236}">
                        <a16:creationId xmlns:a16="http://schemas.microsoft.com/office/drawing/2014/main" id="{64F70D5C-AA28-420D-A4C2-6547078AD40D}"/>
                      </a:ext>
                    </a:extLst>
                  </p:cNvPr>
                  <p:cNvPicPr/>
                  <p:nvPr/>
                </p:nvPicPr>
                <p:blipFill>
                  <a:blip r:embed="rId652"/>
                  <a:stretch>
                    <a:fillRect/>
                  </a:stretch>
                </p:blipFill>
                <p:spPr>
                  <a:xfrm>
                    <a:off x="4075072" y="6244486"/>
                    <a:ext cx="86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3">
                <p14:nvContentPartPr>
                  <p14:cNvPr id="2671" name="Ink 2670">
                    <a:extLst>
                      <a:ext uri="{FF2B5EF4-FFF2-40B4-BE49-F238E27FC236}">
                        <a16:creationId xmlns:a16="http://schemas.microsoft.com/office/drawing/2014/main" id="{3E9893DF-B620-49EC-9708-EED2231CAA68}"/>
                      </a:ext>
                    </a:extLst>
                  </p14:cNvPr>
                  <p14:cNvContentPartPr/>
                  <p14:nvPr/>
                </p14:nvContentPartPr>
                <p14:xfrm>
                  <a:off x="4160032" y="6236566"/>
                  <a:ext cx="83160" cy="74520"/>
                </p14:xfrm>
              </p:contentPart>
            </mc:Choice>
            <mc:Fallback xmlns="">
              <p:pic>
                <p:nvPicPr>
                  <p:cNvPr id="2671" name="Ink 2670">
                    <a:extLst>
                      <a:ext uri="{FF2B5EF4-FFF2-40B4-BE49-F238E27FC236}">
                        <a16:creationId xmlns:a16="http://schemas.microsoft.com/office/drawing/2014/main" id="{3E9893DF-B620-49EC-9708-EED2231CAA68}"/>
                      </a:ext>
                    </a:extLst>
                  </p:cNvPr>
                  <p:cNvPicPr/>
                  <p:nvPr/>
                </p:nvPicPr>
                <p:blipFill>
                  <a:blip r:embed="rId654"/>
                  <a:stretch>
                    <a:fillRect/>
                  </a:stretch>
                </p:blipFill>
                <p:spPr>
                  <a:xfrm>
                    <a:off x="4155712" y="6232246"/>
                    <a:ext cx="9180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5">
                <p14:nvContentPartPr>
                  <p14:cNvPr id="2673" name="Ink 2672">
                    <a:extLst>
                      <a:ext uri="{FF2B5EF4-FFF2-40B4-BE49-F238E27FC236}">
                        <a16:creationId xmlns:a16="http://schemas.microsoft.com/office/drawing/2014/main" id="{D3463598-BD90-49CC-9F42-C043F609484B}"/>
                      </a:ext>
                    </a:extLst>
                  </p14:cNvPr>
                  <p14:cNvContentPartPr/>
                  <p14:nvPr/>
                </p14:nvContentPartPr>
                <p14:xfrm>
                  <a:off x="4367752" y="6223966"/>
                  <a:ext cx="74520" cy="66600"/>
                </p14:xfrm>
              </p:contentPart>
            </mc:Choice>
            <mc:Fallback xmlns="">
              <p:pic>
                <p:nvPicPr>
                  <p:cNvPr id="2673" name="Ink 2672">
                    <a:extLst>
                      <a:ext uri="{FF2B5EF4-FFF2-40B4-BE49-F238E27FC236}">
                        <a16:creationId xmlns:a16="http://schemas.microsoft.com/office/drawing/2014/main" id="{D3463598-BD90-49CC-9F42-C043F609484B}"/>
                      </a:ext>
                    </a:extLst>
                  </p:cNvPr>
                  <p:cNvPicPr/>
                  <p:nvPr/>
                </p:nvPicPr>
                <p:blipFill>
                  <a:blip r:embed="rId656"/>
                  <a:stretch>
                    <a:fillRect/>
                  </a:stretch>
                </p:blipFill>
                <p:spPr>
                  <a:xfrm>
                    <a:off x="4363432" y="6219646"/>
                    <a:ext cx="83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7">
                <p14:nvContentPartPr>
                  <p14:cNvPr id="2674" name="Ink 2673">
                    <a:extLst>
                      <a:ext uri="{FF2B5EF4-FFF2-40B4-BE49-F238E27FC236}">
                        <a16:creationId xmlns:a16="http://schemas.microsoft.com/office/drawing/2014/main" id="{A190B55E-D980-4699-B3C6-D24D61DB2FD3}"/>
                      </a:ext>
                    </a:extLst>
                  </p14:cNvPr>
                  <p14:cNvContentPartPr/>
                  <p14:nvPr/>
                </p14:nvContentPartPr>
                <p14:xfrm>
                  <a:off x="4433632" y="6221446"/>
                  <a:ext cx="84960" cy="70200"/>
                </p14:xfrm>
              </p:contentPart>
            </mc:Choice>
            <mc:Fallback xmlns="">
              <p:pic>
                <p:nvPicPr>
                  <p:cNvPr id="2674" name="Ink 2673">
                    <a:extLst>
                      <a:ext uri="{FF2B5EF4-FFF2-40B4-BE49-F238E27FC236}">
                        <a16:creationId xmlns:a16="http://schemas.microsoft.com/office/drawing/2014/main" id="{A190B55E-D980-4699-B3C6-D24D61DB2FD3}"/>
                      </a:ext>
                    </a:extLst>
                  </p:cNvPr>
                  <p:cNvPicPr/>
                  <p:nvPr/>
                </p:nvPicPr>
                <p:blipFill>
                  <a:blip r:embed="rId658"/>
                  <a:stretch>
                    <a:fillRect/>
                  </a:stretch>
                </p:blipFill>
                <p:spPr>
                  <a:xfrm>
                    <a:off x="4429312" y="6217126"/>
                    <a:ext cx="9360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9">
                <p14:nvContentPartPr>
                  <p14:cNvPr id="2675" name="Ink 2674">
                    <a:extLst>
                      <a:ext uri="{FF2B5EF4-FFF2-40B4-BE49-F238E27FC236}">
                        <a16:creationId xmlns:a16="http://schemas.microsoft.com/office/drawing/2014/main" id="{0C5A689F-5DC7-4D00-8D87-C7921DFDBA77}"/>
                      </a:ext>
                    </a:extLst>
                  </p14:cNvPr>
                  <p14:cNvContentPartPr/>
                  <p14:nvPr/>
                </p14:nvContentPartPr>
                <p14:xfrm>
                  <a:off x="4526152" y="6218926"/>
                  <a:ext cx="59040" cy="73440"/>
                </p14:xfrm>
              </p:contentPart>
            </mc:Choice>
            <mc:Fallback xmlns="">
              <p:pic>
                <p:nvPicPr>
                  <p:cNvPr id="2675" name="Ink 2674">
                    <a:extLst>
                      <a:ext uri="{FF2B5EF4-FFF2-40B4-BE49-F238E27FC236}">
                        <a16:creationId xmlns:a16="http://schemas.microsoft.com/office/drawing/2014/main" id="{0C5A689F-5DC7-4D00-8D87-C7921DFDBA77}"/>
                      </a:ext>
                    </a:extLst>
                  </p:cNvPr>
                  <p:cNvPicPr/>
                  <p:nvPr/>
                </p:nvPicPr>
                <p:blipFill>
                  <a:blip r:embed="rId660"/>
                  <a:stretch>
                    <a:fillRect/>
                  </a:stretch>
                </p:blipFill>
                <p:spPr>
                  <a:xfrm>
                    <a:off x="4521832" y="6214606"/>
                    <a:ext cx="6768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1">
                <p14:nvContentPartPr>
                  <p14:cNvPr id="2676" name="Ink 2675">
                    <a:extLst>
                      <a:ext uri="{FF2B5EF4-FFF2-40B4-BE49-F238E27FC236}">
                        <a16:creationId xmlns:a16="http://schemas.microsoft.com/office/drawing/2014/main" id="{8E860D5A-4A17-416F-B013-A819BFC6F9EF}"/>
                      </a:ext>
                    </a:extLst>
                  </p14:cNvPr>
                  <p14:cNvContentPartPr/>
                  <p14:nvPr/>
                </p14:nvContentPartPr>
                <p14:xfrm>
                  <a:off x="4582312" y="6209206"/>
                  <a:ext cx="63360" cy="77760"/>
                </p14:xfrm>
              </p:contentPart>
            </mc:Choice>
            <mc:Fallback xmlns="">
              <p:pic>
                <p:nvPicPr>
                  <p:cNvPr id="2676" name="Ink 2675">
                    <a:extLst>
                      <a:ext uri="{FF2B5EF4-FFF2-40B4-BE49-F238E27FC236}">
                        <a16:creationId xmlns:a16="http://schemas.microsoft.com/office/drawing/2014/main" id="{8E860D5A-4A17-416F-B013-A819BFC6F9EF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4577992" y="6204886"/>
                    <a:ext cx="7200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3">
                <p14:nvContentPartPr>
                  <p14:cNvPr id="2677" name="Ink 2676">
                    <a:extLst>
                      <a:ext uri="{FF2B5EF4-FFF2-40B4-BE49-F238E27FC236}">
                        <a16:creationId xmlns:a16="http://schemas.microsoft.com/office/drawing/2014/main" id="{52446DEB-348A-48C2-9A50-B3222D500B70}"/>
                      </a:ext>
                    </a:extLst>
                  </p14:cNvPr>
                  <p14:cNvContentPartPr/>
                  <p14:nvPr/>
                </p14:nvContentPartPr>
                <p14:xfrm>
                  <a:off x="4305112" y="6217126"/>
                  <a:ext cx="90720" cy="67680"/>
                </p14:xfrm>
              </p:contentPart>
            </mc:Choice>
            <mc:Fallback xmlns="">
              <p:pic>
                <p:nvPicPr>
                  <p:cNvPr id="2677" name="Ink 2676">
                    <a:extLst>
                      <a:ext uri="{FF2B5EF4-FFF2-40B4-BE49-F238E27FC236}">
                        <a16:creationId xmlns:a16="http://schemas.microsoft.com/office/drawing/2014/main" id="{52446DEB-348A-48C2-9A50-B3222D500B70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4300792" y="6212806"/>
                    <a:ext cx="99360" cy="76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2679" name="Ink 2678">
                  <a:extLst>
                    <a:ext uri="{FF2B5EF4-FFF2-40B4-BE49-F238E27FC236}">
                      <a16:creationId xmlns:a16="http://schemas.microsoft.com/office/drawing/2014/main" id="{F9369103-188F-4F14-A43B-2796F758770F}"/>
                    </a:ext>
                  </a:extLst>
                </p14:cNvPr>
                <p14:cNvContentPartPr/>
                <p14:nvPr/>
              </p14:nvContentPartPr>
              <p14:xfrm>
                <a:off x="2999392" y="5918326"/>
                <a:ext cx="15840" cy="317880"/>
              </p14:xfrm>
            </p:contentPart>
          </mc:Choice>
          <mc:Fallback xmlns="">
            <p:pic>
              <p:nvPicPr>
                <p:cNvPr id="2679" name="Ink 2678">
                  <a:extLst>
                    <a:ext uri="{FF2B5EF4-FFF2-40B4-BE49-F238E27FC236}">
                      <a16:creationId xmlns:a16="http://schemas.microsoft.com/office/drawing/2014/main" id="{F9369103-188F-4F14-A43B-2796F758770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995072" y="5914006"/>
                  <a:ext cx="24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2680" name="Ink 2679">
                  <a:extLst>
                    <a:ext uri="{FF2B5EF4-FFF2-40B4-BE49-F238E27FC236}">
                      <a16:creationId xmlns:a16="http://schemas.microsoft.com/office/drawing/2014/main" id="{841E92E2-AD30-4E50-837B-546525315C76}"/>
                    </a:ext>
                  </a:extLst>
                </p14:cNvPr>
                <p14:cNvContentPartPr/>
                <p14:nvPr/>
              </p14:nvContentPartPr>
              <p14:xfrm>
                <a:off x="3285952" y="5713846"/>
                <a:ext cx="15480" cy="542880"/>
              </p14:xfrm>
            </p:contentPart>
          </mc:Choice>
          <mc:Fallback xmlns="">
            <p:pic>
              <p:nvPicPr>
                <p:cNvPr id="2680" name="Ink 2679">
                  <a:extLst>
                    <a:ext uri="{FF2B5EF4-FFF2-40B4-BE49-F238E27FC236}">
                      <a16:creationId xmlns:a16="http://schemas.microsoft.com/office/drawing/2014/main" id="{841E92E2-AD30-4E50-837B-546525315C76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3281632" y="5709526"/>
                  <a:ext cx="241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2681" name="Ink 2680">
                  <a:extLst>
                    <a:ext uri="{FF2B5EF4-FFF2-40B4-BE49-F238E27FC236}">
                      <a16:creationId xmlns:a16="http://schemas.microsoft.com/office/drawing/2014/main" id="{26987575-435F-4840-AEDE-858F6A8DBAE0}"/>
                    </a:ext>
                  </a:extLst>
                </p14:cNvPr>
                <p14:cNvContentPartPr/>
                <p14:nvPr/>
              </p14:nvContentPartPr>
              <p14:xfrm>
                <a:off x="3558112" y="5703046"/>
                <a:ext cx="20520" cy="556200"/>
              </p14:xfrm>
            </p:contentPart>
          </mc:Choice>
          <mc:Fallback xmlns="">
            <p:pic>
              <p:nvPicPr>
                <p:cNvPr id="2681" name="Ink 2680">
                  <a:extLst>
                    <a:ext uri="{FF2B5EF4-FFF2-40B4-BE49-F238E27FC236}">
                      <a16:creationId xmlns:a16="http://schemas.microsoft.com/office/drawing/2014/main" id="{26987575-435F-4840-AEDE-858F6A8DBAE0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3553792" y="5698726"/>
                  <a:ext cx="29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2682" name="Ink 2681">
                  <a:extLst>
                    <a:ext uri="{FF2B5EF4-FFF2-40B4-BE49-F238E27FC236}">
                      <a16:creationId xmlns:a16="http://schemas.microsoft.com/office/drawing/2014/main" id="{6627488A-6C40-467A-8064-370CBA23D5C2}"/>
                    </a:ext>
                  </a:extLst>
                </p14:cNvPr>
                <p14:cNvContentPartPr/>
                <p14:nvPr/>
              </p14:nvContentPartPr>
              <p14:xfrm>
                <a:off x="4057432" y="5905366"/>
                <a:ext cx="27360" cy="323640"/>
              </p14:xfrm>
            </p:contentPart>
          </mc:Choice>
          <mc:Fallback xmlns="">
            <p:pic>
              <p:nvPicPr>
                <p:cNvPr id="2682" name="Ink 2681">
                  <a:extLst>
                    <a:ext uri="{FF2B5EF4-FFF2-40B4-BE49-F238E27FC236}">
                      <a16:creationId xmlns:a16="http://schemas.microsoft.com/office/drawing/2014/main" id="{6627488A-6C40-467A-8064-370CBA23D5C2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053112" y="5901046"/>
                  <a:ext cx="36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2683" name="Ink 2682">
                  <a:extLst>
                    <a:ext uri="{FF2B5EF4-FFF2-40B4-BE49-F238E27FC236}">
                      <a16:creationId xmlns:a16="http://schemas.microsoft.com/office/drawing/2014/main" id="{5E23DA00-6B9F-4FB1-8072-811260EA7AD7}"/>
                    </a:ext>
                  </a:extLst>
                </p14:cNvPr>
                <p14:cNvContentPartPr/>
                <p14:nvPr/>
              </p14:nvContentPartPr>
              <p14:xfrm>
                <a:off x="4458832" y="5585326"/>
                <a:ext cx="21600" cy="602640"/>
              </p14:xfrm>
            </p:contentPart>
          </mc:Choice>
          <mc:Fallback xmlns="">
            <p:pic>
              <p:nvPicPr>
                <p:cNvPr id="2683" name="Ink 2682">
                  <a:extLst>
                    <a:ext uri="{FF2B5EF4-FFF2-40B4-BE49-F238E27FC236}">
                      <a16:creationId xmlns:a16="http://schemas.microsoft.com/office/drawing/2014/main" id="{5E23DA00-6B9F-4FB1-8072-811260EA7AD7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454512" y="5581006"/>
                  <a:ext cx="30240" cy="611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91" name="Group 2690">
              <a:extLst>
                <a:ext uri="{FF2B5EF4-FFF2-40B4-BE49-F238E27FC236}">
                  <a16:creationId xmlns:a16="http://schemas.microsoft.com/office/drawing/2014/main" id="{5638ABEE-F0F5-4DBB-BCDF-6676986F5E5C}"/>
                </a:ext>
              </a:extLst>
            </p:cNvPr>
            <p:cNvGrpSpPr/>
            <p:nvPr/>
          </p:nvGrpSpPr>
          <p:grpSpPr>
            <a:xfrm>
              <a:off x="3415380" y="6500716"/>
              <a:ext cx="552600" cy="220680"/>
              <a:chOff x="3415380" y="6500716"/>
              <a:chExt cx="552600" cy="22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5">
                <p14:nvContentPartPr>
                  <p14:cNvPr id="2687" name="Ink 2686">
                    <a:extLst>
                      <a:ext uri="{FF2B5EF4-FFF2-40B4-BE49-F238E27FC236}">
                        <a16:creationId xmlns:a16="http://schemas.microsoft.com/office/drawing/2014/main" id="{65D873C3-B942-4F70-BCE2-C687F7FDE2B6}"/>
                      </a:ext>
                    </a:extLst>
                  </p14:cNvPr>
                  <p14:cNvContentPartPr/>
                  <p14:nvPr/>
                </p14:nvContentPartPr>
                <p14:xfrm>
                  <a:off x="3415380" y="6555076"/>
                  <a:ext cx="72720" cy="165600"/>
                </p14:xfrm>
              </p:contentPart>
            </mc:Choice>
            <mc:Fallback xmlns="">
              <p:pic>
                <p:nvPicPr>
                  <p:cNvPr id="2687" name="Ink 2686">
                    <a:extLst>
                      <a:ext uri="{FF2B5EF4-FFF2-40B4-BE49-F238E27FC236}">
                        <a16:creationId xmlns:a16="http://schemas.microsoft.com/office/drawing/2014/main" id="{65D873C3-B942-4F70-BCE2-C687F7FDE2B6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3411060" y="6550756"/>
                    <a:ext cx="81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7">
                <p14:nvContentPartPr>
                  <p14:cNvPr id="2688" name="Ink 2687">
                    <a:extLst>
                      <a:ext uri="{FF2B5EF4-FFF2-40B4-BE49-F238E27FC236}">
                        <a16:creationId xmlns:a16="http://schemas.microsoft.com/office/drawing/2014/main" id="{F180F7FB-7B88-4DA3-82D2-6782E3658C37}"/>
                      </a:ext>
                    </a:extLst>
                  </p14:cNvPr>
                  <p14:cNvContentPartPr/>
                  <p14:nvPr/>
                </p14:nvContentPartPr>
                <p14:xfrm>
                  <a:off x="3469020" y="6501436"/>
                  <a:ext cx="111960" cy="192600"/>
                </p14:xfrm>
              </p:contentPart>
            </mc:Choice>
            <mc:Fallback xmlns="">
              <p:pic>
                <p:nvPicPr>
                  <p:cNvPr id="2688" name="Ink 2687">
                    <a:extLst>
                      <a:ext uri="{FF2B5EF4-FFF2-40B4-BE49-F238E27FC236}">
                        <a16:creationId xmlns:a16="http://schemas.microsoft.com/office/drawing/2014/main" id="{F180F7FB-7B88-4DA3-82D2-6782E3658C37}"/>
                      </a:ext>
                    </a:extLst>
                  </p:cNvPr>
                  <p:cNvPicPr/>
                  <p:nvPr/>
                </p:nvPicPr>
                <p:blipFill>
                  <a:blip r:embed="rId678"/>
                  <a:stretch>
                    <a:fillRect/>
                  </a:stretch>
                </p:blipFill>
                <p:spPr>
                  <a:xfrm>
                    <a:off x="3464700" y="6497116"/>
                    <a:ext cx="12060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9">
                <p14:nvContentPartPr>
                  <p14:cNvPr id="2689" name="Ink 2688">
                    <a:extLst>
                      <a:ext uri="{FF2B5EF4-FFF2-40B4-BE49-F238E27FC236}">
                        <a16:creationId xmlns:a16="http://schemas.microsoft.com/office/drawing/2014/main" id="{67D266F3-A5DE-42D8-BD1A-8838D25F9F4D}"/>
                      </a:ext>
                    </a:extLst>
                  </p14:cNvPr>
                  <p14:cNvContentPartPr/>
                  <p14:nvPr/>
                </p14:nvContentPartPr>
                <p14:xfrm>
                  <a:off x="3629940" y="6514036"/>
                  <a:ext cx="110520" cy="195480"/>
                </p14:xfrm>
              </p:contentPart>
            </mc:Choice>
            <mc:Fallback xmlns="">
              <p:pic>
                <p:nvPicPr>
                  <p:cNvPr id="2689" name="Ink 2688">
                    <a:extLst>
                      <a:ext uri="{FF2B5EF4-FFF2-40B4-BE49-F238E27FC236}">
                        <a16:creationId xmlns:a16="http://schemas.microsoft.com/office/drawing/2014/main" id="{67D266F3-A5DE-42D8-BD1A-8838D25F9F4D}"/>
                      </a:ext>
                    </a:extLst>
                  </p:cNvPr>
                  <p:cNvPicPr/>
                  <p:nvPr/>
                </p:nvPicPr>
                <p:blipFill>
                  <a:blip r:embed="rId680"/>
                  <a:stretch>
                    <a:fillRect/>
                  </a:stretch>
                </p:blipFill>
                <p:spPr>
                  <a:xfrm>
                    <a:off x="3625620" y="6509716"/>
                    <a:ext cx="11916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1">
                <p14:nvContentPartPr>
                  <p14:cNvPr id="2690" name="Ink 2689">
                    <a:extLst>
                      <a:ext uri="{FF2B5EF4-FFF2-40B4-BE49-F238E27FC236}">
                        <a16:creationId xmlns:a16="http://schemas.microsoft.com/office/drawing/2014/main" id="{2D67F7EC-1615-4DAE-B17A-6349EFD0BCAF}"/>
                      </a:ext>
                    </a:extLst>
                  </p14:cNvPr>
                  <p14:cNvContentPartPr/>
                  <p14:nvPr/>
                </p14:nvContentPartPr>
                <p14:xfrm>
                  <a:off x="3817140" y="6500716"/>
                  <a:ext cx="150840" cy="220680"/>
                </p14:xfrm>
              </p:contentPart>
            </mc:Choice>
            <mc:Fallback xmlns="">
              <p:pic>
                <p:nvPicPr>
                  <p:cNvPr id="2690" name="Ink 2689">
                    <a:extLst>
                      <a:ext uri="{FF2B5EF4-FFF2-40B4-BE49-F238E27FC236}">
                        <a16:creationId xmlns:a16="http://schemas.microsoft.com/office/drawing/2014/main" id="{2D67F7EC-1615-4DAE-B17A-6349EFD0BCAF}"/>
                      </a:ext>
                    </a:extLst>
                  </p:cNvPr>
                  <p:cNvPicPr/>
                  <p:nvPr/>
                </p:nvPicPr>
                <p:blipFill>
                  <a:blip r:embed="rId682"/>
                  <a:stretch>
                    <a:fillRect/>
                  </a:stretch>
                </p:blipFill>
                <p:spPr>
                  <a:xfrm>
                    <a:off x="3812820" y="6496396"/>
                    <a:ext cx="159480" cy="229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78" name="Group 2777">
            <a:extLst>
              <a:ext uri="{FF2B5EF4-FFF2-40B4-BE49-F238E27FC236}">
                <a16:creationId xmlns:a16="http://schemas.microsoft.com/office/drawing/2014/main" id="{05AE9A7A-8371-4CBB-9B08-CBF43EF99158}"/>
              </a:ext>
            </a:extLst>
          </p:cNvPr>
          <p:cNvGrpSpPr/>
          <p:nvPr/>
        </p:nvGrpSpPr>
        <p:grpSpPr>
          <a:xfrm>
            <a:off x="8084706" y="2742749"/>
            <a:ext cx="3153343" cy="3721967"/>
            <a:chOff x="8322150" y="2742749"/>
            <a:chExt cx="3153343" cy="37219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2363" name="Ink 2362">
                  <a:extLst>
                    <a:ext uri="{FF2B5EF4-FFF2-40B4-BE49-F238E27FC236}">
                      <a16:creationId xmlns:a16="http://schemas.microsoft.com/office/drawing/2014/main" id="{FC2615B2-09DC-4D08-8F4C-98B2FC19576A}"/>
                    </a:ext>
                  </a:extLst>
                </p14:cNvPr>
                <p14:cNvContentPartPr/>
                <p14:nvPr/>
              </p14:nvContentPartPr>
              <p14:xfrm>
                <a:off x="11033053" y="2742749"/>
                <a:ext cx="442440" cy="851400"/>
              </p14:xfrm>
            </p:contentPart>
          </mc:Choice>
          <mc:Fallback xmlns="">
            <p:pic>
              <p:nvPicPr>
                <p:cNvPr id="2363" name="Ink 2362">
                  <a:extLst>
                    <a:ext uri="{FF2B5EF4-FFF2-40B4-BE49-F238E27FC236}">
                      <a16:creationId xmlns:a16="http://schemas.microsoft.com/office/drawing/2014/main" id="{FC2615B2-09DC-4D08-8F4C-98B2FC19576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1028733" y="2738429"/>
                  <a:ext cx="45108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2364" name="Ink 2363">
                  <a:extLst>
                    <a:ext uri="{FF2B5EF4-FFF2-40B4-BE49-F238E27FC236}">
                      <a16:creationId xmlns:a16="http://schemas.microsoft.com/office/drawing/2014/main" id="{DB7CA70A-D366-48BE-B5F3-91DDDE3F6800}"/>
                    </a:ext>
                  </a:extLst>
                </p14:cNvPr>
                <p14:cNvContentPartPr/>
                <p14:nvPr/>
              </p14:nvContentPartPr>
              <p14:xfrm>
                <a:off x="10943053" y="3480029"/>
                <a:ext cx="196920" cy="198720"/>
              </p14:xfrm>
            </p:contentPart>
          </mc:Choice>
          <mc:Fallback xmlns="">
            <p:pic>
              <p:nvPicPr>
                <p:cNvPr id="2364" name="Ink 2363">
                  <a:extLst>
                    <a:ext uri="{FF2B5EF4-FFF2-40B4-BE49-F238E27FC236}">
                      <a16:creationId xmlns:a16="http://schemas.microsoft.com/office/drawing/2014/main" id="{DB7CA70A-D366-48BE-B5F3-91DDDE3F680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938733" y="3475709"/>
                  <a:ext cx="205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2394" name="Ink 2393">
                  <a:extLst>
                    <a:ext uri="{FF2B5EF4-FFF2-40B4-BE49-F238E27FC236}">
                      <a16:creationId xmlns:a16="http://schemas.microsoft.com/office/drawing/2014/main" id="{68ECE7AD-8626-4E2F-BD84-1049D8CD462F}"/>
                    </a:ext>
                  </a:extLst>
                </p14:cNvPr>
                <p14:cNvContentPartPr/>
                <p14:nvPr/>
              </p14:nvContentPartPr>
              <p14:xfrm>
                <a:off x="8391270" y="5531693"/>
                <a:ext cx="7560" cy="11520"/>
              </p14:xfrm>
            </p:contentPart>
          </mc:Choice>
          <mc:Fallback xmlns="">
            <p:pic>
              <p:nvPicPr>
                <p:cNvPr id="2394" name="Ink 2393">
                  <a:extLst>
                    <a:ext uri="{FF2B5EF4-FFF2-40B4-BE49-F238E27FC236}">
                      <a16:creationId xmlns:a16="http://schemas.microsoft.com/office/drawing/2014/main" id="{68ECE7AD-8626-4E2F-BD84-1049D8CD462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8386950" y="5527373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36" name="Group 2435">
              <a:extLst>
                <a:ext uri="{FF2B5EF4-FFF2-40B4-BE49-F238E27FC236}">
                  <a16:creationId xmlns:a16="http://schemas.microsoft.com/office/drawing/2014/main" id="{6A55735D-7450-44F2-BB3B-58B47E966731}"/>
                </a:ext>
              </a:extLst>
            </p:cNvPr>
            <p:cNvGrpSpPr/>
            <p:nvPr/>
          </p:nvGrpSpPr>
          <p:grpSpPr>
            <a:xfrm>
              <a:off x="8429790" y="4333253"/>
              <a:ext cx="1761480" cy="1726560"/>
              <a:chOff x="8429790" y="4333253"/>
              <a:chExt cx="1761480" cy="172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9">
                <p14:nvContentPartPr>
                  <p14:cNvPr id="2385" name="Ink 2384">
                    <a:extLst>
                      <a:ext uri="{FF2B5EF4-FFF2-40B4-BE49-F238E27FC236}">
                        <a16:creationId xmlns:a16="http://schemas.microsoft.com/office/drawing/2014/main" id="{73CB0EC5-2604-4DCD-AB56-D1E9AB874957}"/>
                      </a:ext>
                    </a:extLst>
                  </p14:cNvPr>
                  <p14:cNvContentPartPr/>
                  <p14:nvPr/>
                </p14:nvContentPartPr>
                <p14:xfrm>
                  <a:off x="9630390" y="4333253"/>
                  <a:ext cx="23040" cy="306360"/>
                </p14:xfrm>
              </p:contentPart>
            </mc:Choice>
            <mc:Fallback xmlns="">
              <p:pic>
                <p:nvPicPr>
                  <p:cNvPr id="2385" name="Ink 2384">
                    <a:extLst>
                      <a:ext uri="{FF2B5EF4-FFF2-40B4-BE49-F238E27FC236}">
                        <a16:creationId xmlns:a16="http://schemas.microsoft.com/office/drawing/2014/main" id="{73CB0EC5-2604-4DCD-AB56-D1E9AB874957}"/>
                      </a:ext>
                    </a:extLst>
                  </p:cNvPr>
                  <p:cNvPicPr/>
                  <p:nvPr/>
                </p:nvPicPr>
                <p:blipFill>
                  <a:blip r:embed="rId690"/>
                  <a:stretch>
                    <a:fillRect/>
                  </a:stretch>
                </p:blipFill>
                <p:spPr>
                  <a:xfrm>
                    <a:off x="9626070" y="4328933"/>
                    <a:ext cx="31680" cy="31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1">
                <p14:nvContentPartPr>
                  <p14:cNvPr id="2386" name="Ink 2385">
                    <a:extLst>
                      <a:ext uri="{FF2B5EF4-FFF2-40B4-BE49-F238E27FC236}">
                        <a16:creationId xmlns:a16="http://schemas.microsoft.com/office/drawing/2014/main" id="{CB263EAF-B3F7-4928-B3A6-5959E24BBA4C}"/>
                      </a:ext>
                    </a:extLst>
                  </p14:cNvPr>
                  <p14:cNvContentPartPr/>
                  <p14:nvPr/>
                </p14:nvContentPartPr>
                <p14:xfrm>
                  <a:off x="9519510" y="4575533"/>
                  <a:ext cx="222840" cy="148680"/>
                </p14:xfrm>
              </p:contentPart>
            </mc:Choice>
            <mc:Fallback xmlns="">
              <p:pic>
                <p:nvPicPr>
                  <p:cNvPr id="2386" name="Ink 2385">
                    <a:extLst>
                      <a:ext uri="{FF2B5EF4-FFF2-40B4-BE49-F238E27FC236}">
                        <a16:creationId xmlns:a16="http://schemas.microsoft.com/office/drawing/2014/main" id="{CB263EAF-B3F7-4928-B3A6-5959E24BBA4C}"/>
                      </a:ext>
                    </a:extLst>
                  </p:cNvPr>
                  <p:cNvPicPr/>
                  <p:nvPr/>
                </p:nvPicPr>
                <p:blipFill>
                  <a:blip r:embed="rId692"/>
                  <a:stretch>
                    <a:fillRect/>
                  </a:stretch>
                </p:blipFill>
                <p:spPr>
                  <a:xfrm>
                    <a:off x="9515190" y="4571213"/>
                    <a:ext cx="23148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3">
                <p14:nvContentPartPr>
                  <p14:cNvPr id="2388" name="Ink 2387">
                    <a:extLst>
                      <a:ext uri="{FF2B5EF4-FFF2-40B4-BE49-F238E27FC236}">
                        <a16:creationId xmlns:a16="http://schemas.microsoft.com/office/drawing/2014/main" id="{3DEC2746-C6D5-4079-8E99-E56453240905}"/>
                      </a:ext>
                    </a:extLst>
                  </p14:cNvPr>
                  <p14:cNvContentPartPr/>
                  <p14:nvPr/>
                </p14:nvContentPartPr>
                <p14:xfrm>
                  <a:off x="8727870" y="4799813"/>
                  <a:ext cx="17640" cy="755280"/>
                </p14:xfrm>
              </p:contentPart>
            </mc:Choice>
            <mc:Fallback xmlns="">
              <p:pic>
                <p:nvPicPr>
                  <p:cNvPr id="2388" name="Ink 2387">
                    <a:extLst>
                      <a:ext uri="{FF2B5EF4-FFF2-40B4-BE49-F238E27FC236}">
                        <a16:creationId xmlns:a16="http://schemas.microsoft.com/office/drawing/2014/main" id="{3DEC2746-C6D5-4079-8E99-E56453240905}"/>
                      </a:ext>
                    </a:extLst>
                  </p:cNvPr>
                  <p:cNvPicPr/>
                  <p:nvPr/>
                </p:nvPicPr>
                <p:blipFill>
                  <a:blip r:embed="rId694"/>
                  <a:stretch>
                    <a:fillRect/>
                  </a:stretch>
                </p:blipFill>
                <p:spPr>
                  <a:xfrm>
                    <a:off x="8723550" y="4795493"/>
                    <a:ext cx="26280" cy="76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5">
                <p14:nvContentPartPr>
                  <p14:cNvPr id="2389" name="Ink 2388">
                    <a:extLst>
                      <a:ext uri="{FF2B5EF4-FFF2-40B4-BE49-F238E27FC236}">
                        <a16:creationId xmlns:a16="http://schemas.microsoft.com/office/drawing/2014/main" id="{C2C338E9-40AB-4365-936C-D9D253CEB76A}"/>
                      </a:ext>
                    </a:extLst>
                  </p14:cNvPr>
                  <p14:cNvContentPartPr/>
                  <p14:nvPr/>
                </p14:nvContentPartPr>
                <p14:xfrm>
                  <a:off x="8679270" y="4781453"/>
                  <a:ext cx="123120" cy="122400"/>
                </p14:xfrm>
              </p:contentPart>
            </mc:Choice>
            <mc:Fallback xmlns="">
              <p:pic>
                <p:nvPicPr>
                  <p:cNvPr id="2389" name="Ink 2388">
                    <a:extLst>
                      <a:ext uri="{FF2B5EF4-FFF2-40B4-BE49-F238E27FC236}">
                        <a16:creationId xmlns:a16="http://schemas.microsoft.com/office/drawing/2014/main" id="{C2C338E9-40AB-4365-936C-D9D253CEB76A}"/>
                      </a:ext>
                    </a:extLst>
                  </p:cNvPr>
                  <p:cNvPicPr/>
                  <p:nvPr/>
                </p:nvPicPr>
                <p:blipFill>
                  <a:blip r:embed="rId696"/>
                  <a:stretch>
                    <a:fillRect/>
                  </a:stretch>
                </p:blipFill>
                <p:spPr>
                  <a:xfrm>
                    <a:off x="8674950" y="4777133"/>
                    <a:ext cx="13176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7">
                <p14:nvContentPartPr>
                  <p14:cNvPr id="2391" name="Ink 2390">
                    <a:extLst>
                      <a:ext uri="{FF2B5EF4-FFF2-40B4-BE49-F238E27FC236}">
                        <a16:creationId xmlns:a16="http://schemas.microsoft.com/office/drawing/2014/main" id="{B7EB6339-226F-4D94-A2ED-6A20DA103CB9}"/>
                      </a:ext>
                    </a:extLst>
                  </p14:cNvPr>
                  <p14:cNvContentPartPr/>
                  <p14:nvPr/>
                </p14:nvContentPartPr>
                <p14:xfrm>
                  <a:off x="8723910" y="5436293"/>
                  <a:ext cx="19080" cy="143280"/>
                </p14:xfrm>
              </p:contentPart>
            </mc:Choice>
            <mc:Fallback xmlns="">
              <p:pic>
                <p:nvPicPr>
                  <p:cNvPr id="2391" name="Ink 2390">
                    <a:extLst>
                      <a:ext uri="{FF2B5EF4-FFF2-40B4-BE49-F238E27FC236}">
                        <a16:creationId xmlns:a16="http://schemas.microsoft.com/office/drawing/2014/main" id="{B7EB6339-226F-4D94-A2ED-6A20DA103CB9}"/>
                      </a:ext>
                    </a:extLst>
                  </p:cNvPr>
                  <p:cNvPicPr/>
                  <p:nvPr/>
                </p:nvPicPr>
                <p:blipFill>
                  <a:blip r:embed="rId698"/>
                  <a:stretch>
                    <a:fillRect/>
                  </a:stretch>
                </p:blipFill>
                <p:spPr>
                  <a:xfrm>
                    <a:off x="8719590" y="5431973"/>
                    <a:ext cx="2772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9">
                <p14:nvContentPartPr>
                  <p14:cNvPr id="2404" name="Ink 2403">
                    <a:extLst>
                      <a:ext uri="{FF2B5EF4-FFF2-40B4-BE49-F238E27FC236}">
                        <a16:creationId xmlns:a16="http://schemas.microsoft.com/office/drawing/2014/main" id="{B300FD12-9D72-41DB-9D42-554FCE292FDC}"/>
                      </a:ext>
                    </a:extLst>
                  </p14:cNvPr>
                  <p14:cNvContentPartPr/>
                  <p14:nvPr/>
                </p14:nvContentPartPr>
                <p14:xfrm>
                  <a:off x="8739750" y="5480573"/>
                  <a:ext cx="24480" cy="298080"/>
                </p14:xfrm>
              </p:contentPart>
            </mc:Choice>
            <mc:Fallback xmlns="">
              <p:pic>
                <p:nvPicPr>
                  <p:cNvPr id="2404" name="Ink 2403">
                    <a:extLst>
                      <a:ext uri="{FF2B5EF4-FFF2-40B4-BE49-F238E27FC236}">
                        <a16:creationId xmlns:a16="http://schemas.microsoft.com/office/drawing/2014/main" id="{B300FD12-9D72-41DB-9D42-554FCE292FDC}"/>
                      </a:ext>
                    </a:extLst>
                  </p:cNvPr>
                  <p:cNvPicPr/>
                  <p:nvPr/>
                </p:nvPicPr>
                <p:blipFill>
                  <a:blip r:embed="rId700"/>
                  <a:stretch>
                    <a:fillRect/>
                  </a:stretch>
                </p:blipFill>
                <p:spPr>
                  <a:xfrm>
                    <a:off x="8735430" y="5476253"/>
                    <a:ext cx="331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1">
                <p14:nvContentPartPr>
                  <p14:cNvPr id="2405" name="Ink 2404">
                    <a:extLst>
                      <a:ext uri="{FF2B5EF4-FFF2-40B4-BE49-F238E27FC236}">
                        <a16:creationId xmlns:a16="http://schemas.microsoft.com/office/drawing/2014/main" id="{C94DABD3-0103-4155-8296-1DE328B14255}"/>
                      </a:ext>
                    </a:extLst>
                  </p14:cNvPr>
                  <p14:cNvContentPartPr/>
                  <p14:nvPr/>
                </p14:nvContentPartPr>
                <p14:xfrm>
                  <a:off x="8725350" y="5487773"/>
                  <a:ext cx="32400" cy="356040"/>
                </p14:xfrm>
              </p:contentPart>
            </mc:Choice>
            <mc:Fallback xmlns="">
              <p:pic>
                <p:nvPicPr>
                  <p:cNvPr id="2405" name="Ink 2404">
                    <a:extLst>
                      <a:ext uri="{FF2B5EF4-FFF2-40B4-BE49-F238E27FC236}">
                        <a16:creationId xmlns:a16="http://schemas.microsoft.com/office/drawing/2014/main" id="{C94DABD3-0103-4155-8296-1DE328B14255}"/>
                      </a:ext>
                    </a:extLst>
                  </p:cNvPr>
                  <p:cNvPicPr/>
                  <p:nvPr/>
                </p:nvPicPr>
                <p:blipFill>
                  <a:blip r:embed="rId702"/>
                  <a:stretch>
                    <a:fillRect/>
                  </a:stretch>
                </p:blipFill>
                <p:spPr>
                  <a:xfrm>
                    <a:off x="8721030" y="5483453"/>
                    <a:ext cx="4104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3">
                <p14:nvContentPartPr>
                  <p14:cNvPr id="2407" name="Ink 2406">
                    <a:extLst>
                      <a:ext uri="{FF2B5EF4-FFF2-40B4-BE49-F238E27FC236}">
                        <a16:creationId xmlns:a16="http://schemas.microsoft.com/office/drawing/2014/main" id="{4CFE0937-030C-4D3F-95E6-77CD6411EA77}"/>
                      </a:ext>
                    </a:extLst>
                  </p14:cNvPr>
                  <p14:cNvContentPartPr/>
                  <p14:nvPr/>
                </p14:nvContentPartPr>
                <p14:xfrm>
                  <a:off x="8769270" y="5764613"/>
                  <a:ext cx="1311120" cy="74160"/>
                </p14:xfrm>
              </p:contentPart>
            </mc:Choice>
            <mc:Fallback xmlns="">
              <p:pic>
                <p:nvPicPr>
                  <p:cNvPr id="2407" name="Ink 2406">
                    <a:extLst>
                      <a:ext uri="{FF2B5EF4-FFF2-40B4-BE49-F238E27FC236}">
                        <a16:creationId xmlns:a16="http://schemas.microsoft.com/office/drawing/2014/main" id="{4CFE0937-030C-4D3F-95E6-77CD6411EA77}"/>
                      </a:ext>
                    </a:extLst>
                  </p:cNvPr>
                  <p:cNvPicPr/>
                  <p:nvPr/>
                </p:nvPicPr>
                <p:blipFill>
                  <a:blip r:embed="rId704"/>
                  <a:stretch>
                    <a:fillRect/>
                  </a:stretch>
                </p:blipFill>
                <p:spPr>
                  <a:xfrm>
                    <a:off x="8764950" y="5760293"/>
                    <a:ext cx="1319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5">
                <p14:nvContentPartPr>
                  <p14:cNvPr id="2408" name="Ink 2407">
                    <a:extLst>
                      <a:ext uri="{FF2B5EF4-FFF2-40B4-BE49-F238E27FC236}">
                        <a16:creationId xmlns:a16="http://schemas.microsoft.com/office/drawing/2014/main" id="{9EFFAECF-5234-4903-BC99-6003CFE4E8F2}"/>
                      </a:ext>
                    </a:extLst>
                  </p14:cNvPr>
                  <p14:cNvContentPartPr/>
                  <p14:nvPr/>
                </p14:nvContentPartPr>
                <p14:xfrm>
                  <a:off x="10025670" y="5728253"/>
                  <a:ext cx="104040" cy="119880"/>
                </p14:xfrm>
              </p:contentPart>
            </mc:Choice>
            <mc:Fallback xmlns="">
              <p:pic>
                <p:nvPicPr>
                  <p:cNvPr id="2408" name="Ink 2407">
                    <a:extLst>
                      <a:ext uri="{FF2B5EF4-FFF2-40B4-BE49-F238E27FC236}">
                        <a16:creationId xmlns:a16="http://schemas.microsoft.com/office/drawing/2014/main" id="{9EFFAECF-5234-4903-BC99-6003CFE4E8F2}"/>
                      </a:ext>
                    </a:extLst>
                  </p:cNvPr>
                  <p:cNvPicPr/>
                  <p:nvPr/>
                </p:nvPicPr>
                <p:blipFill>
                  <a:blip r:embed="rId706"/>
                  <a:stretch>
                    <a:fillRect/>
                  </a:stretch>
                </p:blipFill>
                <p:spPr>
                  <a:xfrm>
                    <a:off x="10021350" y="5723933"/>
                    <a:ext cx="11268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7">
                <p14:nvContentPartPr>
                  <p14:cNvPr id="2409" name="Ink 2408">
                    <a:extLst>
                      <a:ext uri="{FF2B5EF4-FFF2-40B4-BE49-F238E27FC236}">
                        <a16:creationId xmlns:a16="http://schemas.microsoft.com/office/drawing/2014/main" id="{A1E960B1-7381-4E37-BBE8-A1C4FE803DCE}"/>
                      </a:ext>
                    </a:extLst>
                  </p14:cNvPr>
                  <p14:cNvContentPartPr/>
                  <p14:nvPr/>
                </p14:nvContentPartPr>
                <p14:xfrm>
                  <a:off x="9783750" y="5911133"/>
                  <a:ext cx="144360" cy="95040"/>
                </p14:xfrm>
              </p:contentPart>
            </mc:Choice>
            <mc:Fallback xmlns="">
              <p:pic>
                <p:nvPicPr>
                  <p:cNvPr id="2409" name="Ink 2408">
                    <a:extLst>
                      <a:ext uri="{FF2B5EF4-FFF2-40B4-BE49-F238E27FC236}">
                        <a16:creationId xmlns:a16="http://schemas.microsoft.com/office/drawing/2014/main" id="{A1E960B1-7381-4E37-BBE8-A1C4FE803DCE}"/>
                      </a:ext>
                    </a:extLst>
                  </p:cNvPr>
                  <p:cNvPicPr/>
                  <p:nvPr/>
                </p:nvPicPr>
                <p:blipFill>
                  <a:blip r:embed="rId708"/>
                  <a:stretch>
                    <a:fillRect/>
                  </a:stretch>
                </p:blipFill>
                <p:spPr>
                  <a:xfrm>
                    <a:off x="9779430" y="5906813"/>
                    <a:ext cx="153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9">
                <p14:nvContentPartPr>
                  <p14:cNvPr id="2410" name="Ink 2409">
                    <a:extLst>
                      <a:ext uri="{FF2B5EF4-FFF2-40B4-BE49-F238E27FC236}">
                        <a16:creationId xmlns:a16="http://schemas.microsoft.com/office/drawing/2014/main" id="{6ACED8FF-3B8F-43A2-8192-413333FDAFE1}"/>
                      </a:ext>
                    </a:extLst>
                  </p14:cNvPr>
                  <p14:cNvContentPartPr/>
                  <p14:nvPr/>
                </p14:nvContentPartPr>
                <p14:xfrm>
                  <a:off x="9972390" y="5891333"/>
                  <a:ext cx="105120" cy="138960"/>
                </p14:xfrm>
              </p:contentPart>
            </mc:Choice>
            <mc:Fallback xmlns="">
              <p:pic>
                <p:nvPicPr>
                  <p:cNvPr id="2410" name="Ink 2409">
                    <a:extLst>
                      <a:ext uri="{FF2B5EF4-FFF2-40B4-BE49-F238E27FC236}">
                        <a16:creationId xmlns:a16="http://schemas.microsoft.com/office/drawing/2014/main" id="{6ACED8FF-3B8F-43A2-8192-413333FDAFE1}"/>
                      </a:ext>
                    </a:extLst>
                  </p:cNvPr>
                  <p:cNvPicPr/>
                  <p:nvPr/>
                </p:nvPicPr>
                <p:blipFill>
                  <a:blip r:embed="rId710"/>
                  <a:stretch>
                    <a:fillRect/>
                  </a:stretch>
                </p:blipFill>
                <p:spPr>
                  <a:xfrm>
                    <a:off x="9968070" y="5887013"/>
                    <a:ext cx="11376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2411" name="Ink 2410">
                    <a:extLst>
                      <a:ext uri="{FF2B5EF4-FFF2-40B4-BE49-F238E27FC236}">
                        <a16:creationId xmlns:a16="http://schemas.microsoft.com/office/drawing/2014/main" id="{FCA9FE07-5243-40F3-886C-E06BA004CA74}"/>
                      </a:ext>
                    </a:extLst>
                  </p14:cNvPr>
                  <p14:cNvContentPartPr/>
                  <p14:nvPr/>
                </p14:nvContentPartPr>
                <p14:xfrm>
                  <a:off x="10081470" y="5948933"/>
                  <a:ext cx="109800" cy="110880"/>
                </p14:xfrm>
              </p:contentPart>
            </mc:Choice>
            <mc:Fallback xmlns="">
              <p:pic>
                <p:nvPicPr>
                  <p:cNvPr id="2411" name="Ink 2410">
                    <a:extLst>
                      <a:ext uri="{FF2B5EF4-FFF2-40B4-BE49-F238E27FC236}">
                        <a16:creationId xmlns:a16="http://schemas.microsoft.com/office/drawing/2014/main" id="{FCA9FE07-5243-40F3-886C-E06BA004CA74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10077150" y="5944613"/>
                    <a:ext cx="11844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2412" name="Ink 2411">
                    <a:extLst>
                      <a:ext uri="{FF2B5EF4-FFF2-40B4-BE49-F238E27FC236}">
                        <a16:creationId xmlns:a16="http://schemas.microsoft.com/office/drawing/2014/main" id="{2141585A-4ACB-45B0-9D00-1D3B6E07C783}"/>
                      </a:ext>
                    </a:extLst>
                  </p14:cNvPr>
                  <p14:cNvContentPartPr/>
                  <p14:nvPr/>
                </p14:nvContentPartPr>
                <p14:xfrm>
                  <a:off x="10070310" y="6002933"/>
                  <a:ext cx="106200" cy="11160"/>
                </p14:xfrm>
              </p:contentPart>
            </mc:Choice>
            <mc:Fallback xmlns="">
              <p:pic>
                <p:nvPicPr>
                  <p:cNvPr id="2412" name="Ink 2411">
                    <a:extLst>
                      <a:ext uri="{FF2B5EF4-FFF2-40B4-BE49-F238E27FC236}">
                        <a16:creationId xmlns:a16="http://schemas.microsoft.com/office/drawing/2014/main" id="{2141585A-4ACB-45B0-9D00-1D3B6E07C783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10065990" y="5998613"/>
                    <a:ext cx="11484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5">
                <p14:nvContentPartPr>
                  <p14:cNvPr id="2414" name="Ink 2413">
                    <a:extLst>
                      <a:ext uri="{FF2B5EF4-FFF2-40B4-BE49-F238E27FC236}">
                        <a16:creationId xmlns:a16="http://schemas.microsoft.com/office/drawing/2014/main" id="{DBBA70F3-4A0F-4406-A3A2-892DAD108608}"/>
                      </a:ext>
                    </a:extLst>
                  </p14:cNvPr>
                  <p14:cNvContentPartPr/>
                  <p14:nvPr/>
                </p14:nvContentPartPr>
                <p14:xfrm>
                  <a:off x="8573070" y="5817173"/>
                  <a:ext cx="92520" cy="11520"/>
                </p14:xfrm>
              </p:contentPart>
            </mc:Choice>
            <mc:Fallback xmlns="">
              <p:pic>
                <p:nvPicPr>
                  <p:cNvPr id="2414" name="Ink 2413">
                    <a:extLst>
                      <a:ext uri="{FF2B5EF4-FFF2-40B4-BE49-F238E27FC236}">
                        <a16:creationId xmlns:a16="http://schemas.microsoft.com/office/drawing/2014/main" id="{DBBA70F3-4A0F-4406-A3A2-892DAD108608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8568750" y="5812853"/>
                    <a:ext cx="10116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2415" name="Ink 2414">
                    <a:extLst>
                      <a:ext uri="{FF2B5EF4-FFF2-40B4-BE49-F238E27FC236}">
                        <a16:creationId xmlns:a16="http://schemas.microsoft.com/office/drawing/2014/main" id="{BABF274E-1CD7-4EEB-AF2D-18342B94E0FC}"/>
                      </a:ext>
                    </a:extLst>
                  </p14:cNvPr>
                  <p14:cNvContentPartPr/>
                  <p14:nvPr/>
                </p14:nvContentPartPr>
                <p14:xfrm>
                  <a:off x="8494230" y="5822573"/>
                  <a:ext cx="2160" cy="6840"/>
                </p14:xfrm>
              </p:contentPart>
            </mc:Choice>
            <mc:Fallback xmlns="">
              <p:pic>
                <p:nvPicPr>
                  <p:cNvPr id="2415" name="Ink 2414">
                    <a:extLst>
                      <a:ext uri="{FF2B5EF4-FFF2-40B4-BE49-F238E27FC236}">
                        <a16:creationId xmlns:a16="http://schemas.microsoft.com/office/drawing/2014/main" id="{BABF274E-1CD7-4EEB-AF2D-18342B94E0FC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8489910" y="5818253"/>
                    <a:ext cx="108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9">
                <p14:nvContentPartPr>
                  <p14:cNvPr id="2416" name="Ink 2415">
                    <a:extLst>
                      <a:ext uri="{FF2B5EF4-FFF2-40B4-BE49-F238E27FC236}">
                        <a16:creationId xmlns:a16="http://schemas.microsoft.com/office/drawing/2014/main" id="{7A980B63-CEAC-4271-8B7B-27D93A1F24B0}"/>
                      </a:ext>
                    </a:extLst>
                  </p14:cNvPr>
                  <p14:cNvContentPartPr/>
                  <p14:nvPr/>
                </p14:nvContentPartPr>
                <p14:xfrm>
                  <a:off x="8547150" y="5730413"/>
                  <a:ext cx="75960" cy="47880"/>
                </p14:xfrm>
              </p:contentPart>
            </mc:Choice>
            <mc:Fallback xmlns="">
              <p:pic>
                <p:nvPicPr>
                  <p:cNvPr id="2416" name="Ink 2415">
                    <a:extLst>
                      <a:ext uri="{FF2B5EF4-FFF2-40B4-BE49-F238E27FC236}">
                        <a16:creationId xmlns:a16="http://schemas.microsoft.com/office/drawing/2014/main" id="{7A980B63-CEAC-4271-8B7B-27D93A1F24B0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8542830" y="5726093"/>
                    <a:ext cx="846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2417" name="Ink 2416">
                    <a:extLst>
                      <a:ext uri="{FF2B5EF4-FFF2-40B4-BE49-F238E27FC236}">
                        <a16:creationId xmlns:a16="http://schemas.microsoft.com/office/drawing/2014/main" id="{30CA2C0D-E0C3-4B1F-A719-548938DB6E6C}"/>
                      </a:ext>
                    </a:extLst>
                  </p14:cNvPr>
                  <p14:cNvContentPartPr/>
                  <p14:nvPr/>
                </p14:nvContentPartPr>
                <p14:xfrm>
                  <a:off x="8458950" y="5595053"/>
                  <a:ext cx="150480" cy="95040"/>
                </p14:xfrm>
              </p:contentPart>
            </mc:Choice>
            <mc:Fallback xmlns="">
              <p:pic>
                <p:nvPicPr>
                  <p:cNvPr id="2417" name="Ink 2416">
                    <a:extLst>
                      <a:ext uri="{FF2B5EF4-FFF2-40B4-BE49-F238E27FC236}">
                        <a16:creationId xmlns:a16="http://schemas.microsoft.com/office/drawing/2014/main" id="{30CA2C0D-E0C3-4B1F-A719-548938DB6E6C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8454630" y="5590733"/>
                    <a:ext cx="15912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2418" name="Ink 2417">
                    <a:extLst>
                      <a:ext uri="{FF2B5EF4-FFF2-40B4-BE49-F238E27FC236}">
                        <a16:creationId xmlns:a16="http://schemas.microsoft.com/office/drawing/2014/main" id="{4A832F84-E026-44EC-8EAB-5A4489E4A151}"/>
                      </a:ext>
                    </a:extLst>
                  </p14:cNvPr>
                  <p14:cNvContentPartPr/>
                  <p14:nvPr/>
                </p14:nvContentPartPr>
                <p14:xfrm>
                  <a:off x="8534910" y="5530973"/>
                  <a:ext cx="80280" cy="58680"/>
                </p14:xfrm>
              </p:contentPart>
            </mc:Choice>
            <mc:Fallback xmlns="">
              <p:pic>
                <p:nvPicPr>
                  <p:cNvPr id="2418" name="Ink 2417">
                    <a:extLst>
                      <a:ext uri="{FF2B5EF4-FFF2-40B4-BE49-F238E27FC236}">
                        <a16:creationId xmlns:a16="http://schemas.microsoft.com/office/drawing/2014/main" id="{4A832F84-E026-44EC-8EAB-5A4489E4A151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8530590" y="5526653"/>
                    <a:ext cx="8892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5">
                <p14:nvContentPartPr>
                  <p14:cNvPr id="2419" name="Ink 2418">
                    <a:extLst>
                      <a:ext uri="{FF2B5EF4-FFF2-40B4-BE49-F238E27FC236}">
                        <a16:creationId xmlns:a16="http://schemas.microsoft.com/office/drawing/2014/main" id="{F9F66C84-94DB-407E-9A21-511081F0D0A3}"/>
                      </a:ext>
                    </a:extLst>
                  </p14:cNvPr>
                  <p14:cNvContentPartPr/>
                  <p14:nvPr/>
                </p14:nvContentPartPr>
                <p14:xfrm>
                  <a:off x="8530590" y="5452853"/>
                  <a:ext cx="81000" cy="47520"/>
                </p14:xfrm>
              </p:contentPart>
            </mc:Choice>
            <mc:Fallback xmlns="">
              <p:pic>
                <p:nvPicPr>
                  <p:cNvPr id="2419" name="Ink 2418">
                    <a:extLst>
                      <a:ext uri="{FF2B5EF4-FFF2-40B4-BE49-F238E27FC236}">
                        <a16:creationId xmlns:a16="http://schemas.microsoft.com/office/drawing/2014/main" id="{F9F66C84-94DB-407E-9A21-511081F0D0A3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8526270" y="5448533"/>
                    <a:ext cx="8964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7">
                <p14:nvContentPartPr>
                  <p14:cNvPr id="2420" name="Ink 2419">
                    <a:extLst>
                      <a:ext uri="{FF2B5EF4-FFF2-40B4-BE49-F238E27FC236}">
                        <a16:creationId xmlns:a16="http://schemas.microsoft.com/office/drawing/2014/main" id="{560D5638-2CD6-4AE1-9F22-9D2510A14932}"/>
                      </a:ext>
                    </a:extLst>
                  </p14:cNvPr>
                  <p14:cNvContentPartPr/>
                  <p14:nvPr/>
                </p14:nvContentPartPr>
                <p14:xfrm>
                  <a:off x="8532030" y="5410013"/>
                  <a:ext cx="65880" cy="6840"/>
                </p14:xfrm>
              </p:contentPart>
            </mc:Choice>
            <mc:Fallback xmlns="">
              <p:pic>
                <p:nvPicPr>
                  <p:cNvPr id="2420" name="Ink 2419">
                    <a:extLst>
                      <a:ext uri="{FF2B5EF4-FFF2-40B4-BE49-F238E27FC236}">
                        <a16:creationId xmlns:a16="http://schemas.microsoft.com/office/drawing/2014/main" id="{560D5638-2CD6-4AE1-9F22-9D2510A14932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8527710" y="5405693"/>
                    <a:ext cx="745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9">
                <p14:nvContentPartPr>
                  <p14:cNvPr id="2421" name="Ink 2420">
                    <a:extLst>
                      <a:ext uri="{FF2B5EF4-FFF2-40B4-BE49-F238E27FC236}">
                        <a16:creationId xmlns:a16="http://schemas.microsoft.com/office/drawing/2014/main" id="{7971261C-E132-49A1-8F3C-458D3EF7DFA8}"/>
                      </a:ext>
                    </a:extLst>
                  </p14:cNvPr>
                  <p14:cNvContentPartPr/>
                  <p14:nvPr/>
                </p14:nvContentPartPr>
                <p14:xfrm>
                  <a:off x="8429790" y="5320733"/>
                  <a:ext cx="172440" cy="85320"/>
                </p14:xfrm>
              </p:contentPart>
            </mc:Choice>
            <mc:Fallback xmlns="">
              <p:pic>
                <p:nvPicPr>
                  <p:cNvPr id="2421" name="Ink 2420">
                    <a:extLst>
                      <a:ext uri="{FF2B5EF4-FFF2-40B4-BE49-F238E27FC236}">
                        <a16:creationId xmlns:a16="http://schemas.microsoft.com/office/drawing/2014/main" id="{7971261C-E132-49A1-8F3C-458D3EF7DFA8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8425470" y="5316413"/>
                    <a:ext cx="1810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2422" name="Ink 2421">
                    <a:extLst>
                      <a:ext uri="{FF2B5EF4-FFF2-40B4-BE49-F238E27FC236}">
                        <a16:creationId xmlns:a16="http://schemas.microsoft.com/office/drawing/2014/main" id="{566E1A4B-E1C3-4A52-B775-F770CB9ACFF4}"/>
                      </a:ext>
                    </a:extLst>
                  </p14:cNvPr>
                  <p14:cNvContentPartPr/>
                  <p14:nvPr/>
                </p14:nvContentPartPr>
                <p14:xfrm>
                  <a:off x="8543550" y="5281493"/>
                  <a:ext cx="4320" cy="68760"/>
                </p14:xfrm>
              </p:contentPart>
            </mc:Choice>
            <mc:Fallback xmlns="">
              <p:pic>
                <p:nvPicPr>
                  <p:cNvPr id="2422" name="Ink 2421">
                    <a:extLst>
                      <a:ext uri="{FF2B5EF4-FFF2-40B4-BE49-F238E27FC236}">
                        <a16:creationId xmlns:a16="http://schemas.microsoft.com/office/drawing/2014/main" id="{566E1A4B-E1C3-4A52-B775-F770CB9ACFF4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8539230" y="5277173"/>
                    <a:ext cx="129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3">
                <p14:nvContentPartPr>
                  <p14:cNvPr id="2423" name="Ink 2422">
                    <a:extLst>
                      <a:ext uri="{FF2B5EF4-FFF2-40B4-BE49-F238E27FC236}">
                        <a16:creationId xmlns:a16="http://schemas.microsoft.com/office/drawing/2014/main" id="{F027A0FE-4892-4D6B-8C19-E30334354688}"/>
                      </a:ext>
                    </a:extLst>
                  </p14:cNvPr>
                  <p14:cNvContentPartPr/>
                  <p14:nvPr/>
                </p14:nvContentPartPr>
                <p14:xfrm>
                  <a:off x="8511510" y="5189693"/>
                  <a:ext cx="133560" cy="71640"/>
                </p14:xfrm>
              </p:contentPart>
            </mc:Choice>
            <mc:Fallback xmlns="">
              <p:pic>
                <p:nvPicPr>
                  <p:cNvPr id="2423" name="Ink 2422">
                    <a:extLst>
                      <a:ext uri="{FF2B5EF4-FFF2-40B4-BE49-F238E27FC236}">
                        <a16:creationId xmlns:a16="http://schemas.microsoft.com/office/drawing/2014/main" id="{F027A0FE-4892-4D6B-8C19-E30334354688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8507190" y="5185373"/>
                    <a:ext cx="1422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5">
                <p14:nvContentPartPr>
                  <p14:cNvPr id="2425" name="Ink 2424">
                    <a:extLst>
                      <a:ext uri="{FF2B5EF4-FFF2-40B4-BE49-F238E27FC236}">
                        <a16:creationId xmlns:a16="http://schemas.microsoft.com/office/drawing/2014/main" id="{A975444E-DA71-47F5-9E99-A0803E35CDE1}"/>
                      </a:ext>
                    </a:extLst>
                  </p14:cNvPr>
                  <p14:cNvContentPartPr/>
                  <p14:nvPr/>
                </p14:nvContentPartPr>
                <p14:xfrm>
                  <a:off x="8996430" y="5605493"/>
                  <a:ext cx="360" cy="5400"/>
                </p14:xfrm>
              </p:contentPart>
            </mc:Choice>
            <mc:Fallback xmlns="">
              <p:pic>
                <p:nvPicPr>
                  <p:cNvPr id="2425" name="Ink 2424">
                    <a:extLst>
                      <a:ext uri="{FF2B5EF4-FFF2-40B4-BE49-F238E27FC236}">
                        <a16:creationId xmlns:a16="http://schemas.microsoft.com/office/drawing/2014/main" id="{A975444E-DA71-47F5-9E99-A0803E35CDE1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8992110" y="5601173"/>
                    <a:ext cx="900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7">
                <p14:nvContentPartPr>
                  <p14:cNvPr id="2426" name="Ink 2425">
                    <a:extLst>
                      <a:ext uri="{FF2B5EF4-FFF2-40B4-BE49-F238E27FC236}">
                        <a16:creationId xmlns:a16="http://schemas.microsoft.com/office/drawing/2014/main" id="{8D0ECA03-14A7-4792-A95D-355FCFF8464D}"/>
                      </a:ext>
                    </a:extLst>
                  </p14:cNvPr>
                  <p14:cNvContentPartPr/>
                  <p14:nvPr/>
                </p14:nvContentPartPr>
                <p14:xfrm>
                  <a:off x="9001830" y="5583893"/>
                  <a:ext cx="9360" cy="180720"/>
                </p14:xfrm>
              </p:contentPart>
            </mc:Choice>
            <mc:Fallback xmlns="">
              <p:pic>
                <p:nvPicPr>
                  <p:cNvPr id="2426" name="Ink 2425">
                    <a:extLst>
                      <a:ext uri="{FF2B5EF4-FFF2-40B4-BE49-F238E27FC236}">
                        <a16:creationId xmlns:a16="http://schemas.microsoft.com/office/drawing/2014/main" id="{8D0ECA03-14A7-4792-A95D-355FCFF8464D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8997510" y="5579573"/>
                    <a:ext cx="1800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9">
                <p14:nvContentPartPr>
                  <p14:cNvPr id="2427" name="Ink 2426">
                    <a:extLst>
                      <a:ext uri="{FF2B5EF4-FFF2-40B4-BE49-F238E27FC236}">
                        <a16:creationId xmlns:a16="http://schemas.microsoft.com/office/drawing/2014/main" id="{7C14DFC6-E15D-4A95-B405-3FB82ECBA650}"/>
                      </a:ext>
                    </a:extLst>
                  </p14:cNvPr>
                  <p14:cNvContentPartPr/>
                  <p14:nvPr/>
                </p14:nvContentPartPr>
                <p14:xfrm>
                  <a:off x="9122790" y="5287253"/>
                  <a:ext cx="18000" cy="536760"/>
                </p14:xfrm>
              </p:contentPart>
            </mc:Choice>
            <mc:Fallback xmlns="">
              <p:pic>
                <p:nvPicPr>
                  <p:cNvPr id="2427" name="Ink 2426">
                    <a:extLst>
                      <a:ext uri="{FF2B5EF4-FFF2-40B4-BE49-F238E27FC236}">
                        <a16:creationId xmlns:a16="http://schemas.microsoft.com/office/drawing/2014/main" id="{7C14DFC6-E15D-4A95-B405-3FB82ECBA650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9118470" y="5282933"/>
                    <a:ext cx="26640" cy="54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1">
                <p14:nvContentPartPr>
                  <p14:cNvPr id="2429" name="Ink 2428">
                    <a:extLst>
                      <a:ext uri="{FF2B5EF4-FFF2-40B4-BE49-F238E27FC236}">
                        <a16:creationId xmlns:a16="http://schemas.microsoft.com/office/drawing/2014/main" id="{DEA3272E-E251-4123-A676-17DC19139CDF}"/>
                      </a:ext>
                    </a:extLst>
                  </p14:cNvPr>
                  <p14:cNvContentPartPr/>
                  <p14:nvPr/>
                </p14:nvContentPartPr>
                <p14:xfrm>
                  <a:off x="9327270" y="5593613"/>
                  <a:ext cx="11520" cy="192960"/>
                </p14:xfrm>
              </p:contentPart>
            </mc:Choice>
            <mc:Fallback xmlns="">
              <p:pic>
                <p:nvPicPr>
                  <p:cNvPr id="2429" name="Ink 2428">
                    <a:extLst>
                      <a:ext uri="{FF2B5EF4-FFF2-40B4-BE49-F238E27FC236}">
                        <a16:creationId xmlns:a16="http://schemas.microsoft.com/office/drawing/2014/main" id="{DEA3272E-E251-4123-A676-17DC19139CDF}"/>
                      </a:ext>
                    </a:extLst>
                  </p:cNvPr>
                  <p:cNvPicPr/>
                  <p:nvPr/>
                </p:nvPicPr>
                <p:blipFill>
                  <a:blip r:embed="rId742"/>
                  <a:stretch>
                    <a:fillRect/>
                  </a:stretch>
                </p:blipFill>
                <p:spPr>
                  <a:xfrm>
                    <a:off x="9322950" y="5589293"/>
                    <a:ext cx="2016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3">
                <p14:nvContentPartPr>
                  <p14:cNvPr id="2430" name="Ink 2429">
                    <a:extLst>
                      <a:ext uri="{FF2B5EF4-FFF2-40B4-BE49-F238E27FC236}">
                        <a16:creationId xmlns:a16="http://schemas.microsoft.com/office/drawing/2014/main" id="{C5A3595B-0D7B-4DD8-AA0E-1CE3FF5A14B9}"/>
                      </a:ext>
                    </a:extLst>
                  </p14:cNvPr>
                  <p14:cNvContentPartPr/>
                  <p14:nvPr/>
                </p14:nvContentPartPr>
                <p14:xfrm>
                  <a:off x="9498630" y="5302733"/>
                  <a:ext cx="27000" cy="497160"/>
                </p14:xfrm>
              </p:contentPart>
            </mc:Choice>
            <mc:Fallback xmlns="">
              <p:pic>
                <p:nvPicPr>
                  <p:cNvPr id="2430" name="Ink 2429">
                    <a:extLst>
                      <a:ext uri="{FF2B5EF4-FFF2-40B4-BE49-F238E27FC236}">
                        <a16:creationId xmlns:a16="http://schemas.microsoft.com/office/drawing/2014/main" id="{C5A3595B-0D7B-4DD8-AA0E-1CE3FF5A14B9}"/>
                      </a:ext>
                    </a:extLst>
                  </p:cNvPr>
                  <p:cNvPicPr/>
                  <p:nvPr/>
                </p:nvPicPr>
                <p:blipFill>
                  <a:blip r:embed="rId744"/>
                  <a:stretch>
                    <a:fillRect/>
                  </a:stretch>
                </p:blipFill>
                <p:spPr>
                  <a:xfrm>
                    <a:off x="9494310" y="5298413"/>
                    <a:ext cx="35640" cy="50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5">
                <p14:nvContentPartPr>
                  <p14:cNvPr id="2431" name="Ink 2430">
                    <a:extLst>
                      <a:ext uri="{FF2B5EF4-FFF2-40B4-BE49-F238E27FC236}">
                        <a16:creationId xmlns:a16="http://schemas.microsoft.com/office/drawing/2014/main" id="{2BD2E457-6F16-4848-BB70-EF3409874C68}"/>
                      </a:ext>
                    </a:extLst>
                  </p14:cNvPr>
                  <p14:cNvContentPartPr/>
                  <p14:nvPr/>
                </p14:nvContentPartPr>
                <p14:xfrm>
                  <a:off x="9675390" y="5632853"/>
                  <a:ext cx="19440" cy="158760"/>
                </p14:xfrm>
              </p:contentPart>
            </mc:Choice>
            <mc:Fallback xmlns="">
              <p:pic>
                <p:nvPicPr>
                  <p:cNvPr id="2431" name="Ink 2430">
                    <a:extLst>
                      <a:ext uri="{FF2B5EF4-FFF2-40B4-BE49-F238E27FC236}">
                        <a16:creationId xmlns:a16="http://schemas.microsoft.com/office/drawing/2014/main" id="{2BD2E457-6F16-4848-BB70-EF3409874C68}"/>
                      </a:ext>
                    </a:extLst>
                  </p:cNvPr>
                  <p:cNvPicPr/>
                  <p:nvPr/>
                </p:nvPicPr>
                <p:blipFill>
                  <a:blip r:embed="rId746"/>
                  <a:stretch>
                    <a:fillRect/>
                  </a:stretch>
                </p:blipFill>
                <p:spPr>
                  <a:xfrm>
                    <a:off x="9671070" y="5628533"/>
                    <a:ext cx="2808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7">
                <p14:nvContentPartPr>
                  <p14:cNvPr id="2433" name="Ink 2432">
                    <a:extLst>
                      <a:ext uri="{FF2B5EF4-FFF2-40B4-BE49-F238E27FC236}">
                        <a16:creationId xmlns:a16="http://schemas.microsoft.com/office/drawing/2014/main" id="{580DDAB9-B6F9-4C39-A4BA-DD2C6BD53EF0}"/>
                      </a:ext>
                    </a:extLst>
                  </p14:cNvPr>
                  <p14:cNvContentPartPr/>
                  <p14:nvPr/>
                </p14:nvContentPartPr>
                <p14:xfrm>
                  <a:off x="9572070" y="5139293"/>
                  <a:ext cx="61200" cy="677160"/>
                </p14:xfrm>
              </p:contentPart>
            </mc:Choice>
            <mc:Fallback xmlns="">
              <p:pic>
                <p:nvPicPr>
                  <p:cNvPr id="2433" name="Ink 2432">
                    <a:extLst>
                      <a:ext uri="{FF2B5EF4-FFF2-40B4-BE49-F238E27FC236}">
                        <a16:creationId xmlns:a16="http://schemas.microsoft.com/office/drawing/2014/main" id="{580DDAB9-B6F9-4C39-A4BA-DD2C6BD53EF0}"/>
                      </a:ext>
                    </a:extLst>
                  </p:cNvPr>
                  <p:cNvPicPr/>
                  <p:nvPr/>
                </p:nvPicPr>
                <p:blipFill>
                  <a:blip r:embed="rId748"/>
                  <a:stretch>
                    <a:fillRect/>
                  </a:stretch>
                </p:blipFill>
                <p:spPr>
                  <a:xfrm>
                    <a:off x="9567750" y="5134973"/>
                    <a:ext cx="69840" cy="68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9">
                <p14:nvContentPartPr>
                  <p14:cNvPr id="2435" name="Ink 2434">
                    <a:extLst>
                      <a:ext uri="{FF2B5EF4-FFF2-40B4-BE49-F238E27FC236}">
                        <a16:creationId xmlns:a16="http://schemas.microsoft.com/office/drawing/2014/main" id="{6599DE40-E875-4042-B1B0-BA0734AA9C68}"/>
                      </a:ext>
                    </a:extLst>
                  </p14:cNvPr>
                  <p14:cNvContentPartPr/>
                  <p14:nvPr/>
                </p14:nvContentPartPr>
                <p14:xfrm>
                  <a:off x="9825870" y="5263493"/>
                  <a:ext cx="22320" cy="524520"/>
                </p14:xfrm>
              </p:contentPart>
            </mc:Choice>
            <mc:Fallback xmlns="">
              <p:pic>
                <p:nvPicPr>
                  <p:cNvPr id="2435" name="Ink 2434">
                    <a:extLst>
                      <a:ext uri="{FF2B5EF4-FFF2-40B4-BE49-F238E27FC236}">
                        <a16:creationId xmlns:a16="http://schemas.microsoft.com/office/drawing/2014/main" id="{6599DE40-E875-4042-B1B0-BA0734AA9C68}"/>
                      </a:ext>
                    </a:extLst>
                  </p:cNvPr>
                  <p:cNvPicPr/>
                  <p:nvPr/>
                </p:nvPicPr>
                <p:blipFill>
                  <a:blip r:embed="rId750"/>
                  <a:stretch>
                    <a:fillRect/>
                  </a:stretch>
                </p:blipFill>
                <p:spPr>
                  <a:xfrm>
                    <a:off x="9821550" y="5259173"/>
                    <a:ext cx="30960" cy="533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2369" name="Ink 2368">
                  <a:extLst>
                    <a:ext uri="{FF2B5EF4-FFF2-40B4-BE49-F238E27FC236}">
                      <a16:creationId xmlns:a16="http://schemas.microsoft.com/office/drawing/2014/main" id="{A218D5D0-3363-43E8-B8D0-6D8DD904FAD4}"/>
                    </a:ext>
                  </a:extLst>
                </p14:cNvPr>
                <p14:cNvContentPartPr/>
                <p14:nvPr/>
              </p14:nvContentPartPr>
              <p14:xfrm>
                <a:off x="8974591" y="3668079"/>
                <a:ext cx="112320" cy="206640"/>
              </p14:xfrm>
            </p:contentPart>
          </mc:Choice>
          <mc:Fallback xmlns="">
            <p:pic>
              <p:nvPicPr>
                <p:cNvPr id="2369" name="Ink 2368">
                  <a:extLst>
                    <a:ext uri="{FF2B5EF4-FFF2-40B4-BE49-F238E27FC236}">
                      <a16:creationId xmlns:a16="http://schemas.microsoft.com/office/drawing/2014/main" id="{A218D5D0-3363-43E8-B8D0-6D8DD904FAD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8970271" y="3663759"/>
                  <a:ext cx="120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2370" name="Ink 2369">
                  <a:extLst>
                    <a:ext uri="{FF2B5EF4-FFF2-40B4-BE49-F238E27FC236}">
                      <a16:creationId xmlns:a16="http://schemas.microsoft.com/office/drawing/2014/main" id="{CAD48484-2A42-403B-BBAC-D459E60F4E50}"/>
                    </a:ext>
                  </a:extLst>
                </p14:cNvPr>
                <p14:cNvContentPartPr/>
                <p14:nvPr/>
              </p14:nvContentPartPr>
              <p14:xfrm>
                <a:off x="9063871" y="3649719"/>
                <a:ext cx="131400" cy="199080"/>
              </p14:xfrm>
            </p:contentPart>
          </mc:Choice>
          <mc:Fallback xmlns="">
            <p:pic>
              <p:nvPicPr>
                <p:cNvPr id="2370" name="Ink 2369">
                  <a:extLst>
                    <a:ext uri="{FF2B5EF4-FFF2-40B4-BE49-F238E27FC236}">
                      <a16:creationId xmlns:a16="http://schemas.microsoft.com/office/drawing/2014/main" id="{CAD48484-2A42-403B-BBAC-D459E60F4E50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9059551" y="3645399"/>
                  <a:ext cx="140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2371" name="Ink 2370">
                  <a:extLst>
                    <a:ext uri="{FF2B5EF4-FFF2-40B4-BE49-F238E27FC236}">
                      <a16:creationId xmlns:a16="http://schemas.microsoft.com/office/drawing/2014/main" id="{251B178A-0F4D-43CD-BD24-9085525BE4F9}"/>
                    </a:ext>
                  </a:extLst>
                </p14:cNvPr>
                <p14:cNvContentPartPr/>
                <p14:nvPr/>
              </p14:nvContentPartPr>
              <p14:xfrm>
                <a:off x="9185911" y="3728559"/>
                <a:ext cx="104400" cy="110880"/>
              </p14:xfrm>
            </p:contentPart>
          </mc:Choice>
          <mc:Fallback xmlns="">
            <p:pic>
              <p:nvPicPr>
                <p:cNvPr id="2371" name="Ink 2370">
                  <a:extLst>
                    <a:ext uri="{FF2B5EF4-FFF2-40B4-BE49-F238E27FC236}">
                      <a16:creationId xmlns:a16="http://schemas.microsoft.com/office/drawing/2014/main" id="{251B178A-0F4D-43CD-BD24-9085525BE4F9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9181591" y="3724239"/>
                  <a:ext cx="113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2372" name="Ink 2371">
                  <a:extLst>
                    <a:ext uri="{FF2B5EF4-FFF2-40B4-BE49-F238E27FC236}">
                      <a16:creationId xmlns:a16="http://schemas.microsoft.com/office/drawing/2014/main" id="{FC1EC7F5-856A-4164-80F9-F4F30C72C110}"/>
                    </a:ext>
                  </a:extLst>
                </p14:cNvPr>
                <p14:cNvContentPartPr/>
                <p14:nvPr/>
              </p14:nvContentPartPr>
              <p14:xfrm>
                <a:off x="9299311" y="3721719"/>
                <a:ext cx="94320" cy="130680"/>
              </p14:xfrm>
            </p:contentPart>
          </mc:Choice>
          <mc:Fallback xmlns="">
            <p:pic>
              <p:nvPicPr>
                <p:cNvPr id="2372" name="Ink 2371">
                  <a:extLst>
                    <a:ext uri="{FF2B5EF4-FFF2-40B4-BE49-F238E27FC236}">
                      <a16:creationId xmlns:a16="http://schemas.microsoft.com/office/drawing/2014/main" id="{FC1EC7F5-856A-4164-80F9-F4F30C72C110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9294991" y="3717399"/>
                  <a:ext cx="102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2373" name="Ink 2372">
                  <a:extLst>
                    <a:ext uri="{FF2B5EF4-FFF2-40B4-BE49-F238E27FC236}">
                      <a16:creationId xmlns:a16="http://schemas.microsoft.com/office/drawing/2014/main" id="{85DEA6DF-37B8-4599-A78B-9C7819DF0E05}"/>
                    </a:ext>
                  </a:extLst>
                </p14:cNvPr>
                <p14:cNvContentPartPr/>
                <p14:nvPr/>
              </p14:nvContentPartPr>
              <p14:xfrm>
                <a:off x="9375991" y="3731079"/>
                <a:ext cx="122400" cy="118440"/>
              </p14:xfrm>
            </p:contentPart>
          </mc:Choice>
          <mc:Fallback xmlns="">
            <p:pic>
              <p:nvPicPr>
                <p:cNvPr id="2373" name="Ink 2372">
                  <a:extLst>
                    <a:ext uri="{FF2B5EF4-FFF2-40B4-BE49-F238E27FC236}">
                      <a16:creationId xmlns:a16="http://schemas.microsoft.com/office/drawing/2014/main" id="{85DEA6DF-37B8-4599-A78B-9C7819DF0E05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9371671" y="3726759"/>
                  <a:ext cx="131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2374" name="Ink 2373">
                  <a:extLst>
                    <a:ext uri="{FF2B5EF4-FFF2-40B4-BE49-F238E27FC236}">
                      <a16:creationId xmlns:a16="http://schemas.microsoft.com/office/drawing/2014/main" id="{DF96E4E1-6D99-4A83-8901-61220E7A9FBE}"/>
                    </a:ext>
                  </a:extLst>
                </p14:cNvPr>
                <p14:cNvContentPartPr/>
                <p14:nvPr/>
              </p14:nvContentPartPr>
              <p14:xfrm>
                <a:off x="9649951" y="3727119"/>
                <a:ext cx="127080" cy="119160"/>
              </p14:xfrm>
            </p:contentPart>
          </mc:Choice>
          <mc:Fallback xmlns="">
            <p:pic>
              <p:nvPicPr>
                <p:cNvPr id="2374" name="Ink 2373">
                  <a:extLst>
                    <a:ext uri="{FF2B5EF4-FFF2-40B4-BE49-F238E27FC236}">
                      <a16:creationId xmlns:a16="http://schemas.microsoft.com/office/drawing/2014/main" id="{DF96E4E1-6D99-4A83-8901-61220E7A9FBE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9645631" y="3722799"/>
                  <a:ext cx="135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2375" name="Ink 2374">
                  <a:extLst>
                    <a:ext uri="{FF2B5EF4-FFF2-40B4-BE49-F238E27FC236}">
                      <a16:creationId xmlns:a16="http://schemas.microsoft.com/office/drawing/2014/main" id="{8DB6869B-CC15-46BE-9639-3DB418B3A3A2}"/>
                    </a:ext>
                  </a:extLst>
                </p14:cNvPr>
                <p14:cNvContentPartPr/>
                <p14:nvPr/>
              </p14:nvContentPartPr>
              <p14:xfrm>
                <a:off x="9781711" y="3724959"/>
                <a:ext cx="63720" cy="107280"/>
              </p14:xfrm>
            </p:contentPart>
          </mc:Choice>
          <mc:Fallback xmlns="">
            <p:pic>
              <p:nvPicPr>
                <p:cNvPr id="2375" name="Ink 2374">
                  <a:extLst>
                    <a:ext uri="{FF2B5EF4-FFF2-40B4-BE49-F238E27FC236}">
                      <a16:creationId xmlns:a16="http://schemas.microsoft.com/office/drawing/2014/main" id="{8DB6869B-CC15-46BE-9639-3DB418B3A3A2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9777391" y="3720639"/>
                  <a:ext cx="72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2376" name="Ink 2375">
                  <a:extLst>
                    <a:ext uri="{FF2B5EF4-FFF2-40B4-BE49-F238E27FC236}">
                      <a16:creationId xmlns:a16="http://schemas.microsoft.com/office/drawing/2014/main" id="{480991F9-C25C-4628-82D8-145365F695A9}"/>
                    </a:ext>
                  </a:extLst>
                </p14:cNvPr>
                <p14:cNvContentPartPr/>
                <p14:nvPr/>
              </p14:nvContentPartPr>
              <p14:xfrm>
                <a:off x="9853711" y="3730719"/>
                <a:ext cx="113760" cy="104400"/>
              </p14:xfrm>
            </p:contentPart>
          </mc:Choice>
          <mc:Fallback xmlns="">
            <p:pic>
              <p:nvPicPr>
                <p:cNvPr id="2376" name="Ink 2375">
                  <a:extLst>
                    <a:ext uri="{FF2B5EF4-FFF2-40B4-BE49-F238E27FC236}">
                      <a16:creationId xmlns:a16="http://schemas.microsoft.com/office/drawing/2014/main" id="{480991F9-C25C-4628-82D8-145365F695A9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9849391" y="3726399"/>
                  <a:ext cx="122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2377" name="Ink 2376">
                  <a:extLst>
                    <a:ext uri="{FF2B5EF4-FFF2-40B4-BE49-F238E27FC236}">
                      <a16:creationId xmlns:a16="http://schemas.microsoft.com/office/drawing/2014/main" id="{55222723-537A-4DEB-8A93-C8A6A3223459}"/>
                    </a:ext>
                  </a:extLst>
                </p14:cNvPr>
                <p14:cNvContentPartPr/>
                <p14:nvPr/>
              </p14:nvContentPartPr>
              <p14:xfrm>
                <a:off x="9968551" y="3660159"/>
                <a:ext cx="118440" cy="173880"/>
              </p14:xfrm>
            </p:contentPart>
          </mc:Choice>
          <mc:Fallback xmlns="">
            <p:pic>
              <p:nvPicPr>
                <p:cNvPr id="2377" name="Ink 2376">
                  <a:extLst>
                    <a:ext uri="{FF2B5EF4-FFF2-40B4-BE49-F238E27FC236}">
                      <a16:creationId xmlns:a16="http://schemas.microsoft.com/office/drawing/2014/main" id="{55222723-537A-4DEB-8A93-C8A6A3223459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9964231" y="3655839"/>
                  <a:ext cx="127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2378" name="Ink 2377">
                  <a:extLst>
                    <a:ext uri="{FF2B5EF4-FFF2-40B4-BE49-F238E27FC236}">
                      <a16:creationId xmlns:a16="http://schemas.microsoft.com/office/drawing/2014/main" id="{B3CC4EE8-D1D4-4A7A-81A0-C50E5685B08B}"/>
                    </a:ext>
                  </a:extLst>
                </p14:cNvPr>
                <p14:cNvContentPartPr/>
                <p14:nvPr/>
              </p14:nvContentPartPr>
              <p14:xfrm>
                <a:off x="10052431" y="3744759"/>
                <a:ext cx="97560" cy="230400"/>
              </p14:xfrm>
            </p:contentPart>
          </mc:Choice>
          <mc:Fallback xmlns="">
            <p:pic>
              <p:nvPicPr>
                <p:cNvPr id="2378" name="Ink 2377">
                  <a:extLst>
                    <a:ext uri="{FF2B5EF4-FFF2-40B4-BE49-F238E27FC236}">
                      <a16:creationId xmlns:a16="http://schemas.microsoft.com/office/drawing/2014/main" id="{B3CC4EE8-D1D4-4A7A-81A0-C50E5685B08B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10048111" y="3740439"/>
                  <a:ext cx="106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2379" name="Ink 2378">
                  <a:extLst>
                    <a:ext uri="{FF2B5EF4-FFF2-40B4-BE49-F238E27FC236}">
                      <a16:creationId xmlns:a16="http://schemas.microsoft.com/office/drawing/2014/main" id="{40386AD7-509D-46DE-B638-1BD86F430E6E}"/>
                    </a:ext>
                  </a:extLst>
                </p14:cNvPr>
                <p14:cNvContentPartPr/>
                <p14:nvPr/>
              </p14:nvContentPartPr>
              <p14:xfrm>
                <a:off x="10147111" y="3749799"/>
                <a:ext cx="81720" cy="97560"/>
              </p14:xfrm>
            </p:contentPart>
          </mc:Choice>
          <mc:Fallback xmlns="">
            <p:pic>
              <p:nvPicPr>
                <p:cNvPr id="2379" name="Ink 2378">
                  <a:extLst>
                    <a:ext uri="{FF2B5EF4-FFF2-40B4-BE49-F238E27FC236}">
                      <a16:creationId xmlns:a16="http://schemas.microsoft.com/office/drawing/2014/main" id="{40386AD7-509D-46DE-B638-1BD86F430E6E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10142791" y="3745479"/>
                  <a:ext cx="90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2380" name="Ink 2379">
                  <a:extLst>
                    <a:ext uri="{FF2B5EF4-FFF2-40B4-BE49-F238E27FC236}">
                      <a16:creationId xmlns:a16="http://schemas.microsoft.com/office/drawing/2014/main" id="{265D7C3B-FCB6-4649-AA6F-56F217EF9356}"/>
                    </a:ext>
                  </a:extLst>
                </p14:cNvPr>
                <p14:cNvContentPartPr/>
                <p14:nvPr/>
              </p14:nvContentPartPr>
              <p14:xfrm>
                <a:off x="10219111" y="3734319"/>
                <a:ext cx="177840" cy="109440"/>
              </p14:xfrm>
            </p:contentPart>
          </mc:Choice>
          <mc:Fallback xmlns="">
            <p:pic>
              <p:nvPicPr>
                <p:cNvPr id="2380" name="Ink 2379">
                  <a:extLst>
                    <a:ext uri="{FF2B5EF4-FFF2-40B4-BE49-F238E27FC236}">
                      <a16:creationId xmlns:a16="http://schemas.microsoft.com/office/drawing/2014/main" id="{265D7C3B-FCB6-4649-AA6F-56F217EF9356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10214791" y="3729999"/>
                  <a:ext cx="186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2382" name="Ink 2381">
                  <a:extLst>
                    <a:ext uri="{FF2B5EF4-FFF2-40B4-BE49-F238E27FC236}">
                      <a16:creationId xmlns:a16="http://schemas.microsoft.com/office/drawing/2014/main" id="{4ADCD03D-C330-44F7-86F7-DA1F667FF2C5}"/>
                    </a:ext>
                  </a:extLst>
                </p14:cNvPr>
                <p14:cNvContentPartPr/>
                <p14:nvPr/>
              </p14:nvContentPartPr>
              <p14:xfrm>
                <a:off x="8722231" y="3367119"/>
                <a:ext cx="1945080" cy="302760"/>
              </p14:xfrm>
            </p:contentPart>
          </mc:Choice>
          <mc:Fallback xmlns="">
            <p:pic>
              <p:nvPicPr>
                <p:cNvPr id="2382" name="Ink 2381">
                  <a:extLst>
                    <a:ext uri="{FF2B5EF4-FFF2-40B4-BE49-F238E27FC236}">
                      <a16:creationId xmlns:a16="http://schemas.microsoft.com/office/drawing/2014/main" id="{4ADCD03D-C330-44F7-86F7-DA1F667FF2C5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717911" y="3362799"/>
                  <a:ext cx="19537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2383" name="Ink 2382">
                  <a:extLst>
                    <a:ext uri="{FF2B5EF4-FFF2-40B4-BE49-F238E27FC236}">
                      <a16:creationId xmlns:a16="http://schemas.microsoft.com/office/drawing/2014/main" id="{5939149C-E971-4D91-94B3-43455ADC250F}"/>
                    </a:ext>
                  </a:extLst>
                </p14:cNvPr>
                <p14:cNvContentPartPr/>
                <p14:nvPr/>
              </p14:nvContentPartPr>
              <p14:xfrm>
                <a:off x="8727271" y="3896319"/>
                <a:ext cx="1908000" cy="315000"/>
              </p14:xfrm>
            </p:contentPart>
          </mc:Choice>
          <mc:Fallback xmlns="">
            <p:pic>
              <p:nvPicPr>
                <p:cNvPr id="2383" name="Ink 2382">
                  <a:extLst>
                    <a:ext uri="{FF2B5EF4-FFF2-40B4-BE49-F238E27FC236}">
                      <a16:creationId xmlns:a16="http://schemas.microsoft.com/office/drawing/2014/main" id="{5939149C-E971-4D91-94B3-43455ADC250F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8722951" y="3891999"/>
                  <a:ext cx="1916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2437" name="Ink 2436">
                  <a:extLst>
                    <a:ext uri="{FF2B5EF4-FFF2-40B4-BE49-F238E27FC236}">
                      <a16:creationId xmlns:a16="http://schemas.microsoft.com/office/drawing/2014/main" id="{809430AF-5BA5-4BB7-A4EF-E2FAF6A400D3}"/>
                    </a:ext>
                  </a:extLst>
                </p14:cNvPr>
                <p14:cNvContentPartPr/>
                <p14:nvPr/>
              </p14:nvContentPartPr>
              <p14:xfrm>
                <a:off x="8339070" y="3842213"/>
                <a:ext cx="10080" cy="12600"/>
              </p14:xfrm>
            </p:contentPart>
          </mc:Choice>
          <mc:Fallback xmlns="">
            <p:pic>
              <p:nvPicPr>
                <p:cNvPr id="2437" name="Ink 2436">
                  <a:extLst>
                    <a:ext uri="{FF2B5EF4-FFF2-40B4-BE49-F238E27FC236}">
                      <a16:creationId xmlns:a16="http://schemas.microsoft.com/office/drawing/2014/main" id="{809430AF-5BA5-4BB7-A4EF-E2FAF6A400D3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8334750" y="3837893"/>
                  <a:ext cx="18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2438" name="Ink 2437">
                  <a:extLst>
                    <a:ext uri="{FF2B5EF4-FFF2-40B4-BE49-F238E27FC236}">
                      <a16:creationId xmlns:a16="http://schemas.microsoft.com/office/drawing/2014/main" id="{2EB54299-A9F9-4FA7-8796-1B1F72358CAA}"/>
                    </a:ext>
                  </a:extLst>
                </p14:cNvPr>
                <p14:cNvContentPartPr/>
                <p14:nvPr/>
              </p14:nvContentPartPr>
              <p14:xfrm>
                <a:off x="8322150" y="3840413"/>
                <a:ext cx="21600" cy="1800"/>
              </p14:xfrm>
            </p:contentPart>
          </mc:Choice>
          <mc:Fallback xmlns="">
            <p:pic>
              <p:nvPicPr>
                <p:cNvPr id="2438" name="Ink 2437">
                  <a:extLst>
                    <a:ext uri="{FF2B5EF4-FFF2-40B4-BE49-F238E27FC236}">
                      <a16:creationId xmlns:a16="http://schemas.microsoft.com/office/drawing/2014/main" id="{2EB54299-A9F9-4FA7-8796-1B1F72358CAA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8317830" y="3836093"/>
                  <a:ext cx="30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2439" name="Ink 2438">
                  <a:extLst>
                    <a:ext uri="{FF2B5EF4-FFF2-40B4-BE49-F238E27FC236}">
                      <a16:creationId xmlns:a16="http://schemas.microsoft.com/office/drawing/2014/main" id="{F3BC2627-1638-4FAC-B689-0F707D56CE11}"/>
                    </a:ext>
                  </a:extLst>
                </p14:cNvPr>
                <p14:cNvContentPartPr/>
                <p14:nvPr/>
              </p14:nvContentPartPr>
              <p14:xfrm>
                <a:off x="8732550" y="3834293"/>
                <a:ext cx="360" cy="360"/>
              </p14:xfrm>
            </p:contentPart>
          </mc:Choice>
          <mc:Fallback xmlns="">
            <p:pic>
              <p:nvPicPr>
                <p:cNvPr id="2439" name="Ink 2438">
                  <a:extLst>
                    <a:ext uri="{FF2B5EF4-FFF2-40B4-BE49-F238E27FC236}">
                      <a16:creationId xmlns:a16="http://schemas.microsoft.com/office/drawing/2014/main" id="{F3BC2627-1638-4FAC-B689-0F707D56CE11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8728230" y="38299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10" name="Group 2609">
              <a:extLst>
                <a:ext uri="{FF2B5EF4-FFF2-40B4-BE49-F238E27FC236}">
                  <a16:creationId xmlns:a16="http://schemas.microsoft.com/office/drawing/2014/main" id="{A534F171-12A5-401B-AE1B-010BFECFD8F5}"/>
                </a:ext>
              </a:extLst>
            </p:cNvPr>
            <p:cNvGrpSpPr/>
            <p:nvPr/>
          </p:nvGrpSpPr>
          <p:grpSpPr>
            <a:xfrm>
              <a:off x="9555541" y="5083789"/>
              <a:ext cx="85320" cy="776520"/>
              <a:chOff x="9555541" y="5083789"/>
              <a:chExt cx="85320" cy="77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5">
                <p14:nvContentPartPr>
                  <p14:cNvPr id="2608" name="Ink 2607">
                    <a:extLst>
                      <a:ext uri="{FF2B5EF4-FFF2-40B4-BE49-F238E27FC236}">
                        <a16:creationId xmlns:a16="http://schemas.microsoft.com/office/drawing/2014/main" id="{BE428F2E-CF74-4C07-AB7A-72F65C33A306}"/>
                      </a:ext>
                    </a:extLst>
                  </p14:cNvPr>
                  <p14:cNvContentPartPr/>
                  <p14:nvPr/>
                </p14:nvContentPartPr>
                <p14:xfrm>
                  <a:off x="9555541" y="5083789"/>
                  <a:ext cx="85320" cy="776520"/>
                </p14:xfrm>
              </p:contentPart>
            </mc:Choice>
            <mc:Fallback xmlns="">
              <p:pic>
                <p:nvPicPr>
                  <p:cNvPr id="2608" name="Ink 2607">
                    <a:extLst>
                      <a:ext uri="{FF2B5EF4-FFF2-40B4-BE49-F238E27FC236}">
                        <a16:creationId xmlns:a16="http://schemas.microsoft.com/office/drawing/2014/main" id="{BE428F2E-CF74-4C07-AB7A-72F65C33A306}"/>
                      </a:ext>
                    </a:extLst>
                  </p:cNvPr>
                  <p:cNvPicPr/>
                  <p:nvPr/>
                </p:nvPicPr>
                <p:blipFill>
                  <a:blip r:embed="rId786"/>
                  <a:stretch>
                    <a:fillRect/>
                  </a:stretch>
                </p:blipFill>
                <p:spPr>
                  <a:xfrm>
                    <a:off x="9551221" y="5079469"/>
                    <a:ext cx="93960" cy="78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7">
                <p14:nvContentPartPr>
                  <p14:cNvPr id="2609" name="Ink 2608">
                    <a:extLst>
                      <a:ext uri="{FF2B5EF4-FFF2-40B4-BE49-F238E27FC236}">
                        <a16:creationId xmlns:a16="http://schemas.microsoft.com/office/drawing/2014/main" id="{068B691A-ED9F-4203-B756-1595E23C16AD}"/>
                      </a:ext>
                    </a:extLst>
                  </p14:cNvPr>
                  <p14:cNvContentPartPr/>
                  <p14:nvPr/>
                </p14:nvContentPartPr>
                <p14:xfrm>
                  <a:off x="9570301" y="5676349"/>
                  <a:ext cx="17280" cy="166680"/>
                </p14:xfrm>
              </p:contentPart>
            </mc:Choice>
            <mc:Fallback xmlns="">
              <p:pic>
                <p:nvPicPr>
                  <p:cNvPr id="2609" name="Ink 2608">
                    <a:extLst>
                      <a:ext uri="{FF2B5EF4-FFF2-40B4-BE49-F238E27FC236}">
                        <a16:creationId xmlns:a16="http://schemas.microsoft.com/office/drawing/2014/main" id="{068B691A-ED9F-4203-B756-1595E23C16AD}"/>
                      </a:ext>
                    </a:extLst>
                  </p:cNvPr>
                  <p:cNvPicPr/>
                  <p:nvPr/>
                </p:nvPicPr>
                <p:blipFill>
                  <a:blip r:embed="rId788"/>
                  <a:stretch>
                    <a:fillRect/>
                  </a:stretch>
                </p:blipFill>
                <p:spPr>
                  <a:xfrm>
                    <a:off x="9565981" y="5672029"/>
                    <a:ext cx="25920" cy="175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2692" name="Ink 2691">
                  <a:extLst>
                    <a:ext uri="{FF2B5EF4-FFF2-40B4-BE49-F238E27FC236}">
                      <a16:creationId xmlns:a16="http://schemas.microsoft.com/office/drawing/2014/main" id="{35C77733-434E-4D1F-9207-75ED0A5C82D6}"/>
                    </a:ext>
                  </a:extLst>
                </p14:cNvPr>
                <p14:cNvContentPartPr/>
                <p14:nvPr/>
              </p14:nvContentPartPr>
              <p14:xfrm>
                <a:off x="9079568" y="6283996"/>
                <a:ext cx="38880" cy="180720"/>
              </p14:xfrm>
            </p:contentPart>
          </mc:Choice>
          <mc:Fallback xmlns="">
            <p:pic>
              <p:nvPicPr>
                <p:cNvPr id="2692" name="Ink 2691">
                  <a:extLst>
                    <a:ext uri="{FF2B5EF4-FFF2-40B4-BE49-F238E27FC236}">
                      <a16:creationId xmlns:a16="http://schemas.microsoft.com/office/drawing/2014/main" id="{35C77733-434E-4D1F-9207-75ED0A5C82D6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9075248" y="6279676"/>
                  <a:ext cx="47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2693" name="Ink 2692">
                  <a:extLst>
                    <a:ext uri="{FF2B5EF4-FFF2-40B4-BE49-F238E27FC236}">
                      <a16:creationId xmlns:a16="http://schemas.microsoft.com/office/drawing/2014/main" id="{0D73C0FF-1FF8-4414-83B5-40F32C0156CD}"/>
                    </a:ext>
                  </a:extLst>
                </p14:cNvPr>
                <p14:cNvContentPartPr/>
                <p14:nvPr/>
              </p14:nvContentPartPr>
              <p14:xfrm>
                <a:off x="9109448" y="6251596"/>
                <a:ext cx="98280" cy="186840"/>
              </p14:xfrm>
            </p:contentPart>
          </mc:Choice>
          <mc:Fallback xmlns="">
            <p:pic>
              <p:nvPicPr>
                <p:cNvPr id="2693" name="Ink 2692">
                  <a:extLst>
                    <a:ext uri="{FF2B5EF4-FFF2-40B4-BE49-F238E27FC236}">
                      <a16:creationId xmlns:a16="http://schemas.microsoft.com/office/drawing/2014/main" id="{0D73C0FF-1FF8-4414-83B5-40F32C0156CD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9105128" y="6247276"/>
                  <a:ext cx="106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2694" name="Ink 2693">
                  <a:extLst>
                    <a:ext uri="{FF2B5EF4-FFF2-40B4-BE49-F238E27FC236}">
                      <a16:creationId xmlns:a16="http://schemas.microsoft.com/office/drawing/2014/main" id="{1160B588-63C6-4285-8017-ABBD18C91C8C}"/>
                    </a:ext>
                  </a:extLst>
                </p14:cNvPr>
                <p14:cNvContentPartPr/>
                <p14:nvPr/>
              </p14:nvContentPartPr>
              <p14:xfrm>
                <a:off x="9236168" y="6276796"/>
                <a:ext cx="127080" cy="185040"/>
              </p14:xfrm>
            </p:contentPart>
          </mc:Choice>
          <mc:Fallback xmlns="">
            <p:pic>
              <p:nvPicPr>
                <p:cNvPr id="2694" name="Ink 2693">
                  <a:extLst>
                    <a:ext uri="{FF2B5EF4-FFF2-40B4-BE49-F238E27FC236}">
                      <a16:creationId xmlns:a16="http://schemas.microsoft.com/office/drawing/2014/main" id="{1160B588-63C6-4285-8017-ABBD18C91C8C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9231848" y="6272476"/>
                  <a:ext cx="135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2695" name="Ink 2694">
                  <a:extLst>
                    <a:ext uri="{FF2B5EF4-FFF2-40B4-BE49-F238E27FC236}">
                      <a16:creationId xmlns:a16="http://schemas.microsoft.com/office/drawing/2014/main" id="{B77EA723-3A75-4FB2-BE61-BD26896B270F}"/>
                    </a:ext>
                  </a:extLst>
                </p14:cNvPr>
                <p14:cNvContentPartPr/>
                <p14:nvPr/>
              </p14:nvContentPartPr>
              <p14:xfrm>
                <a:off x="9406448" y="6268876"/>
                <a:ext cx="86040" cy="189000"/>
              </p14:xfrm>
            </p:contentPart>
          </mc:Choice>
          <mc:Fallback xmlns="">
            <p:pic>
              <p:nvPicPr>
                <p:cNvPr id="2695" name="Ink 2694">
                  <a:extLst>
                    <a:ext uri="{FF2B5EF4-FFF2-40B4-BE49-F238E27FC236}">
                      <a16:creationId xmlns:a16="http://schemas.microsoft.com/office/drawing/2014/main" id="{B77EA723-3A75-4FB2-BE61-BD26896B270F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9402128" y="6264556"/>
                  <a:ext cx="94680" cy="197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91" name="Picture 490"/>
          <p:cNvPicPr>
            <a:picLocks noChangeAspect="1"/>
          </p:cNvPicPr>
          <p:nvPr/>
        </p:nvPicPr>
        <p:blipFill>
          <a:blip r:embed="rId797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492" name="Picture 491"/>
          <p:cNvPicPr>
            <a:picLocks noChangeAspect="1"/>
          </p:cNvPicPr>
          <p:nvPr/>
        </p:nvPicPr>
        <p:blipFill>
          <a:blip r:embed="rId7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Bioinformatic software neccessary for data processing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Textfeld 11">
            <a:extLst>
              <a:ext uri="{FF2B5EF4-FFF2-40B4-BE49-F238E27FC236}">
                <a16:creationId xmlns:a16="http://schemas.microsoft.com/office/drawing/2014/main" id="{B9F7E043-FBE6-4616-A048-36A508E8E11A}"/>
              </a:ext>
            </a:extLst>
          </p:cNvPr>
          <p:cNvSpPr txBox="1"/>
          <p:nvPr/>
        </p:nvSpPr>
        <p:spPr>
          <a:xfrm>
            <a:off x="6548466" y="1963925"/>
            <a:ext cx="5561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Nowadays going through spectra by hand is not possible anymore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pattern recognition &amp; complicated Deep Learning Algorithms to identify proper peaks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Search data bases to deduct proteins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algorithms to quantify (peak intensity is no absolute quantity)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Most Famous </a:t>
            </a:r>
            <a:r>
              <a:rPr lang="en-US" dirty="0" err="1"/>
              <a:t>Softwares</a:t>
            </a:r>
            <a:r>
              <a:rPr lang="en-US" dirty="0"/>
              <a:t>: </a:t>
            </a:r>
            <a:r>
              <a:rPr lang="en-US" dirty="0" err="1"/>
              <a:t>MaxQuant</a:t>
            </a:r>
            <a:r>
              <a:rPr lang="en-US" dirty="0"/>
              <a:t>, </a:t>
            </a:r>
            <a:r>
              <a:rPr lang="en-US" dirty="0" err="1"/>
              <a:t>Spectronaut</a:t>
            </a:r>
            <a:r>
              <a:rPr lang="en-US" dirty="0"/>
              <a:t>, DIA-NN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85" name="Picture 2">
            <a:extLst>
              <a:ext uri="{FF2B5EF4-FFF2-40B4-BE49-F238E27FC236}">
                <a16:creationId xmlns:a16="http://schemas.microsoft.com/office/drawing/2014/main" id="{1FD78699-13BE-4056-A51D-81CC9721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5615"/>
            <a:ext cx="6516767" cy="46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1" name="Textfeld 12">
            <a:extLst>
              <a:ext uri="{FF2B5EF4-FFF2-40B4-BE49-F238E27FC236}">
                <a16:creationId xmlns:a16="http://schemas.microsoft.com/office/drawing/2014/main" id="{5E98F1D6-C324-4C40-9ED6-D08CB23BF7CE}"/>
              </a:ext>
            </a:extLst>
          </p:cNvPr>
          <p:cNvSpPr txBox="1"/>
          <p:nvPr/>
        </p:nvSpPr>
        <p:spPr>
          <a:xfrm>
            <a:off x="0" y="6691201"/>
            <a:ext cx="9897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Picture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MaxQuant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Website: https://www.maxquant.org/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5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Breitbild</PresentationFormat>
  <Paragraphs>96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BundesSerifWeb</vt:lpstr>
      <vt:lpstr>Calibri</vt:lpstr>
      <vt:lpstr>Calibri Light</vt:lpstr>
      <vt:lpstr>Noto Sans Symbols</vt:lpstr>
      <vt:lpstr>Wingdings</vt:lpstr>
      <vt:lpstr>Office</vt:lpstr>
      <vt:lpstr>What can we learn about our health using machine learning?</vt:lpstr>
      <vt:lpstr>PowerPoint-Präsentation</vt:lpstr>
      <vt:lpstr>What can we learn about our health using machine learning?</vt:lpstr>
      <vt:lpstr>My scientific background</vt:lpstr>
      <vt:lpstr>Master project – Predicting protein levels in cancer</vt:lpstr>
      <vt:lpstr>Master project – Predicting protein levels in cancer</vt:lpstr>
      <vt:lpstr>PhD project – Towards high-throughput analysis of protein-protein-interactions</vt:lpstr>
      <vt:lpstr>Using Mass Spectrometry to analyse proteins</vt:lpstr>
      <vt:lpstr>Bioinformatic software neccessary for data processing</vt:lpstr>
      <vt:lpstr>Use own bioinformatic skills to analyse the data</vt:lpstr>
      <vt:lpstr>Personal Take Home Messages</vt:lpstr>
      <vt:lpstr>A simple run - short, no Multiplexing, no TimsTof ca 40,000 Spectra of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learn about our health using machine learning?</dc:title>
  <dc:creator>Anna Welter</dc:creator>
  <cp:lastModifiedBy>Anna Welter</cp:lastModifiedBy>
  <cp:revision>18</cp:revision>
  <dcterms:created xsi:type="dcterms:W3CDTF">2022-02-18T11:21:55Z</dcterms:created>
  <dcterms:modified xsi:type="dcterms:W3CDTF">2023-03-02T21:33:38Z</dcterms:modified>
</cp:coreProperties>
</file>