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5.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8.jpg" ContentType="image/jpeg"/>
  <Override PartName="/ppt/media/image19.jpg" ContentType="image/jpeg"/>
  <Override PartName="/ppt/media/image22.jpg" ContentType="image/jpeg"/>
  <Override PartName="/ppt/media/image2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58" r:id="rId4"/>
    <p:sldId id="264" r:id="rId5"/>
    <p:sldId id="265" r:id="rId6"/>
    <p:sldId id="266" r:id="rId7"/>
    <p:sldId id="267" r:id="rId8"/>
    <p:sldId id="268" r:id="rId9"/>
    <p:sldId id="263" r:id="rId10"/>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54" d="100"/>
          <a:sy n="54" d="100"/>
        </p:scale>
        <p:origin x="7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A1868-7815-47F0-8EE7-3924CF7F6796}" type="doc">
      <dgm:prSet loTypeId="urn:microsoft.com/office/officeart/2008/layout/VerticalAccentList" loCatId="list" qsTypeId="urn:microsoft.com/office/officeart/2005/8/quickstyle/simple1" qsCatId="simple" csTypeId="urn:microsoft.com/office/officeart/2005/8/colors/colorful4" csCatId="colorful" phldr="1"/>
      <dgm:spPr/>
      <dgm:t>
        <a:bodyPr/>
        <a:lstStyle/>
        <a:p>
          <a:endParaRPr lang="en-IN"/>
        </a:p>
      </dgm:t>
    </dgm:pt>
    <dgm:pt modelId="{F5DA0C40-065B-4B35-A056-91BFB1C65178}">
      <dgm:prSet phldrT="[Text]" custT="1"/>
      <dgm:spPr/>
      <dgm:t>
        <a:bodyPr/>
        <a:lstStyle/>
        <a:p>
          <a:r>
            <a:rPr lang="en-IN" sz="3200" b="1" dirty="0">
              <a:solidFill>
                <a:schemeClr val="bg1"/>
              </a:solidFill>
              <a:latin typeface="Times New Roman" panose="02020603050405020304" pitchFamily="18" charset="0"/>
              <a:cs typeface="Times New Roman" panose="02020603050405020304" pitchFamily="18" charset="0"/>
            </a:rPr>
            <a:t>MONITORING RESOURCES</a:t>
          </a:r>
        </a:p>
      </dgm:t>
    </dgm:pt>
    <dgm:pt modelId="{AEE2B6B5-6C24-44AB-8B80-8D5E98C28CE5}" type="parTrans" cxnId="{BFF4DFE1-2199-46E7-A8D0-D520FFFA4390}">
      <dgm:prSet/>
      <dgm:spPr/>
      <dgm:t>
        <a:bodyPr/>
        <a:lstStyle/>
        <a:p>
          <a:endParaRPr lang="en-IN"/>
        </a:p>
      </dgm:t>
    </dgm:pt>
    <dgm:pt modelId="{989F37A7-F166-4228-A00F-6040FD33591C}" type="sibTrans" cxnId="{BFF4DFE1-2199-46E7-A8D0-D520FFFA4390}">
      <dgm:prSet/>
      <dgm:spPr/>
      <dgm:t>
        <a:bodyPr/>
        <a:lstStyle/>
        <a:p>
          <a:endParaRPr lang="en-IN"/>
        </a:p>
      </dgm:t>
    </dgm:pt>
    <dgm:pt modelId="{8CC8E0A1-FEFB-4C6A-B9C3-CD6396FA89E4}">
      <dgm:prSet phldrT="[Text]" custT="1"/>
      <dgm:spPr/>
      <dgm:t>
        <a:bodyPr/>
        <a:lstStyle/>
        <a:p>
          <a:pPr algn="ctr"/>
          <a:r>
            <a:rPr lang="en-US" sz="2600" b="0" i="0" dirty="0">
              <a:latin typeface="Times New Roman" panose="02020603050405020304" pitchFamily="18" charset="0"/>
              <a:cs typeface="Times New Roman" panose="02020603050405020304" pitchFamily="18" charset="0"/>
            </a:rPr>
            <a:t>To keep an eye on important metrics like RAM, CPU, replica lag, and storage utilization, use Amazon CloudWatch. Configure alerts to be notified when deployment capacity is approaching or when usage patterns shift.</a:t>
          </a:r>
          <a:endParaRPr lang="en-IN" sz="2600" dirty="0">
            <a:latin typeface="Times New Roman" panose="02020603050405020304" pitchFamily="18" charset="0"/>
            <a:cs typeface="Times New Roman" panose="02020603050405020304" pitchFamily="18" charset="0"/>
          </a:endParaRPr>
        </a:p>
      </dgm:t>
    </dgm:pt>
    <dgm:pt modelId="{942213BD-A0B8-4023-A564-813F76FA9BE5}" type="parTrans" cxnId="{3D9DCE90-CF73-4325-AB3C-D7E16509895A}">
      <dgm:prSet/>
      <dgm:spPr/>
      <dgm:t>
        <a:bodyPr/>
        <a:lstStyle/>
        <a:p>
          <a:endParaRPr lang="en-IN"/>
        </a:p>
      </dgm:t>
    </dgm:pt>
    <dgm:pt modelId="{FCD3BCE8-0F95-46AE-B04C-73F4A8766ACC}" type="sibTrans" cxnId="{3D9DCE90-CF73-4325-AB3C-D7E16509895A}">
      <dgm:prSet/>
      <dgm:spPr/>
      <dgm:t>
        <a:bodyPr/>
        <a:lstStyle/>
        <a:p>
          <a:endParaRPr lang="en-IN"/>
        </a:p>
      </dgm:t>
    </dgm:pt>
    <dgm:pt modelId="{F7DDA528-AE39-47FD-9F81-E28821C847D5}">
      <dgm:prSet phldrT="[Text]" custT="1"/>
      <dgm:spPr/>
      <dgm:t>
        <a:bodyPr/>
        <a:lstStyle/>
        <a:p>
          <a:r>
            <a:rPr lang="en-IN" sz="3200" b="1" i="0" dirty="0">
              <a:solidFill>
                <a:schemeClr val="bg1"/>
              </a:solidFill>
              <a:latin typeface="Times New Roman" panose="02020603050405020304" pitchFamily="18" charset="0"/>
              <a:cs typeface="Times New Roman" panose="02020603050405020304" pitchFamily="18" charset="0"/>
            </a:rPr>
            <a:t>REGULAR IAM CREDENTIAL ROTATION</a:t>
          </a:r>
          <a:endParaRPr lang="en-IN" sz="3200" b="1" dirty="0">
            <a:solidFill>
              <a:schemeClr val="bg1"/>
            </a:solidFill>
            <a:latin typeface="Times New Roman" panose="02020603050405020304" pitchFamily="18" charset="0"/>
            <a:cs typeface="Times New Roman" panose="02020603050405020304" pitchFamily="18" charset="0"/>
          </a:endParaRPr>
        </a:p>
      </dgm:t>
    </dgm:pt>
    <dgm:pt modelId="{9652D900-F6FE-4B63-8A4E-84B8F51E4C97}" type="parTrans" cxnId="{3397CA91-14D8-421E-8509-1BBAD749361F}">
      <dgm:prSet/>
      <dgm:spPr/>
      <dgm:t>
        <a:bodyPr/>
        <a:lstStyle/>
        <a:p>
          <a:endParaRPr lang="en-IN"/>
        </a:p>
      </dgm:t>
    </dgm:pt>
    <dgm:pt modelId="{81800953-82EB-488E-B0AC-47BF3736851E}" type="sibTrans" cxnId="{3397CA91-14D8-421E-8509-1BBAD749361F}">
      <dgm:prSet/>
      <dgm:spPr/>
      <dgm:t>
        <a:bodyPr/>
        <a:lstStyle/>
        <a:p>
          <a:endParaRPr lang="en-IN"/>
        </a:p>
      </dgm:t>
    </dgm:pt>
    <dgm:pt modelId="{0D864855-5794-4FC6-A5BE-BCBB5976DC19}">
      <dgm:prSet phldrT="[Text]"/>
      <dgm:spPr/>
      <dgm:t>
        <a:bodyPr/>
        <a:lstStyle/>
        <a:p>
          <a:r>
            <a:rPr lang="en-US" b="1" i="0" dirty="0">
              <a:solidFill>
                <a:schemeClr val="bg1"/>
              </a:solidFill>
              <a:latin typeface="Times New Roman" panose="02020603050405020304" pitchFamily="18" charset="0"/>
              <a:cs typeface="Times New Roman" panose="02020603050405020304" pitchFamily="18" charset="0"/>
            </a:rPr>
            <a:t>KEEP YOUR DATABASE ENGINE VERSIONS UPDATED</a:t>
          </a:r>
          <a:endParaRPr lang="en-IN" dirty="0">
            <a:solidFill>
              <a:schemeClr val="bg1"/>
            </a:solidFill>
            <a:latin typeface="Times New Roman" panose="02020603050405020304" pitchFamily="18" charset="0"/>
            <a:cs typeface="Times New Roman" panose="02020603050405020304" pitchFamily="18" charset="0"/>
          </a:endParaRPr>
        </a:p>
      </dgm:t>
    </dgm:pt>
    <dgm:pt modelId="{489B6634-1CBB-4B18-80CC-7CF405C6FA68}" type="parTrans" cxnId="{EA7DA937-588A-4CDD-9E39-5DFBF7784070}">
      <dgm:prSet/>
      <dgm:spPr/>
      <dgm:t>
        <a:bodyPr/>
        <a:lstStyle/>
        <a:p>
          <a:endParaRPr lang="en-IN"/>
        </a:p>
      </dgm:t>
    </dgm:pt>
    <dgm:pt modelId="{1B3FA4CA-C094-454D-951B-EB919EDD57A0}" type="sibTrans" cxnId="{EA7DA937-588A-4CDD-9E39-5DFBF7784070}">
      <dgm:prSet/>
      <dgm:spPr/>
      <dgm:t>
        <a:bodyPr/>
        <a:lstStyle/>
        <a:p>
          <a:endParaRPr lang="en-IN"/>
        </a:p>
      </dgm:t>
    </dgm:pt>
    <dgm:pt modelId="{7D8AF813-D4EB-4637-88D0-E5CC8533E760}">
      <dgm:prSet phldrT="[Text]" custT="1"/>
      <dgm:spPr/>
      <dgm:t>
        <a:bodyPr/>
        <a:lstStyle/>
        <a:p>
          <a:pPr algn="ctr"/>
          <a:r>
            <a:rPr lang="en-US" sz="2600" b="0" i="0" dirty="0">
              <a:latin typeface="Times New Roman" panose="02020603050405020304" pitchFamily="18" charset="0"/>
              <a:cs typeface="Times New Roman" panose="02020603050405020304" pitchFamily="18" charset="0"/>
            </a:rPr>
            <a:t>Update your database engine frequently to the most recent version to take advantage of security patches and new features for best performance.</a:t>
          </a:r>
          <a:endParaRPr lang="en-IN" sz="2600" dirty="0">
            <a:latin typeface="Times New Roman" panose="02020603050405020304" pitchFamily="18" charset="0"/>
            <a:cs typeface="Times New Roman" panose="02020603050405020304" pitchFamily="18" charset="0"/>
          </a:endParaRPr>
        </a:p>
      </dgm:t>
    </dgm:pt>
    <dgm:pt modelId="{12DF2A36-22CD-4E08-9961-25C192CDE0D7}" type="parTrans" cxnId="{BFA6F5E1-8AB3-4E80-9F3A-678CDDC68E91}">
      <dgm:prSet/>
      <dgm:spPr/>
      <dgm:t>
        <a:bodyPr/>
        <a:lstStyle/>
        <a:p>
          <a:endParaRPr lang="en-IN"/>
        </a:p>
      </dgm:t>
    </dgm:pt>
    <dgm:pt modelId="{8AC24668-D3FA-4C67-95AD-B0ABEBF7841A}" type="sibTrans" cxnId="{BFA6F5E1-8AB3-4E80-9F3A-678CDDC68E91}">
      <dgm:prSet/>
      <dgm:spPr/>
      <dgm:t>
        <a:bodyPr/>
        <a:lstStyle/>
        <a:p>
          <a:endParaRPr lang="en-IN"/>
        </a:p>
      </dgm:t>
    </dgm:pt>
    <dgm:pt modelId="{9177CBA5-8ED4-41A0-8A45-296836F5866F}">
      <dgm:prSet phldrT="[Text]" custT="1"/>
      <dgm:spPr/>
      <dgm:t>
        <a:bodyPr/>
        <a:lstStyle/>
        <a:p>
          <a:pPr algn="ctr"/>
          <a:r>
            <a:rPr lang="en-US" sz="2600" b="0" i="0" dirty="0">
              <a:latin typeface="Times New Roman" panose="02020603050405020304" pitchFamily="18" charset="0"/>
              <a:cs typeface="Times New Roman" panose="02020603050405020304" pitchFamily="18" charset="0"/>
            </a:rPr>
            <a:t>Change your IAM credentials regularly to improve security. Updating secret keys and access keys regularly reduces the risk of having compromised or out-of-date credentials.</a:t>
          </a:r>
          <a:endParaRPr lang="en-IN" sz="2600" dirty="0">
            <a:latin typeface="Times New Roman" panose="02020603050405020304" pitchFamily="18" charset="0"/>
            <a:cs typeface="Times New Roman" panose="02020603050405020304" pitchFamily="18" charset="0"/>
          </a:endParaRPr>
        </a:p>
      </dgm:t>
    </dgm:pt>
    <dgm:pt modelId="{AC018F7E-8DB0-4B12-8CEE-987F7DA2C16E}" type="sibTrans" cxnId="{B66AC89A-8117-461A-8779-78DA1BFC14C5}">
      <dgm:prSet/>
      <dgm:spPr/>
      <dgm:t>
        <a:bodyPr/>
        <a:lstStyle/>
        <a:p>
          <a:endParaRPr lang="en-IN"/>
        </a:p>
      </dgm:t>
    </dgm:pt>
    <dgm:pt modelId="{B5C31450-FACE-4B35-B711-E9583C7F7BB9}" type="parTrans" cxnId="{B66AC89A-8117-461A-8779-78DA1BFC14C5}">
      <dgm:prSet/>
      <dgm:spPr/>
      <dgm:t>
        <a:bodyPr/>
        <a:lstStyle/>
        <a:p>
          <a:endParaRPr lang="en-IN"/>
        </a:p>
      </dgm:t>
    </dgm:pt>
    <dgm:pt modelId="{7353CEC9-52C2-4496-91FC-CF18B78D73AC}" type="pres">
      <dgm:prSet presAssocID="{EEFA1868-7815-47F0-8EE7-3924CF7F6796}" presName="Name0" presStyleCnt="0">
        <dgm:presLayoutVars>
          <dgm:chMax/>
          <dgm:chPref/>
          <dgm:dir/>
        </dgm:presLayoutVars>
      </dgm:prSet>
      <dgm:spPr/>
    </dgm:pt>
    <dgm:pt modelId="{6A34D84E-5A62-45CA-BFD6-6372C1D757F2}" type="pres">
      <dgm:prSet presAssocID="{F5DA0C40-065B-4B35-A056-91BFB1C65178}" presName="parenttextcomposite" presStyleCnt="0"/>
      <dgm:spPr/>
    </dgm:pt>
    <dgm:pt modelId="{F9BDC9D5-C4D2-4F48-ACF6-6745F188A2FD}" type="pres">
      <dgm:prSet presAssocID="{F5DA0C40-065B-4B35-A056-91BFB1C65178}" presName="parenttext" presStyleLbl="revTx" presStyleIdx="0" presStyleCnt="3" custLinFactNeighborX="24" custLinFactNeighborY="-2883">
        <dgm:presLayoutVars>
          <dgm:chMax/>
          <dgm:chPref val="2"/>
          <dgm:bulletEnabled val="1"/>
        </dgm:presLayoutVars>
      </dgm:prSet>
      <dgm:spPr/>
    </dgm:pt>
    <dgm:pt modelId="{F90D8356-0DCB-417A-83CE-5A110A2E86B2}" type="pres">
      <dgm:prSet presAssocID="{F5DA0C40-065B-4B35-A056-91BFB1C65178}" presName="composite" presStyleCnt="0"/>
      <dgm:spPr/>
    </dgm:pt>
    <dgm:pt modelId="{0027C60E-8803-4D0D-9512-8FD3A5F2F1FE}" type="pres">
      <dgm:prSet presAssocID="{F5DA0C40-065B-4B35-A056-91BFB1C65178}" presName="chevron1" presStyleLbl="alignNode1" presStyleIdx="0" presStyleCnt="21"/>
      <dgm:spPr/>
    </dgm:pt>
    <dgm:pt modelId="{C7490BEA-DE67-42CA-8203-E22B874CE982}" type="pres">
      <dgm:prSet presAssocID="{F5DA0C40-065B-4B35-A056-91BFB1C65178}" presName="chevron2" presStyleLbl="alignNode1" presStyleIdx="1" presStyleCnt="21"/>
      <dgm:spPr/>
    </dgm:pt>
    <dgm:pt modelId="{8058B2F5-6AE5-4B30-A8DD-8107E2950E96}" type="pres">
      <dgm:prSet presAssocID="{F5DA0C40-065B-4B35-A056-91BFB1C65178}" presName="chevron3" presStyleLbl="alignNode1" presStyleIdx="2" presStyleCnt="21"/>
      <dgm:spPr/>
    </dgm:pt>
    <dgm:pt modelId="{0472337A-EFDB-4861-9E44-9AFD225E516D}" type="pres">
      <dgm:prSet presAssocID="{F5DA0C40-065B-4B35-A056-91BFB1C65178}" presName="chevron4" presStyleLbl="alignNode1" presStyleIdx="3" presStyleCnt="21"/>
      <dgm:spPr/>
    </dgm:pt>
    <dgm:pt modelId="{53F13147-47BA-4D90-AD29-37D073E18A58}" type="pres">
      <dgm:prSet presAssocID="{F5DA0C40-065B-4B35-A056-91BFB1C65178}" presName="chevron5" presStyleLbl="alignNode1" presStyleIdx="4" presStyleCnt="21"/>
      <dgm:spPr/>
    </dgm:pt>
    <dgm:pt modelId="{8A8EC24A-E1CF-4ADE-821B-913D92212707}" type="pres">
      <dgm:prSet presAssocID="{F5DA0C40-065B-4B35-A056-91BFB1C65178}" presName="chevron6" presStyleLbl="alignNode1" presStyleIdx="5" presStyleCnt="21"/>
      <dgm:spPr/>
    </dgm:pt>
    <dgm:pt modelId="{FD77C62F-F341-462E-8E44-C0E7ABE342B1}" type="pres">
      <dgm:prSet presAssocID="{F5DA0C40-065B-4B35-A056-91BFB1C65178}" presName="chevron7" presStyleLbl="alignNode1" presStyleIdx="6" presStyleCnt="21"/>
      <dgm:spPr/>
    </dgm:pt>
    <dgm:pt modelId="{B95EAAD7-8AF2-43A8-B97F-346B7E2B95B8}" type="pres">
      <dgm:prSet presAssocID="{F5DA0C40-065B-4B35-A056-91BFB1C65178}" presName="childtext" presStyleLbl="solidFgAcc1" presStyleIdx="0" presStyleCnt="3" custLinFactNeighborX="24" custLinFactNeighborY="-1769">
        <dgm:presLayoutVars>
          <dgm:chMax/>
          <dgm:chPref val="0"/>
          <dgm:bulletEnabled val="1"/>
        </dgm:presLayoutVars>
      </dgm:prSet>
      <dgm:spPr/>
    </dgm:pt>
    <dgm:pt modelId="{83DA3820-9B7A-4FC5-BCF7-661235C7D62A}" type="pres">
      <dgm:prSet presAssocID="{989F37A7-F166-4228-A00F-6040FD33591C}" presName="sibTrans" presStyleCnt="0"/>
      <dgm:spPr/>
    </dgm:pt>
    <dgm:pt modelId="{2CE4FCFA-374E-464C-90A1-C0EF9FE4980C}" type="pres">
      <dgm:prSet presAssocID="{F7DDA528-AE39-47FD-9F81-E28821C847D5}" presName="parenttextcomposite" presStyleCnt="0"/>
      <dgm:spPr/>
    </dgm:pt>
    <dgm:pt modelId="{8C1C4917-3E27-40C3-A9AE-3A5F48097B0B}" type="pres">
      <dgm:prSet presAssocID="{F7DDA528-AE39-47FD-9F81-E28821C847D5}" presName="parenttext" presStyleLbl="revTx" presStyleIdx="1" presStyleCnt="3" custScaleX="123175" custScaleY="57379" custLinFactNeighborX="24" custLinFactNeighborY="-2883">
        <dgm:presLayoutVars>
          <dgm:chMax/>
          <dgm:chPref val="2"/>
          <dgm:bulletEnabled val="1"/>
        </dgm:presLayoutVars>
      </dgm:prSet>
      <dgm:spPr/>
    </dgm:pt>
    <dgm:pt modelId="{D5A5DD43-5B71-4A3B-ACF8-65C957D0BD7A}" type="pres">
      <dgm:prSet presAssocID="{F7DDA528-AE39-47FD-9F81-E28821C847D5}" presName="composite" presStyleCnt="0"/>
      <dgm:spPr/>
    </dgm:pt>
    <dgm:pt modelId="{B40913B2-540A-40E1-8388-183BA71447CA}" type="pres">
      <dgm:prSet presAssocID="{F7DDA528-AE39-47FD-9F81-E28821C847D5}" presName="chevron1" presStyleLbl="alignNode1" presStyleIdx="7" presStyleCnt="21"/>
      <dgm:spPr/>
    </dgm:pt>
    <dgm:pt modelId="{8E81401C-9F65-4E8C-8A4E-E2BAE8B8908B}" type="pres">
      <dgm:prSet presAssocID="{F7DDA528-AE39-47FD-9F81-E28821C847D5}" presName="chevron2" presStyleLbl="alignNode1" presStyleIdx="8" presStyleCnt="21"/>
      <dgm:spPr/>
    </dgm:pt>
    <dgm:pt modelId="{2E6E12F1-0EB5-4A2C-9F0C-AB2289B24E55}" type="pres">
      <dgm:prSet presAssocID="{F7DDA528-AE39-47FD-9F81-E28821C847D5}" presName="chevron3" presStyleLbl="alignNode1" presStyleIdx="9" presStyleCnt="21"/>
      <dgm:spPr/>
    </dgm:pt>
    <dgm:pt modelId="{DD726674-364B-4BF8-9BB4-B1CBB0AD17B4}" type="pres">
      <dgm:prSet presAssocID="{F7DDA528-AE39-47FD-9F81-E28821C847D5}" presName="chevron4" presStyleLbl="alignNode1" presStyleIdx="10" presStyleCnt="21"/>
      <dgm:spPr/>
    </dgm:pt>
    <dgm:pt modelId="{2DDA2C9B-CE87-4F7E-8A30-F01082543987}" type="pres">
      <dgm:prSet presAssocID="{F7DDA528-AE39-47FD-9F81-E28821C847D5}" presName="chevron5" presStyleLbl="alignNode1" presStyleIdx="11" presStyleCnt="21"/>
      <dgm:spPr/>
    </dgm:pt>
    <dgm:pt modelId="{3C671A5E-89D0-421D-B83C-DC5FC5C72033}" type="pres">
      <dgm:prSet presAssocID="{F7DDA528-AE39-47FD-9F81-E28821C847D5}" presName="chevron6" presStyleLbl="alignNode1" presStyleIdx="12" presStyleCnt="21"/>
      <dgm:spPr/>
    </dgm:pt>
    <dgm:pt modelId="{DB21D62A-CCAD-4551-8C9F-51C153FA54A8}" type="pres">
      <dgm:prSet presAssocID="{F7DDA528-AE39-47FD-9F81-E28821C847D5}" presName="chevron7" presStyleLbl="alignNode1" presStyleIdx="13" presStyleCnt="21"/>
      <dgm:spPr/>
    </dgm:pt>
    <dgm:pt modelId="{4ED1D5F9-BBD1-4982-921D-04B748F5AF5D}" type="pres">
      <dgm:prSet presAssocID="{F7DDA528-AE39-47FD-9F81-E28821C847D5}" presName="childtext" presStyleLbl="solidFgAcc1" presStyleIdx="1" presStyleCnt="3" custLinFactNeighborX="233" custLinFactNeighborY="-1769">
        <dgm:presLayoutVars>
          <dgm:chMax/>
          <dgm:chPref val="0"/>
          <dgm:bulletEnabled val="1"/>
        </dgm:presLayoutVars>
      </dgm:prSet>
      <dgm:spPr/>
    </dgm:pt>
    <dgm:pt modelId="{E3A52A95-5BCC-4EDC-98AF-78B30674325F}" type="pres">
      <dgm:prSet presAssocID="{81800953-82EB-488E-B0AC-47BF3736851E}" presName="sibTrans" presStyleCnt="0"/>
      <dgm:spPr/>
    </dgm:pt>
    <dgm:pt modelId="{F0C67A9A-8906-4015-94EC-3B8245129B13}" type="pres">
      <dgm:prSet presAssocID="{0D864855-5794-4FC6-A5BE-BCBB5976DC19}" presName="parenttextcomposite" presStyleCnt="0"/>
      <dgm:spPr/>
    </dgm:pt>
    <dgm:pt modelId="{0C1D5206-70AB-4577-9801-0BB6BBF91D38}" type="pres">
      <dgm:prSet presAssocID="{0D864855-5794-4FC6-A5BE-BCBB5976DC19}" presName="parenttext" presStyleLbl="revTx" presStyleIdx="2" presStyleCnt="3" custLinFactNeighborX="24" custLinFactNeighborY="-2883">
        <dgm:presLayoutVars>
          <dgm:chMax/>
          <dgm:chPref val="2"/>
          <dgm:bulletEnabled val="1"/>
        </dgm:presLayoutVars>
      </dgm:prSet>
      <dgm:spPr/>
    </dgm:pt>
    <dgm:pt modelId="{BBCC74CA-DAFC-4934-BB80-CA8525BE4580}" type="pres">
      <dgm:prSet presAssocID="{0D864855-5794-4FC6-A5BE-BCBB5976DC19}" presName="composite" presStyleCnt="0"/>
      <dgm:spPr/>
    </dgm:pt>
    <dgm:pt modelId="{D7DF3E50-8534-48E4-94CC-D99BE6D8DEAF}" type="pres">
      <dgm:prSet presAssocID="{0D864855-5794-4FC6-A5BE-BCBB5976DC19}" presName="chevron1" presStyleLbl="alignNode1" presStyleIdx="14" presStyleCnt="21"/>
      <dgm:spPr/>
    </dgm:pt>
    <dgm:pt modelId="{3A69A2EB-0C90-48F4-8FC3-6BC030F8DCCB}" type="pres">
      <dgm:prSet presAssocID="{0D864855-5794-4FC6-A5BE-BCBB5976DC19}" presName="chevron2" presStyleLbl="alignNode1" presStyleIdx="15" presStyleCnt="21"/>
      <dgm:spPr/>
    </dgm:pt>
    <dgm:pt modelId="{3B64E633-36AB-45DB-BEA7-562CA0A45BA0}" type="pres">
      <dgm:prSet presAssocID="{0D864855-5794-4FC6-A5BE-BCBB5976DC19}" presName="chevron3" presStyleLbl="alignNode1" presStyleIdx="16" presStyleCnt="21"/>
      <dgm:spPr/>
    </dgm:pt>
    <dgm:pt modelId="{EEF15782-640C-44CF-A3C9-6EB6B7010D50}" type="pres">
      <dgm:prSet presAssocID="{0D864855-5794-4FC6-A5BE-BCBB5976DC19}" presName="chevron4" presStyleLbl="alignNode1" presStyleIdx="17" presStyleCnt="21"/>
      <dgm:spPr/>
    </dgm:pt>
    <dgm:pt modelId="{952D19FC-7774-49C3-ABAE-1A647F0E0608}" type="pres">
      <dgm:prSet presAssocID="{0D864855-5794-4FC6-A5BE-BCBB5976DC19}" presName="chevron5" presStyleLbl="alignNode1" presStyleIdx="18" presStyleCnt="21"/>
      <dgm:spPr/>
    </dgm:pt>
    <dgm:pt modelId="{1FD418C4-3953-4B0B-9E98-74BEB0BA3F62}" type="pres">
      <dgm:prSet presAssocID="{0D864855-5794-4FC6-A5BE-BCBB5976DC19}" presName="chevron6" presStyleLbl="alignNode1" presStyleIdx="19" presStyleCnt="21"/>
      <dgm:spPr/>
    </dgm:pt>
    <dgm:pt modelId="{9EBE8A0B-CD00-459E-8DD8-758E4ADE476E}" type="pres">
      <dgm:prSet presAssocID="{0D864855-5794-4FC6-A5BE-BCBB5976DC19}" presName="chevron7" presStyleLbl="alignNode1" presStyleIdx="20" presStyleCnt="21"/>
      <dgm:spPr/>
    </dgm:pt>
    <dgm:pt modelId="{6D5CEF95-583E-4159-86C6-77BD80F94F9D}" type="pres">
      <dgm:prSet presAssocID="{0D864855-5794-4FC6-A5BE-BCBB5976DC19}" presName="childtext" presStyleLbl="solidFgAcc1" presStyleIdx="2" presStyleCnt="3" custLinFactNeighborX="24" custLinFactNeighborY="-1769">
        <dgm:presLayoutVars>
          <dgm:chMax/>
          <dgm:chPref val="0"/>
          <dgm:bulletEnabled val="1"/>
        </dgm:presLayoutVars>
      </dgm:prSet>
      <dgm:spPr/>
    </dgm:pt>
  </dgm:ptLst>
  <dgm:cxnLst>
    <dgm:cxn modelId="{E090560C-FDDD-4CC6-A9A3-E3FA5CABE456}" type="presOf" srcId="{EEFA1868-7815-47F0-8EE7-3924CF7F6796}" destId="{7353CEC9-52C2-4496-91FC-CF18B78D73AC}" srcOrd="0" destOrd="0" presId="urn:microsoft.com/office/officeart/2008/layout/VerticalAccentList"/>
    <dgm:cxn modelId="{EA7DA937-588A-4CDD-9E39-5DFBF7784070}" srcId="{EEFA1868-7815-47F0-8EE7-3924CF7F6796}" destId="{0D864855-5794-4FC6-A5BE-BCBB5976DC19}" srcOrd="2" destOrd="0" parTransId="{489B6634-1CBB-4B18-80CC-7CF405C6FA68}" sibTransId="{1B3FA4CA-C094-454D-951B-EB919EDD57A0}"/>
    <dgm:cxn modelId="{61FC1269-2B14-4F08-94A7-AC41915A50C2}" type="presOf" srcId="{8CC8E0A1-FEFB-4C6A-B9C3-CD6396FA89E4}" destId="{B95EAAD7-8AF2-43A8-B97F-346B7E2B95B8}" srcOrd="0" destOrd="0" presId="urn:microsoft.com/office/officeart/2008/layout/VerticalAccentList"/>
    <dgm:cxn modelId="{E5D9C28B-3D10-4130-A8CA-B5550FA0E41D}" type="presOf" srcId="{F7DDA528-AE39-47FD-9F81-E28821C847D5}" destId="{8C1C4917-3E27-40C3-A9AE-3A5F48097B0B}" srcOrd="0" destOrd="0" presId="urn:microsoft.com/office/officeart/2008/layout/VerticalAccentList"/>
    <dgm:cxn modelId="{3D9DCE90-CF73-4325-AB3C-D7E16509895A}" srcId="{F5DA0C40-065B-4B35-A056-91BFB1C65178}" destId="{8CC8E0A1-FEFB-4C6A-B9C3-CD6396FA89E4}" srcOrd="0" destOrd="0" parTransId="{942213BD-A0B8-4023-A564-813F76FA9BE5}" sibTransId="{FCD3BCE8-0F95-46AE-B04C-73F4A8766ACC}"/>
    <dgm:cxn modelId="{3397CA91-14D8-421E-8509-1BBAD749361F}" srcId="{EEFA1868-7815-47F0-8EE7-3924CF7F6796}" destId="{F7DDA528-AE39-47FD-9F81-E28821C847D5}" srcOrd="1" destOrd="0" parTransId="{9652D900-F6FE-4B63-8A4E-84B8F51E4C97}" sibTransId="{81800953-82EB-488E-B0AC-47BF3736851E}"/>
    <dgm:cxn modelId="{B66AC89A-8117-461A-8779-78DA1BFC14C5}" srcId="{F7DDA528-AE39-47FD-9F81-E28821C847D5}" destId="{9177CBA5-8ED4-41A0-8A45-296836F5866F}" srcOrd="0" destOrd="0" parTransId="{B5C31450-FACE-4B35-B711-E9583C7F7BB9}" sibTransId="{AC018F7E-8DB0-4B12-8CEE-987F7DA2C16E}"/>
    <dgm:cxn modelId="{E30DFDA5-9942-44B5-80CA-79FD7FED3FF2}" type="presOf" srcId="{0D864855-5794-4FC6-A5BE-BCBB5976DC19}" destId="{0C1D5206-70AB-4577-9801-0BB6BBF91D38}" srcOrd="0" destOrd="0" presId="urn:microsoft.com/office/officeart/2008/layout/VerticalAccentList"/>
    <dgm:cxn modelId="{BFF4DFE1-2199-46E7-A8D0-D520FFFA4390}" srcId="{EEFA1868-7815-47F0-8EE7-3924CF7F6796}" destId="{F5DA0C40-065B-4B35-A056-91BFB1C65178}" srcOrd="0" destOrd="0" parTransId="{AEE2B6B5-6C24-44AB-8B80-8D5E98C28CE5}" sibTransId="{989F37A7-F166-4228-A00F-6040FD33591C}"/>
    <dgm:cxn modelId="{BFA6F5E1-8AB3-4E80-9F3A-678CDDC68E91}" srcId="{0D864855-5794-4FC6-A5BE-BCBB5976DC19}" destId="{7D8AF813-D4EB-4637-88D0-E5CC8533E760}" srcOrd="0" destOrd="0" parTransId="{12DF2A36-22CD-4E08-9961-25C192CDE0D7}" sibTransId="{8AC24668-D3FA-4C67-95AD-B0ABEBF7841A}"/>
    <dgm:cxn modelId="{D97A4AEC-864A-4500-839B-497C60C13E24}" type="presOf" srcId="{7D8AF813-D4EB-4637-88D0-E5CC8533E760}" destId="{6D5CEF95-583E-4159-86C6-77BD80F94F9D}" srcOrd="0" destOrd="0" presId="urn:microsoft.com/office/officeart/2008/layout/VerticalAccentList"/>
    <dgm:cxn modelId="{432261EE-7B13-4A70-B128-38FC5FC5C6BE}" type="presOf" srcId="{F5DA0C40-065B-4B35-A056-91BFB1C65178}" destId="{F9BDC9D5-C4D2-4F48-ACF6-6745F188A2FD}" srcOrd="0" destOrd="0" presId="urn:microsoft.com/office/officeart/2008/layout/VerticalAccentList"/>
    <dgm:cxn modelId="{AF367BF8-9C30-4015-BD7C-65CF17AAEA4C}" type="presOf" srcId="{9177CBA5-8ED4-41A0-8A45-296836F5866F}" destId="{4ED1D5F9-BBD1-4982-921D-04B748F5AF5D}" srcOrd="0" destOrd="0" presId="urn:microsoft.com/office/officeart/2008/layout/VerticalAccentList"/>
    <dgm:cxn modelId="{A5C64470-5E10-46A3-81F0-4E18FCB9D53E}" type="presParOf" srcId="{7353CEC9-52C2-4496-91FC-CF18B78D73AC}" destId="{6A34D84E-5A62-45CA-BFD6-6372C1D757F2}" srcOrd="0" destOrd="0" presId="urn:microsoft.com/office/officeart/2008/layout/VerticalAccentList"/>
    <dgm:cxn modelId="{2A9E9050-1AF6-436F-BBCC-BBB64403B99B}" type="presParOf" srcId="{6A34D84E-5A62-45CA-BFD6-6372C1D757F2}" destId="{F9BDC9D5-C4D2-4F48-ACF6-6745F188A2FD}" srcOrd="0" destOrd="0" presId="urn:microsoft.com/office/officeart/2008/layout/VerticalAccentList"/>
    <dgm:cxn modelId="{C400FE3A-01AF-4B87-B46B-F33F9EFA4BD3}" type="presParOf" srcId="{7353CEC9-52C2-4496-91FC-CF18B78D73AC}" destId="{F90D8356-0DCB-417A-83CE-5A110A2E86B2}" srcOrd="1" destOrd="0" presId="urn:microsoft.com/office/officeart/2008/layout/VerticalAccentList"/>
    <dgm:cxn modelId="{CA843A1D-4C13-41EE-9468-7A1204FDA09F}" type="presParOf" srcId="{F90D8356-0DCB-417A-83CE-5A110A2E86B2}" destId="{0027C60E-8803-4D0D-9512-8FD3A5F2F1FE}" srcOrd="0" destOrd="0" presId="urn:microsoft.com/office/officeart/2008/layout/VerticalAccentList"/>
    <dgm:cxn modelId="{3F7C881A-5983-40AA-97A9-6052CBB0F3C3}" type="presParOf" srcId="{F90D8356-0DCB-417A-83CE-5A110A2E86B2}" destId="{C7490BEA-DE67-42CA-8203-E22B874CE982}" srcOrd="1" destOrd="0" presId="urn:microsoft.com/office/officeart/2008/layout/VerticalAccentList"/>
    <dgm:cxn modelId="{3E5C6256-40E1-431D-959D-1BB7D341081A}" type="presParOf" srcId="{F90D8356-0DCB-417A-83CE-5A110A2E86B2}" destId="{8058B2F5-6AE5-4B30-A8DD-8107E2950E96}" srcOrd="2" destOrd="0" presId="urn:microsoft.com/office/officeart/2008/layout/VerticalAccentList"/>
    <dgm:cxn modelId="{E5AE875E-4EFF-4FCC-B194-09916E0778BB}" type="presParOf" srcId="{F90D8356-0DCB-417A-83CE-5A110A2E86B2}" destId="{0472337A-EFDB-4861-9E44-9AFD225E516D}" srcOrd="3" destOrd="0" presId="urn:microsoft.com/office/officeart/2008/layout/VerticalAccentList"/>
    <dgm:cxn modelId="{79177486-944B-417F-92DE-2E8A11227A08}" type="presParOf" srcId="{F90D8356-0DCB-417A-83CE-5A110A2E86B2}" destId="{53F13147-47BA-4D90-AD29-37D073E18A58}" srcOrd="4" destOrd="0" presId="urn:microsoft.com/office/officeart/2008/layout/VerticalAccentList"/>
    <dgm:cxn modelId="{D61166A5-2652-47B1-B291-E9F14375013D}" type="presParOf" srcId="{F90D8356-0DCB-417A-83CE-5A110A2E86B2}" destId="{8A8EC24A-E1CF-4ADE-821B-913D92212707}" srcOrd="5" destOrd="0" presId="urn:microsoft.com/office/officeart/2008/layout/VerticalAccentList"/>
    <dgm:cxn modelId="{C5D10587-9D7A-40EE-B63A-73A04959BA18}" type="presParOf" srcId="{F90D8356-0DCB-417A-83CE-5A110A2E86B2}" destId="{FD77C62F-F341-462E-8E44-C0E7ABE342B1}" srcOrd="6" destOrd="0" presId="urn:microsoft.com/office/officeart/2008/layout/VerticalAccentList"/>
    <dgm:cxn modelId="{34D38820-33A7-4A24-A3FD-4420AAE5AC03}" type="presParOf" srcId="{F90D8356-0DCB-417A-83CE-5A110A2E86B2}" destId="{B95EAAD7-8AF2-43A8-B97F-346B7E2B95B8}" srcOrd="7" destOrd="0" presId="urn:microsoft.com/office/officeart/2008/layout/VerticalAccentList"/>
    <dgm:cxn modelId="{82FF0067-715D-4351-9D08-9458C2594A8B}" type="presParOf" srcId="{7353CEC9-52C2-4496-91FC-CF18B78D73AC}" destId="{83DA3820-9B7A-4FC5-BCF7-661235C7D62A}" srcOrd="2" destOrd="0" presId="urn:microsoft.com/office/officeart/2008/layout/VerticalAccentList"/>
    <dgm:cxn modelId="{9A5EE781-AB8B-4CB1-BCD4-30ED23025415}" type="presParOf" srcId="{7353CEC9-52C2-4496-91FC-CF18B78D73AC}" destId="{2CE4FCFA-374E-464C-90A1-C0EF9FE4980C}" srcOrd="3" destOrd="0" presId="urn:microsoft.com/office/officeart/2008/layout/VerticalAccentList"/>
    <dgm:cxn modelId="{DB63D1B5-BB76-45B4-8B9C-C64AF89CF258}" type="presParOf" srcId="{2CE4FCFA-374E-464C-90A1-C0EF9FE4980C}" destId="{8C1C4917-3E27-40C3-A9AE-3A5F48097B0B}" srcOrd="0" destOrd="0" presId="urn:microsoft.com/office/officeart/2008/layout/VerticalAccentList"/>
    <dgm:cxn modelId="{14AC6B65-F759-41C6-9891-689AB8D26688}" type="presParOf" srcId="{7353CEC9-52C2-4496-91FC-CF18B78D73AC}" destId="{D5A5DD43-5B71-4A3B-ACF8-65C957D0BD7A}" srcOrd="4" destOrd="0" presId="urn:microsoft.com/office/officeart/2008/layout/VerticalAccentList"/>
    <dgm:cxn modelId="{D2066748-993A-4ECA-B78F-717F78202179}" type="presParOf" srcId="{D5A5DD43-5B71-4A3B-ACF8-65C957D0BD7A}" destId="{B40913B2-540A-40E1-8388-183BA71447CA}" srcOrd="0" destOrd="0" presId="urn:microsoft.com/office/officeart/2008/layout/VerticalAccentList"/>
    <dgm:cxn modelId="{98B6FC56-5F3C-462F-9B62-00E1CB160894}" type="presParOf" srcId="{D5A5DD43-5B71-4A3B-ACF8-65C957D0BD7A}" destId="{8E81401C-9F65-4E8C-8A4E-E2BAE8B8908B}" srcOrd="1" destOrd="0" presId="urn:microsoft.com/office/officeart/2008/layout/VerticalAccentList"/>
    <dgm:cxn modelId="{4C911635-A85C-47B0-AEAE-4BFD60CE5657}" type="presParOf" srcId="{D5A5DD43-5B71-4A3B-ACF8-65C957D0BD7A}" destId="{2E6E12F1-0EB5-4A2C-9F0C-AB2289B24E55}" srcOrd="2" destOrd="0" presId="urn:microsoft.com/office/officeart/2008/layout/VerticalAccentList"/>
    <dgm:cxn modelId="{A14DD937-2E57-40FD-B0D3-6AEA57562AB7}" type="presParOf" srcId="{D5A5DD43-5B71-4A3B-ACF8-65C957D0BD7A}" destId="{DD726674-364B-4BF8-9BB4-B1CBB0AD17B4}" srcOrd="3" destOrd="0" presId="urn:microsoft.com/office/officeart/2008/layout/VerticalAccentList"/>
    <dgm:cxn modelId="{2AED59D5-DCDE-439C-84A6-569B3496C045}" type="presParOf" srcId="{D5A5DD43-5B71-4A3B-ACF8-65C957D0BD7A}" destId="{2DDA2C9B-CE87-4F7E-8A30-F01082543987}" srcOrd="4" destOrd="0" presId="urn:microsoft.com/office/officeart/2008/layout/VerticalAccentList"/>
    <dgm:cxn modelId="{C18DBD6F-389E-43FB-B7D9-EA8D72745827}" type="presParOf" srcId="{D5A5DD43-5B71-4A3B-ACF8-65C957D0BD7A}" destId="{3C671A5E-89D0-421D-B83C-DC5FC5C72033}" srcOrd="5" destOrd="0" presId="urn:microsoft.com/office/officeart/2008/layout/VerticalAccentList"/>
    <dgm:cxn modelId="{EC719641-A711-42D3-B784-38324B25AEB8}" type="presParOf" srcId="{D5A5DD43-5B71-4A3B-ACF8-65C957D0BD7A}" destId="{DB21D62A-CCAD-4551-8C9F-51C153FA54A8}" srcOrd="6" destOrd="0" presId="urn:microsoft.com/office/officeart/2008/layout/VerticalAccentList"/>
    <dgm:cxn modelId="{2EC27047-4B96-4F26-BF7D-5ACC06D99D8D}" type="presParOf" srcId="{D5A5DD43-5B71-4A3B-ACF8-65C957D0BD7A}" destId="{4ED1D5F9-BBD1-4982-921D-04B748F5AF5D}" srcOrd="7" destOrd="0" presId="urn:microsoft.com/office/officeart/2008/layout/VerticalAccentList"/>
    <dgm:cxn modelId="{E0CD0B02-557F-4162-B555-830A0D5D4A72}" type="presParOf" srcId="{7353CEC9-52C2-4496-91FC-CF18B78D73AC}" destId="{E3A52A95-5BCC-4EDC-98AF-78B30674325F}" srcOrd="5" destOrd="0" presId="urn:microsoft.com/office/officeart/2008/layout/VerticalAccentList"/>
    <dgm:cxn modelId="{A9A1FD48-D8A7-4867-818E-363E06352C2F}" type="presParOf" srcId="{7353CEC9-52C2-4496-91FC-CF18B78D73AC}" destId="{F0C67A9A-8906-4015-94EC-3B8245129B13}" srcOrd="6" destOrd="0" presId="urn:microsoft.com/office/officeart/2008/layout/VerticalAccentList"/>
    <dgm:cxn modelId="{87FC47FF-583E-476B-ACAF-1F0CA8E722D0}" type="presParOf" srcId="{F0C67A9A-8906-4015-94EC-3B8245129B13}" destId="{0C1D5206-70AB-4577-9801-0BB6BBF91D38}" srcOrd="0" destOrd="0" presId="urn:microsoft.com/office/officeart/2008/layout/VerticalAccentList"/>
    <dgm:cxn modelId="{7041655B-F2FC-447B-93C0-CE90FE839BDC}" type="presParOf" srcId="{7353CEC9-52C2-4496-91FC-CF18B78D73AC}" destId="{BBCC74CA-DAFC-4934-BB80-CA8525BE4580}" srcOrd="7" destOrd="0" presId="urn:microsoft.com/office/officeart/2008/layout/VerticalAccentList"/>
    <dgm:cxn modelId="{10E5720A-0DB7-4AF2-9CC2-EFF73369C246}" type="presParOf" srcId="{BBCC74CA-DAFC-4934-BB80-CA8525BE4580}" destId="{D7DF3E50-8534-48E4-94CC-D99BE6D8DEAF}" srcOrd="0" destOrd="0" presId="urn:microsoft.com/office/officeart/2008/layout/VerticalAccentList"/>
    <dgm:cxn modelId="{0F390DA1-7390-40BD-8C01-9289FE5E6ED1}" type="presParOf" srcId="{BBCC74CA-DAFC-4934-BB80-CA8525BE4580}" destId="{3A69A2EB-0C90-48F4-8FC3-6BC030F8DCCB}" srcOrd="1" destOrd="0" presId="urn:microsoft.com/office/officeart/2008/layout/VerticalAccentList"/>
    <dgm:cxn modelId="{C484355E-898F-42DE-A775-D560327E5940}" type="presParOf" srcId="{BBCC74CA-DAFC-4934-BB80-CA8525BE4580}" destId="{3B64E633-36AB-45DB-BEA7-562CA0A45BA0}" srcOrd="2" destOrd="0" presId="urn:microsoft.com/office/officeart/2008/layout/VerticalAccentList"/>
    <dgm:cxn modelId="{7D04DB18-36A5-4BD5-8A4B-D580632D64C3}" type="presParOf" srcId="{BBCC74CA-DAFC-4934-BB80-CA8525BE4580}" destId="{EEF15782-640C-44CF-A3C9-6EB6B7010D50}" srcOrd="3" destOrd="0" presId="urn:microsoft.com/office/officeart/2008/layout/VerticalAccentList"/>
    <dgm:cxn modelId="{D934FFEF-E84C-4CF9-B8BD-BEAB1C63986C}" type="presParOf" srcId="{BBCC74CA-DAFC-4934-BB80-CA8525BE4580}" destId="{952D19FC-7774-49C3-ABAE-1A647F0E0608}" srcOrd="4" destOrd="0" presId="urn:microsoft.com/office/officeart/2008/layout/VerticalAccentList"/>
    <dgm:cxn modelId="{9C4F6A6C-2579-4ED9-BDCD-91A767514A0D}" type="presParOf" srcId="{BBCC74CA-DAFC-4934-BB80-CA8525BE4580}" destId="{1FD418C4-3953-4B0B-9E98-74BEB0BA3F62}" srcOrd="5" destOrd="0" presId="urn:microsoft.com/office/officeart/2008/layout/VerticalAccentList"/>
    <dgm:cxn modelId="{B05EE707-DC04-4881-BFD4-2093CAA4D41E}" type="presParOf" srcId="{BBCC74CA-DAFC-4934-BB80-CA8525BE4580}" destId="{9EBE8A0B-CD00-459E-8DD8-758E4ADE476E}" srcOrd="6" destOrd="0" presId="urn:microsoft.com/office/officeart/2008/layout/VerticalAccentList"/>
    <dgm:cxn modelId="{E6EEC05D-85DF-4B3E-A3C5-42D170BC0DD8}" type="presParOf" srcId="{BBCC74CA-DAFC-4934-BB80-CA8525BE4580}" destId="{6D5CEF95-583E-4159-86C6-77BD80F94F9D}"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E1F78-BF84-4036-8952-1B740E3995D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86BBD5E7-9E15-41DA-90F8-7418EFB3C36E}">
      <dgm:prSet phldrT="[Text]" custT="1"/>
      <dgm:spPr/>
      <dgm:t>
        <a:bodyPr/>
        <a:lstStyle/>
        <a:p>
          <a:r>
            <a:rPr lang="en-IN" sz="3800" dirty="0">
              <a:solidFill>
                <a:schemeClr val="bg1"/>
              </a:solidFill>
              <a:latin typeface="Times New Roman" panose="02020603050405020304" pitchFamily="18" charset="0"/>
              <a:cs typeface="Times New Roman" panose="02020603050405020304" pitchFamily="18" charset="0"/>
            </a:rPr>
            <a:t>     DESIGN VPC     ARCHITECTURE</a:t>
          </a:r>
        </a:p>
      </dgm:t>
    </dgm:pt>
    <dgm:pt modelId="{511C34BC-3CB3-46F8-9983-A909AD38DEC9}" type="parTrans" cxnId="{EA3A08F7-CD4A-4564-A542-453B90B0376C}">
      <dgm:prSet/>
      <dgm:spPr/>
      <dgm:t>
        <a:bodyPr/>
        <a:lstStyle/>
        <a:p>
          <a:endParaRPr lang="en-IN"/>
        </a:p>
      </dgm:t>
    </dgm:pt>
    <dgm:pt modelId="{9926F306-A66C-4352-AAC6-D0A36464A3BC}" type="sibTrans" cxnId="{EA3A08F7-CD4A-4564-A542-453B90B0376C}">
      <dgm:prSet/>
      <dgm:spPr/>
      <dgm:t>
        <a:bodyPr/>
        <a:lstStyle/>
        <a:p>
          <a:endParaRPr lang="en-IN"/>
        </a:p>
      </dgm:t>
    </dgm:pt>
    <dgm:pt modelId="{93A3702E-ABD3-4D36-86C7-39DF1E8CF457}">
      <dgm:prSet phldrT="[Text]" custT="1"/>
      <dgm:spPr/>
      <dgm:t>
        <a:bodyPr/>
        <a:lstStyle/>
        <a:p>
          <a:r>
            <a:rPr lang="en-IN" sz="3800" dirty="0">
              <a:solidFill>
                <a:schemeClr val="bg1"/>
              </a:solidFill>
              <a:latin typeface="Times New Roman" panose="02020603050405020304" pitchFamily="18" charset="0"/>
              <a:cs typeface="Times New Roman" panose="02020603050405020304" pitchFamily="18" charset="0"/>
            </a:rPr>
            <a:t>USE  AVAILABILITY ZONES</a:t>
          </a:r>
        </a:p>
      </dgm:t>
    </dgm:pt>
    <dgm:pt modelId="{36E4275C-F955-4E83-8025-87B802832A4B}" type="parTrans" cxnId="{707363F3-0C32-4133-88BC-9ADF452673C1}">
      <dgm:prSet/>
      <dgm:spPr/>
      <dgm:t>
        <a:bodyPr/>
        <a:lstStyle/>
        <a:p>
          <a:endParaRPr lang="en-IN"/>
        </a:p>
      </dgm:t>
    </dgm:pt>
    <dgm:pt modelId="{824FBD59-78FC-4C0D-9FB7-B7EE3A4C5ECC}" type="sibTrans" cxnId="{707363F3-0C32-4133-88BC-9ADF452673C1}">
      <dgm:prSet/>
      <dgm:spPr/>
      <dgm:t>
        <a:bodyPr/>
        <a:lstStyle/>
        <a:p>
          <a:endParaRPr lang="en-IN"/>
        </a:p>
      </dgm:t>
    </dgm:pt>
    <dgm:pt modelId="{A702A7FE-84CB-4601-8F7B-9A633FE72478}">
      <dgm:prSet phldrT="[Text]" custT="1"/>
      <dgm:spPr/>
      <dgm:t>
        <a:bodyPr/>
        <a:lstStyle/>
        <a:p>
          <a:r>
            <a:rPr lang="en-IN" sz="3800" dirty="0">
              <a:solidFill>
                <a:schemeClr val="bg1"/>
              </a:solidFill>
              <a:latin typeface="Times New Roman" panose="02020603050405020304" pitchFamily="18" charset="0"/>
              <a:cs typeface="Times New Roman" panose="02020603050405020304" pitchFamily="18" charset="0"/>
            </a:rPr>
            <a:t>SETUP INTERNET GATEWAY AND NAT GATEWAY</a:t>
          </a:r>
        </a:p>
      </dgm:t>
    </dgm:pt>
    <dgm:pt modelId="{45698FCF-9B19-4348-9C4C-F4B6962244B7}" type="parTrans" cxnId="{9BC19F53-DBB0-41E5-9D18-D062E27DCF65}">
      <dgm:prSet/>
      <dgm:spPr/>
      <dgm:t>
        <a:bodyPr/>
        <a:lstStyle/>
        <a:p>
          <a:endParaRPr lang="en-IN"/>
        </a:p>
      </dgm:t>
    </dgm:pt>
    <dgm:pt modelId="{05B6FB83-A5EC-4613-9905-8C3909165112}" type="sibTrans" cxnId="{9BC19F53-DBB0-41E5-9D18-D062E27DCF65}">
      <dgm:prSet/>
      <dgm:spPr/>
      <dgm:t>
        <a:bodyPr/>
        <a:lstStyle/>
        <a:p>
          <a:endParaRPr lang="en-IN"/>
        </a:p>
      </dgm:t>
    </dgm:pt>
    <dgm:pt modelId="{F12046B2-8AA4-448C-BC92-DB44AFDA388B}">
      <dgm:prSet phldrT="[Text]" custT="1"/>
      <dgm:spPr/>
      <dgm:t>
        <a:bodyPr/>
        <a:lstStyle/>
        <a:p>
          <a:r>
            <a:rPr lang="en-IN" sz="3800" dirty="0">
              <a:solidFill>
                <a:schemeClr val="bg1"/>
              </a:solidFill>
              <a:latin typeface="Times New Roman" panose="02020603050405020304" pitchFamily="18" charset="0"/>
              <a:cs typeface="Times New Roman" panose="02020603050405020304" pitchFamily="18" charset="0"/>
            </a:rPr>
            <a:t>AUTOMATE VPC DEPLOYMENT</a:t>
          </a:r>
        </a:p>
      </dgm:t>
    </dgm:pt>
    <dgm:pt modelId="{E30D784D-C795-474B-9962-A90FE5FC8C8D}" type="parTrans" cxnId="{EFCC14C4-ECD2-4C30-BAD6-9953C9B4922D}">
      <dgm:prSet/>
      <dgm:spPr/>
      <dgm:t>
        <a:bodyPr/>
        <a:lstStyle/>
        <a:p>
          <a:endParaRPr lang="en-IN"/>
        </a:p>
      </dgm:t>
    </dgm:pt>
    <dgm:pt modelId="{67AD91D5-B932-4CA7-9437-C0C88D5D172A}" type="sibTrans" cxnId="{EFCC14C4-ECD2-4C30-BAD6-9953C9B4922D}">
      <dgm:prSet/>
      <dgm:spPr/>
      <dgm:t>
        <a:bodyPr/>
        <a:lstStyle/>
        <a:p>
          <a:endParaRPr lang="en-IN"/>
        </a:p>
      </dgm:t>
    </dgm:pt>
    <dgm:pt modelId="{7AFACDA2-BC17-4071-9C7C-56AC9E0737FE}" type="pres">
      <dgm:prSet presAssocID="{5E5E1F78-BF84-4036-8952-1B740E3995DC}" presName="Name0" presStyleCnt="0">
        <dgm:presLayoutVars>
          <dgm:dir/>
          <dgm:resizeHandles val="exact"/>
        </dgm:presLayoutVars>
      </dgm:prSet>
      <dgm:spPr/>
    </dgm:pt>
    <dgm:pt modelId="{CAE30C9B-9810-4237-AE68-33B88B971835}" type="pres">
      <dgm:prSet presAssocID="{86BBD5E7-9E15-41DA-90F8-7418EFB3C36E}" presName="compNode" presStyleCnt="0"/>
      <dgm:spPr/>
    </dgm:pt>
    <dgm:pt modelId="{D75E3F56-C5D1-4466-A9AE-B22077CC197F}" type="pres">
      <dgm:prSet presAssocID="{86BBD5E7-9E15-41DA-90F8-7418EFB3C36E}" presName="pictRect" presStyleLbl="node1" presStyleIdx="0" presStyleCnt="4" custLinFactNeighborX="25819" custLinFactNeighborY="1419"/>
      <dgm:spPr>
        <a:blipFill>
          <a:blip xmlns:r="http://schemas.openxmlformats.org/officeDocument/2006/relationships" r:embed="rId1"/>
          <a:srcRect/>
          <a:stretch>
            <a:fillRect l="-1000" r="-1000"/>
          </a:stretch>
        </a:blipFill>
      </dgm:spPr>
    </dgm:pt>
    <dgm:pt modelId="{24D705DE-51BF-40C1-A54F-0A5083D0DE38}" type="pres">
      <dgm:prSet presAssocID="{86BBD5E7-9E15-41DA-90F8-7418EFB3C36E}" presName="textRect" presStyleLbl="revTx" presStyleIdx="0" presStyleCnt="4" custScaleX="126968" custScaleY="85334">
        <dgm:presLayoutVars>
          <dgm:bulletEnabled val="1"/>
        </dgm:presLayoutVars>
      </dgm:prSet>
      <dgm:spPr/>
    </dgm:pt>
    <dgm:pt modelId="{FE10B768-292E-4A86-A536-13DD135C2FC0}" type="pres">
      <dgm:prSet presAssocID="{9926F306-A66C-4352-AAC6-D0A36464A3BC}" presName="sibTrans" presStyleLbl="sibTrans2D1" presStyleIdx="0" presStyleCnt="0"/>
      <dgm:spPr/>
    </dgm:pt>
    <dgm:pt modelId="{E3383263-B4F2-47E7-A2A4-04481819D910}" type="pres">
      <dgm:prSet presAssocID="{93A3702E-ABD3-4D36-86C7-39DF1E8CF457}" presName="compNode" presStyleCnt="0"/>
      <dgm:spPr/>
    </dgm:pt>
    <dgm:pt modelId="{B5038082-5552-4C5A-A02B-1256C36B55F1}" type="pres">
      <dgm:prSet presAssocID="{93A3702E-ABD3-4D36-86C7-39DF1E8CF457}" presName="pictRect" presStyleLbl="node1" presStyleIdx="1" presStyleCnt="4" custLinFactNeighborX="-2117" custLinFactNeighborY="3150"/>
      <dgm:spPr>
        <a:blipFill>
          <a:blip xmlns:r="http://schemas.openxmlformats.org/officeDocument/2006/relationships" r:embed="rId2"/>
          <a:srcRect/>
          <a:stretch>
            <a:fillRect l="-17000" r="-17000"/>
          </a:stretch>
        </a:blipFill>
      </dgm:spPr>
    </dgm:pt>
    <dgm:pt modelId="{48858B8E-EF0A-416E-BDFB-DBCCE94C056D}" type="pres">
      <dgm:prSet presAssocID="{93A3702E-ABD3-4D36-86C7-39DF1E8CF457}" presName="textRect" presStyleLbl="revTx" presStyleIdx="1" presStyleCnt="4" custScaleX="162442">
        <dgm:presLayoutVars>
          <dgm:bulletEnabled val="1"/>
        </dgm:presLayoutVars>
      </dgm:prSet>
      <dgm:spPr/>
    </dgm:pt>
    <dgm:pt modelId="{EA72B77D-A310-49A9-AB7B-D03FAE2E1DA7}" type="pres">
      <dgm:prSet presAssocID="{824FBD59-78FC-4C0D-9FB7-B7EE3A4C5ECC}" presName="sibTrans" presStyleLbl="sibTrans2D1" presStyleIdx="0" presStyleCnt="0"/>
      <dgm:spPr/>
    </dgm:pt>
    <dgm:pt modelId="{87E1E47A-8C29-4582-A6EA-88DB3C341557}" type="pres">
      <dgm:prSet presAssocID="{A702A7FE-84CB-4601-8F7B-9A633FE72478}" presName="compNode" presStyleCnt="0"/>
      <dgm:spPr/>
    </dgm:pt>
    <dgm:pt modelId="{1245C6BB-E31B-4114-9EEE-A8564B3F1B35}" type="pres">
      <dgm:prSet presAssocID="{A702A7FE-84CB-4601-8F7B-9A633FE72478}" presName="pictRect" presStyleLbl="node1" presStyleIdx="2" presStyleCnt="4" custLinFactNeighborX="966" custLinFactNeighborY="-1217"/>
      <dgm:spPr>
        <a:blipFill>
          <a:blip xmlns:r="http://schemas.openxmlformats.org/officeDocument/2006/relationships" r:embed="rId3"/>
          <a:srcRect/>
          <a:stretch>
            <a:fillRect l="-11000" r="-11000"/>
          </a:stretch>
        </a:blipFill>
      </dgm:spPr>
    </dgm:pt>
    <dgm:pt modelId="{E1DAF874-B6EF-4953-94C0-B4CDAAE17B32}" type="pres">
      <dgm:prSet presAssocID="{A702A7FE-84CB-4601-8F7B-9A633FE72478}" presName="textRect" presStyleLbl="revTx" presStyleIdx="2" presStyleCnt="4" custScaleX="130922">
        <dgm:presLayoutVars>
          <dgm:bulletEnabled val="1"/>
        </dgm:presLayoutVars>
      </dgm:prSet>
      <dgm:spPr/>
    </dgm:pt>
    <dgm:pt modelId="{A2B2E71E-757D-4BE0-AAE9-31651E83F9C4}" type="pres">
      <dgm:prSet presAssocID="{05B6FB83-A5EC-4613-9905-8C3909165112}" presName="sibTrans" presStyleLbl="sibTrans2D1" presStyleIdx="0" presStyleCnt="0"/>
      <dgm:spPr/>
    </dgm:pt>
    <dgm:pt modelId="{16AE47AB-AB51-4C4D-A29A-78E1DE3C6FF6}" type="pres">
      <dgm:prSet presAssocID="{F12046B2-8AA4-448C-BC92-DB44AFDA388B}" presName="compNode" presStyleCnt="0"/>
      <dgm:spPr/>
    </dgm:pt>
    <dgm:pt modelId="{B5639E18-191E-4056-9267-117C1C906356}" type="pres">
      <dgm:prSet presAssocID="{F12046B2-8AA4-448C-BC92-DB44AFDA388B}" presName="pictRect" presStyleLbl="node1" presStyleIdx="3" presStyleCnt="4"/>
      <dgm:spPr>
        <a:blipFill>
          <a:blip xmlns:r="http://schemas.openxmlformats.org/officeDocument/2006/relationships" r:embed="rId4"/>
          <a:srcRect/>
          <a:stretch>
            <a:fillRect l="-3000" r="-3000"/>
          </a:stretch>
        </a:blipFill>
      </dgm:spPr>
    </dgm:pt>
    <dgm:pt modelId="{3D43E118-F968-4C72-ADE4-955971ABF834}" type="pres">
      <dgm:prSet presAssocID="{F12046B2-8AA4-448C-BC92-DB44AFDA388B}" presName="textRect" presStyleLbl="revTx" presStyleIdx="3" presStyleCnt="4" custScaleX="124385">
        <dgm:presLayoutVars>
          <dgm:bulletEnabled val="1"/>
        </dgm:presLayoutVars>
      </dgm:prSet>
      <dgm:spPr/>
    </dgm:pt>
  </dgm:ptLst>
  <dgm:cxnLst>
    <dgm:cxn modelId="{5ED7B806-ECA3-4C7D-9B43-00C868649EA6}" type="presOf" srcId="{5E5E1F78-BF84-4036-8952-1B740E3995DC}" destId="{7AFACDA2-BC17-4071-9C7C-56AC9E0737FE}" srcOrd="0" destOrd="0" presId="urn:microsoft.com/office/officeart/2005/8/layout/pList1"/>
    <dgm:cxn modelId="{F3D45E72-5334-48AF-BCF1-4F5921B8DC93}" type="presOf" srcId="{93A3702E-ABD3-4D36-86C7-39DF1E8CF457}" destId="{48858B8E-EF0A-416E-BDFB-DBCCE94C056D}" srcOrd="0" destOrd="0" presId="urn:microsoft.com/office/officeart/2005/8/layout/pList1"/>
    <dgm:cxn modelId="{9BC19F53-DBB0-41E5-9D18-D062E27DCF65}" srcId="{5E5E1F78-BF84-4036-8952-1B740E3995DC}" destId="{A702A7FE-84CB-4601-8F7B-9A633FE72478}" srcOrd="2" destOrd="0" parTransId="{45698FCF-9B19-4348-9C4C-F4B6962244B7}" sibTransId="{05B6FB83-A5EC-4613-9905-8C3909165112}"/>
    <dgm:cxn modelId="{E303E375-4B61-4751-95D8-E03C952BD724}" type="presOf" srcId="{A702A7FE-84CB-4601-8F7B-9A633FE72478}" destId="{E1DAF874-B6EF-4953-94C0-B4CDAAE17B32}" srcOrd="0" destOrd="0" presId="urn:microsoft.com/office/officeart/2005/8/layout/pList1"/>
    <dgm:cxn modelId="{88860297-CFAE-4E09-8900-0F1A2115D7EF}" type="presOf" srcId="{05B6FB83-A5EC-4613-9905-8C3909165112}" destId="{A2B2E71E-757D-4BE0-AAE9-31651E83F9C4}" srcOrd="0" destOrd="0" presId="urn:microsoft.com/office/officeart/2005/8/layout/pList1"/>
    <dgm:cxn modelId="{14BCE8AA-AEF8-4AF9-B5B9-F3895BF1A20E}" type="presOf" srcId="{86BBD5E7-9E15-41DA-90F8-7418EFB3C36E}" destId="{24D705DE-51BF-40C1-A54F-0A5083D0DE38}" srcOrd="0" destOrd="0" presId="urn:microsoft.com/office/officeart/2005/8/layout/pList1"/>
    <dgm:cxn modelId="{EFCC14C4-ECD2-4C30-BAD6-9953C9B4922D}" srcId="{5E5E1F78-BF84-4036-8952-1B740E3995DC}" destId="{F12046B2-8AA4-448C-BC92-DB44AFDA388B}" srcOrd="3" destOrd="0" parTransId="{E30D784D-C795-474B-9962-A90FE5FC8C8D}" sibTransId="{67AD91D5-B932-4CA7-9437-C0C88D5D172A}"/>
    <dgm:cxn modelId="{34C999E8-40CA-404A-BB1A-80842619E50A}" type="presOf" srcId="{824FBD59-78FC-4C0D-9FB7-B7EE3A4C5ECC}" destId="{EA72B77D-A310-49A9-AB7B-D03FAE2E1DA7}" srcOrd="0" destOrd="0" presId="urn:microsoft.com/office/officeart/2005/8/layout/pList1"/>
    <dgm:cxn modelId="{707363F3-0C32-4133-88BC-9ADF452673C1}" srcId="{5E5E1F78-BF84-4036-8952-1B740E3995DC}" destId="{93A3702E-ABD3-4D36-86C7-39DF1E8CF457}" srcOrd="1" destOrd="0" parTransId="{36E4275C-F955-4E83-8025-87B802832A4B}" sibTransId="{824FBD59-78FC-4C0D-9FB7-B7EE3A4C5ECC}"/>
    <dgm:cxn modelId="{EA3A08F7-CD4A-4564-A542-453B90B0376C}" srcId="{5E5E1F78-BF84-4036-8952-1B740E3995DC}" destId="{86BBD5E7-9E15-41DA-90F8-7418EFB3C36E}" srcOrd="0" destOrd="0" parTransId="{511C34BC-3CB3-46F8-9983-A909AD38DEC9}" sibTransId="{9926F306-A66C-4352-AAC6-D0A36464A3BC}"/>
    <dgm:cxn modelId="{241A05FD-5C38-4FE2-BFDC-80CF25ED0F6A}" type="presOf" srcId="{F12046B2-8AA4-448C-BC92-DB44AFDA388B}" destId="{3D43E118-F968-4C72-ADE4-955971ABF834}" srcOrd="0" destOrd="0" presId="urn:microsoft.com/office/officeart/2005/8/layout/pList1"/>
    <dgm:cxn modelId="{49BC15FF-A056-4A2E-AD22-51CA6B742773}" type="presOf" srcId="{9926F306-A66C-4352-AAC6-D0A36464A3BC}" destId="{FE10B768-292E-4A86-A536-13DD135C2FC0}" srcOrd="0" destOrd="0" presId="urn:microsoft.com/office/officeart/2005/8/layout/pList1"/>
    <dgm:cxn modelId="{42614C8F-A001-4B51-B4DD-47757872BB52}" type="presParOf" srcId="{7AFACDA2-BC17-4071-9C7C-56AC9E0737FE}" destId="{CAE30C9B-9810-4237-AE68-33B88B971835}" srcOrd="0" destOrd="0" presId="urn:microsoft.com/office/officeart/2005/8/layout/pList1"/>
    <dgm:cxn modelId="{D96D54F9-B8B6-45EC-BD96-B3F0BE8F8630}" type="presParOf" srcId="{CAE30C9B-9810-4237-AE68-33B88B971835}" destId="{D75E3F56-C5D1-4466-A9AE-B22077CC197F}" srcOrd="0" destOrd="0" presId="urn:microsoft.com/office/officeart/2005/8/layout/pList1"/>
    <dgm:cxn modelId="{ADEF427A-E7EB-4D33-95EF-AE6796D82D59}" type="presParOf" srcId="{CAE30C9B-9810-4237-AE68-33B88B971835}" destId="{24D705DE-51BF-40C1-A54F-0A5083D0DE38}" srcOrd="1" destOrd="0" presId="urn:microsoft.com/office/officeart/2005/8/layout/pList1"/>
    <dgm:cxn modelId="{7EFA4F9C-EC57-4AF9-9313-5E192046EFAE}" type="presParOf" srcId="{7AFACDA2-BC17-4071-9C7C-56AC9E0737FE}" destId="{FE10B768-292E-4A86-A536-13DD135C2FC0}" srcOrd="1" destOrd="0" presId="urn:microsoft.com/office/officeart/2005/8/layout/pList1"/>
    <dgm:cxn modelId="{8FA5A028-EC1B-41A6-B8D9-7FACB02094CE}" type="presParOf" srcId="{7AFACDA2-BC17-4071-9C7C-56AC9E0737FE}" destId="{E3383263-B4F2-47E7-A2A4-04481819D910}" srcOrd="2" destOrd="0" presId="urn:microsoft.com/office/officeart/2005/8/layout/pList1"/>
    <dgm:cxn modelId="{36DEABDF-6C6B-46D0-AC77-4D9AAE26978D}" type="presParOf" srcId="{E3383263-B4F2-47E7-A2A4-04481819D910}" destId="{B5038082-5552-4C5A-A02B-1256C36B55F1}" srcOrd="0" destOrd="0" presId="urn:microsoft.com/office/officeart/2005/8/layout/pList1"/>
    <dgm:cxn modelId="{8E6CDCE8-BEA8-44B3-81C8-79249A43EEC9}" type="presParOf" srcId="{E3383263-B4F2-47E7-A2A4-04481819D910}" destId="{48858B8E-EF0A-416E-BDFB-DBCCE94C056D}" srcOrd="1" destOrd="0" presId="urn:microsoft.com/office/officeart/2005/8/layout/pList1"/>
    <dgm:cxn modelId="{3C222FFA-C462-4510-B578-3B6ADBE66919}" type="presParOf" srcId="{7AFACDA2-BC17-4071-9C7C-56AC9E0737FE}" destId="{EA72B77D-A310-49A9-AB7B-D03FAE2E1DA7}" srcOrd="3" destOrd="0" presId="urn:microsoft.com/office/officeart/2005/8/layout/pList1"/>
    <dgm:cxn modelId="{E39344E6-2050-47FA-957E-81D0E3C6105B}" type="presParOf" srcId="{7AFACDA2-BC17-4071-9C7C-56AC9E0737FE}" destId="{87E1E47A-8C29-4582-A6EA-88DB3C341557}" srcOrd="4" destOrd="0" presId="urn:microsoft.com/office/officeart/2005/8/layout/pList1"/>
    <dgm:cxn modelId="{466FFAD5-BE47-4257-BAE6-BC69DC249FE1}" type="presParOf" srcId="{87E1E47A-8C29-4582-A6EA-88DB3C341557}" destId="{1245C6BB-E31B-4114-9EEE-A8564B3F1B35}" srcOrd="0" destOrd="0" presId="urn:microsoft.com/office/officeart/2005/8/layout/pList1"/>
    <dgm:cxn modelId="{AC7D1F67-2BAF-483E-9B7C-233CEB8844AA}" type="presParOf" srcId="{87E1E47A-8C29-4582-A6EA-88DB3C341557}" destId="{E1DAF874-B6EF-4953-94C0-B4CDAAE17B32}" srcOrd="1" destOrd="0" presId="urn:microsoft.com/office/officeart/2005/8/layout/pList1"/>
    <dgm:cxn modelId="{6FDEDB3D-2B42-4666-B892-CB6C55223AAC}" type="presParOf" srcId="{7AFACDA2-BC17-4071-9C7C-56AC9E0737FE}" destId="{A2B2E71E-757D-4BE0-AAE9-31651E83F9C4}" srcOrd="5" destOrd="0" presId="urn:microsoft.com/office/officeart/2005/8/layout/pList1"/>
    <dgm:cxn modelId="{05133762-5F67-4A63-8A6D-B26659BC513C}" type="presParOf" srcId="{7AFACDA2-BC17-4071-9C7C-56AC9E0737FE}" destId="{16AE47AB-AB51-4C4D-A29A-78E1DE3C6FF6}" srcOrd="6" destOrd="0" presId="urn:microsoft.com/office/officeart/2005/8/layout/pList1"/>
    <dgm:cxn modelId="{C5EBB97B-B3D0-40B8-BA37-C02A634FD8ED}" type="presParOf" srcId="{16AE47AB-AB51-4C4D-A29A-78E1DE3C6FF6}" destId="{B5639E18-191E-4056-9267-117C1C906356}" srcOrd="0" destOrd="0" presId="urn:microsoft.com/office/officeart/2005/8/layout/pList1"/>
    <dgm:cxn modelId="{253ED81E-5869-4EF0-90A9-7890B65411D4}" type="presParOf" srcId="{16AE47AB-AB51-4C4D-A29A-78E1DE3C6FF6}" destId="{3D43E118-F968-4C72-ADE4-955971ABF834}"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DC9D5-C4D2-4F48-ACF6-6745F188A2FD}">
      <dsp:nvSpPr>
        <dsp:cNvPr id="0" name=""/>
        <dsp:cNvSpPr/>
      </dsp:nvSpPr>
      <dsp:spPr>
        <a:xfrm>
          <a:off x="-6149" y="0"/>
          <a:ext cx="9918836" cy="90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a:lnSpc>
              <a:spcPct val="90000"/>
            </a:lnSpc>
            <a:spcBef>
              <a:spcPct val="0"/>
            </a:spcBef>
            <a:spcAft>
              <a:spcPct val="35000"/>
            </a:spcAft>
            <a:buNone/>
          </a:pPr>
          <a:r>
            <a:rPr lang="en-IN" sz="3200" b="1" kern="1200" dirty="0">
              <a:solidFill>
                <a:schemeClr val="bg1"/>
              </a:solidFill>
              <a:latin typeface="Times New Roman" panose="02020603050405020304" pitchFamily="18" charset="0"/>
              <a:cs typeface="Times New Roman" panose="02020603050405020304" pitchFamily="18" charset="0"/>
            </a:rPr>
            <a:t>MONITORING RESOURCES</a:t>
          </a:r>
        </a:p>
      </dsp:txBody>
      <dsp:txXfrm>
        <a:off x="-6149" y="0"/>
        <a:ext cx="9918836" cy="901712"/>
      </dsp:txXfrm>
    </dsp:sp>
    <dsp:sp modelId="{0027C60E-8803-4D0D-9512-8FD3A5F2F1FE}">
      <dsp:nvSpPr>
        <dsp:cNvPr id="0" name=""/>
        <dsp:cNvSpPr/>
      </dsp:nvSpPr>
      <dsp:spPr>
        <a:xfrm>
          <a:off x="-8530" y="905947"/>
          <a:ext cx="2321007" cy="1836821"/>
        </a:xfrm>
        <a:prstGeom prst="chevron">
          <a:avLst>
            <a:gd name="adj" fmla="val 706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90BEA-DE67-42CA-8203-E22B874CE982}">
      <dsp:nvSpPr>
        <dsp:cNvPr id="0" name=""/>
        <dsp:cNvSpPr/>
      </dsp:nvSpPr>
      <dsp:spPr>
        <a:xfrm>
          <a:off x="1385617" y="905947"/>
          <a:ext cx="2321007" cy="1836821"/>
        </a:xfrm>
        <a:prstGeom prst="chevron">
          <a:avLst>
            <a:gd name="adj" fmla="val 70610"/>
          </a:avLst>
        </a:prstGeom>
        <a:solidFill>
          <a:schemeClr val="accent4">
            <a:hueOff val="-223238"/>
            <a:satOff val="1345"/>
            <a:lumOff val="108"/>
            <a:alphaOff val="0"/>
          </a:schemeClr>
        </a:solidFill>
        <a:ln w="25400" cap="flat" cmpd="sng" algn="ctr">
          <a:solidFill>
            <a:schemeClr val="accent4">
              <a:hueOff val="-223238"/>
              <a:satOff val="1345"/>
              <a:lumOff val="1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8B2F5-6AE5-4B30-A8DD-8107E2950E96}">
      <dsp:nvSpPr>
        <dsp:cNvPr id="0" name=""/>
        <dsp:cNvSpPr/>
      </dsp:nvSpPr>
      <dsp:spPr>
        <a:xfrm>
          <a:off x="2780867" y="905947"/>
          <a:ext cx="2321007" cy="1836821"/>
        </a:xfrm>
        <a:prstGeom prst="chevron">
          <a:avLst>
            <a:gd name="adj" fmla="val 70610"/>
          </a:avLst>
        </a:prstGeom>
        <a:solidFill>
          <a:schemeClr val="accent4">
            <a:hueOff val="-446477"/>
            <a:satOff val="2690"/>
            <a:lumOff val="216"/>
            <a:alphaOff val="0"/>
          </a:schemeClr>
        </a:solidFill>
        <a:ln w="25400" cap="flat" cmpd="sng" algn="ctr">
          <a:solidFill>
            <a:schemeClr val="accent4">
              <a:hueOff val="-446477"/>
              <a:satOff val="2690"/>
              <a:lumOff val="2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2337A-EFDB-4861-9E44-9AFD225E516D}">
      <dsp:nvSpPr>
        <dsp:cNvPr id="0" name=""/>
        <dsp:cNvSpPr/>
      </dsp:nvSpPr>
      <dsp:spPr>
        <a:xfrm>
          <a:off x="4175014" y="905947"/>
          <a:ext cx="2321007" cy="1836821"/>
        </a:xfrm>
        <a:prstGeom prst="chevron">
          <a:avLst>
            <a:gd name="adj" fmla="val 70610"/>
          </a:avLst>
        </a:prstGeom>
        <a:solidFill>
          <a:schemeClr val="accent4">
            <a:hueOff val="-669715"/>
            <a:satOff val="4035"/>
            <a:lumOff val="323"/>
            <a:alphaOff val="0"/>
          </a:schemeClr>
        </a:solidFill>
        <a:ln w="25400" cap="flat" cmpd="sng" algn="ctr">
          <a:solidFill>
            <a:schemeClr val="accent4">
              <a:hueOff val="-669715"/>
              <a:satOff val="4035"/>
              <a:lumOff val="3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3147-47BA-4D90-AD29-37D073E18A58}">
      <dsp:nvSpPr>
        <dsp:cNvPr id="0" name=""/>
        <dsp:cNvSpPr/>
      </dsp:nvSpPr>
      <dsp:spPr>
        <a:xfrm>
          <a:off x="5570264" y="905947"/>
          <a:ext cx="2321007" cy="1836821"/>
        </a:xfrm>
        <a:prstGeom prst="chevron">
          <a:avLst>
            <a:gd name="adj" fmla="val 70610"/>
          </a:avLst>
        </a:prstGeom>
        <a:solidFill>
          <a:schemeClr val="accent4">
            <a:hueOff val="-892954"/>
            <a:satOff val="5380"/>
            <a:lumOff val="431"/>
            <a:alphaOff val="0"/>
          </a:schemeClr>
        </a:solidFill>
        <a:ln w="25400" cap="flat" cmpd="sng" algn="ctr">
          <a:solidFill>
            <a:schemeClr val="accent4">
              <a:hueOff val="-892954"/>
              <a:satOff val="5380"/>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EC24A-E1CF-4ADE-821B-913D92212707}">
      <dsp:nvSpPr>
        <dsp:cNvPr id="0" name=""/>
        <dsp:cNvSpPr/>
      </dsp:nvSpPr>
      <dsp:spPr>
        <a:xfrm>
          <a:off x="6964412" y="905947"/>
          <a:ext cx="2321007" cy="1836821"/>
        </a:xfrm>
        <a:prstGeom prst="chevron">
          <a:avLst>
            <a:gd name="adj" fmla="val 70610"/>
          </a:avLst>
        </a:prstGeom>
        <a:solidFill>
          <a:schemeClr val="accent4">
            <a:hueOff val="-1116192"/>
            <a:satOff val="6725"/>
            <a:lumOff val="539"/>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77C62F-F341-462E-8E44-C0E7ABE342B1}">
      <dsp:nvSpPr>
        <dsp:cNvPr id="0" name=""/>
        <dsp:cNvSpPr/>
      </dsp:nvSpPr>
      <dsp:spPr>
        <a:xfrm>
          <a:off x="8359661" y="905947"/>
          <a:ext cx="2321007" cy="1836821"/>
        </a:xfrm>
        <a:prstGeom prst="chevron">
          <a:avLst>
            <a:gd name="adj" fmla="val 70610"/>
          </a:avLst>
        </a:prstGeom>
        <a:solidFill>
          <a:schemeClr val="accent4">
            <a:hueOff val="-1339431"/>
            <a:satOff val="8070"/>
            <a:lumOff val="647"/>
            <a:alphaOff val="0"/>
          </a:schemeClr>
        </a:solidFill>
        <a:ln w="25400" cap="flat" cmpd="sng" algn="ctr">
          <a:solidFill>
            <a:schemeClr val="accent4">
              <a:hueOff val="-1339431"/>
              <a:satOff val="8070"/>
              <a:lumOff val="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EAAD7-8AF2-43A8-B97F-346B7E2B95B8}">
      <dsp:nvSpPr>
        <dsp:cNvPr id="0" name=""/>
        <dsp:cNvSpPr/>
      </dsp:nvSpPr>
      <dsp:spPr>
        <a:xfrm>
          <a:off x="-6118" y="1063634"/>
          <a:ext cx="10047781" cy="1469457"/>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To keep an eye on important metrics like RAM, CPU, replica lag, and storage utilization, use Amazon CloudWatch. Configure alerts to be notified when deployment capacity is approaching or when usage patterns shift.</a:t>
          </a:r>
          <a:endParaRPr lang="en-IN" sz="2600" kern="1200" dirty="0">
            <a:latin typeface="Times New Roman" panose="02020603050405020304" pitchFamily="18" charset="0"/>
            <a:cs typeface="Times New Roman" panose="02020603050405020304" pitchFamily="18" charset="0"/>
          </a:endParaRPr>
        </a:p>
      </dsp:txBody>
      <dsp:txXfrm>
        <a:off x="-6118" y="1063634"/>
        <a:ext cx="10047781" cy="1469457"/>
      </dsp:txXfrm>
    </dsp:sp>
    <dsp:sp modelId="{8C1C4917-3E27-40C3-A9AE-3A5F48097B0B}">
      <dsp:nvSpPr>
        <dsp:cNvPr id="0" name=""/>
        <dsp:cNvSpPr/>
      </dsp:nvSpPr>
      <dsp:spPr>
        <a:xfrm>
          <a:off x="-8530" y="2863718"/>
          <a:ext cx="12217527" cy="517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a:lnSpc>
              <a:spcPct val="90000"/>
            </a:lnSpc>
            <a:spcBef>
              <a:spcPct val="0"/>
            </a:spcBef>
            <a:spcAft>
              <a:spcPct val="35000"/>
            </a:spcAft>
            <a:buNone/>
          </a:pPr>
          <a:r>
            <a:rPr lang="en-IN" sz="3200" b="1" i="0" kern="1200" dirty="0">
              <a:solidFill>
                <a:schemeClr val="bg1"/>
              </a:solidFill>
              <a:latin typeface="Times New Roman" panose="02020603050405020304" pitchFamily="18" charset="0"/>
              <a:cs typeface="Times New Roman" panose="02020603050405020304" pitchFamily="18" charset="0"/>
            </a:rPr>
            <a:t>REGULAR IAM CREDENTIAL ROTATION</a:t>
          </a:r>
          <a:endParaRPr lang="en-IN" sz="3200" b="1" kern="1200" dirty="0">
            <a:solidFill>
              <a:schemeClr val="bg1"/>
            </a:solidFill>
            <a:latin typeface="Times New Roman" panose="02020603050405020304" pitchFamily="18" charset="0"/>
            <a:cs typeface="Times New Roman" panose="02020603050405020304" pitchFamily="18" charset="0"/>
          </a:endParaRPr>
        </a:p>
      </dsp:txBody>
      <dsp:txXfrm>
        <a:off x="-8530" y="2863718"/>
        <a:ext cx="12217527" cy="517393"/>
      </dsp:txXfrm>
    </dsp:sp>
    <dsp:sp modelId="{B40913B2-540A-40E1-8388-183BA71447CA}">
      <dsp:nvSpPr>
        <dsp:cNvPr id="0" name=""/>
        <dsp:cNvSpPr/>
      </dsp:nvSpPr>
      <dsp:spPr>
        <a:xfrm>
          <a:off x="-8530" y="3407107"/>
          <a:ext cx="2321007" cy="1836821"/>
        </a:xfrm>
        <a:prstGeom prst="chevron">
          <a:avLst>
            <a:gd name="adj" fmla="val 70610"/>
          </a:avLst>
        </a:prstGeom>
        <a:solidFill>
          <a:schemeClr val="accent4">
            <a:hueOff val="-1562669"/>
            <a:satOff val="9415"/>
            <a:lumOff val="755"/>
            <a:alphaOff val="0"/>
          </a:schemeClr>
        </a:solidFill>
        <a:ln w="25400" cap="flat" cmpd="sng" algn="ctr">
          <a:solidFill>
            <a:schemeClr val="accent4">
              <a:hueOff val="-1562669"/>
              <a:satOff val="9415"/>
              <a:lumOff val="7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1401C-9F65-4E8C-8A4E-E2BAE8B8908B}">
      <dsp:nvSpPr>
        <dsp:cNvPr id="0" name=""/>
        <dsp:cNvSpPr/>
      </dsp:nvSpPr>
      <dsp:spPr>
        <a:xfrm>
          <a:off x="1385617" y="3407107"/>
          <a:ext cx="2321007" cy="1836821"/>
        </a:xfrm>
        <a:prstGeom prst="chevron">
          <a:avLst>
            <a:gd name="adj" fmla="val 70610"/>
          </a:avLst>
        </a:prstGeom>
        <a:solidFill>
          <a:schemeClr val="accent4">
            <a:hueOff val="-1785908"/>
            <a:satOff val="10760"/>
            <a:lumOff val="862"/>
            <a:alphaOff val="0"/>
          </a:schemeClr>
        </a:solidFill>
        <a:ln w="25400" cap="flat" cmpd="sng" algn="ctr">
          <a:solidFill>
            <a:schemeClr val="accent4">
              <a:hueOff val="-1785908"/>
              <a:satOff val="10760"/>
              <a:lumOff val="8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E12F1-0EB5-4A2C-9F0C-AB2289B24E55}">
      <dsp:nvSpPr>
        <dsp:cNvPr id="0" name=""/>
        <dsp:cNvSpPr/>
      </dsp:nvSpPr>
      <dsp:spPr>
        <a:xfrm>
          <a:off x="2780867" y="3407107"/>
          <a:ext cx="2321007" cy="1836821"/>
        </a:xfrm>
        <a:prstGeom prst="chevron">
          <a:avLst>
            <a:gd name="adj" fmla="val 70610"/>
          </a:avLst>
        </a:prstGeom>
        <a:solidFill>
          <a:schemeClr val="accent4">
            <a:hueOff val="-2009146"/>
            <a:satOff val="12105"/>
            <a:lumOff val="970"/>
            <a:alphaOff val="0"/>
          </a:schemeClr>
        </a:solidFill>
        <a:ln w="25400" cap="flat" cmpd="sng" algn="ctr">
          <a:solidFill>
            <a:schemeClr val="accent4">
              <a:hueOff val="-2009146"/>
              <a:satOff val="12105"/>
              <a:lumOff val="9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26674-364B-4BF8-9BB4-B1CBB0AD17B4}">
      <dsp:nvSpPr>
        <dsp:cNvPr id="0" name=""/>
        <dsp:cNvSpPr/>
      </dsp:nvSpPr>
      <dsp:spPr>
        <a:xfrm>
          <a:off x="4175014" y="3407107"/>
          <a:ext cx="2321007" cy="1836821"/>
        </a:xfrm>
        <a:prstGeom prst="chevron">
          <a:avLst>
            <a:gd name="adj" fmla="val 70610"/>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A2C9B-CE87-4F7E-8A30-F01082543987}">
      <dsp:nvSpPr>
        <dsp:cNvPr id="0" name=""/>
        <dsp:cNvSpPr/>
      </dsp:nvSpPr>
      <dsp:spPr>
        <a:xfrm>
          <a:off x="5570264" y="3407107"/>
          <a:ext cx="2321007" cy="1836821"/>
        </a:xfrm>
        <a:prstGeom prst="chevron">
          <a:avLst>
            <a:gd name="adj" fmla="val 70610"/>
          </a:avLst>
        </a:prstGeom>
        <a:solidFill>
          <a:schemeClr val="accent4">
            <a:hueOff val="-2455623"/>
            <a:satOff val="14794"/>
            <a:lumOff val="1186"/>
            <a:alphaOff val="0"/>
          </a:schemeClr>
        </a:solidFill>
        <a:ln w="25400" cap="flat" cmpd="sng" algn="ctr">
          <a:solidFill>
            <a:schemeClr val="accent4">
              <a:hueOff val="-2455623"/>
              <a:satOff val="14794"/>
              <a:lumOff val="11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671A5E-89D0-421D-B83C-DC5FC5C72033}">
      <dsp:nvSpPr>
        <dsp:cNvPr id="0" name=""/>
        <dsp:cNvSpPr/>
      </dsp:nvSpPr>
      <dsp:spPr>
        <a:xfrm>
          <a:off x="6964412" y="3407107"/>
          <a:ext cx="2321007" cy="1836821"/>
        </a:xfrm>
        <a:prstGeom prst="chevron">
          <a:avLst>
            <a:gd name="adj" fmla="val 70610"/>
          </a:avLst>
        </a:prstGeom>
        <a:solidFill>
          <a:schemeClr val="accent4">
            <a:hueOff val="-2678862"/>
            <a:satOff val="16139"/>
            <a:lumOff val="1294"/>
            <a:alphaOff val="0"/>
          </a:schemeClr>
        </a:solidFill>
        <a:ln w="25400" cap="flat" cmpd="sng" algn="ctr">
          <a:solidFill>
            <a:schemeClr val="accent4">
              <a:hueOff val="-2678862"/>
              <a:satOff val="1613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1D62A-CCAD-4551-8C9F-51C153FA54A8}">
      <dsp:nvSpPr>
        <dsp:cNvPr id="0" name=""/>
        <dsp:cNvSpPr/>
      </dsp:nvSpPr>
      <dsp:spPr>
        <a:xfrm>
          <a:off x="8359661" y="3407107"/>
          <a:ext cx="2321007" cy="1836821"/>
        </a:xfrm>
        <a:prstGeom prst="chevron">
          <a:avLst>
            <a:gd name="adj" fmla="val 70610"/>
          </a:avLst>
        </a:prstGeom>
        <a:solidFill>
          <a:schemeClr val="accent4">
            <a:hueOff val="-2902100"/>
            <a:satOff val="17484"/>
            <a:lumOff val="1401"/>
            <a:alphaOff val="0"/>
          </a:schemeClr>
        </a:solidFill>
        <a:ln w="25400" cap="flat" cmpd="sng" algn="ctr">
          <a:solidFill>
            <a:schemeClr val="accent4">
              <a:hueOff val="-2902100"/>
              <a:satOff val="17484"/>
              <a:lumOff val="14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1D5F9-BBD1-4982-921D-04B748F5AF5D}">
      <dsp:nvSpPr>
        <dsp:cNvPr id="0" name=""/>
        <dsp:cNvSpPr/>
      </dsp:nvSpPr>
      <dsp:spPr>
        <a:xfrm>
          <a:off x="14881" y="3564795"/>
          <a:ext cx="10047781" cy="1469457"/>
        </a:xfrm>
        <a:prstGeom prst="rect">
          <a:avLst/>
        </a:prstGeom>
        <a:solidFill>
          <a:schemeClr val="lt1">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Change your IAM credentials regularly to improve security. Updating secret keys and access keys regularly reduces the risk of having compromised or out-of-date credentials.</a:t>
          </a:r>
          <a:endParaRPr lang="en-IN" sz="2600" kern="1200" dirty="0">
            <a:latin typeface="Times New Roman" panose="02020603050405020304" pitchFamily="18" charset="0"/>
            <a:cs typeface="Times New Roman" panose="02020603050405020304" pitchFamily="18" charset="0"/>
          </a:endParaRPr>
        </a:p>
      </dsp:txBody>
      <dsp:txXfrm>
        <a:off x="14881" y="3564795"/>
        <a:ext cx="10047781" cy="1469457"/>
      </dsp:txXfrm>
    </dsp:sp>
    <dsp:sp modelId="{0C1D5206-70AB-4577-9801-0BB6BBF91D38}">
      <dsp:nvSpPr>
        <dsp:cNvPr id="0" name=""/>
        <dsp:cNvSpPr/>
      </dsp:nvSpPr>
      <dsp:spPr>
        <a:xfrm>
          <a:off x="-6149" y="5364878"/>
          <a:ext cx="9918836" cy="90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b" anchorCtr="0">
          <a:noAutofit/>
        </a:bodyPr>
        <a:lstStyle/>
        <a:p>
          <a:pPr marL="0" lvl="0" indent="0" algn="l" defTabSz="1289050">
            <a:lnSpc>
              <a:spcPct val="90000"/>
            </a:lnSpc>
            <a:spcBef>
              <a:spcPct val="0"/>
            </a:spcBef>
            <a:spcAft>
              <a:spcPct val="35000"/>
            </a:spcAft>
            <a:buNone/>
          </a:pPr>
          <a:r>
            <a:rPr lang="en-US" sz="2900" b="1" i="0" kern="1200" dirty="0">
              <a:solidFill>
                <a:schemeClr val="bg1"/>
              </a:solidFill>
              <a:latin typeface="Times New Roman" panose="02020603050405020304" pitchFamily="18" charset="0"/>
              <a:cs typeface="Times New Roman" panose="02020603050405020304" pitchFamily="18" charset="0"/>
            </a:rPr>
            <a:t>KEEP YOUR DATABASE ENGINE VERSIONS UPDATED</a:t>
          </a:r>
          <a:endParaRPr lang="en-IN" sz="2900" kern="1200" dirty="0">
            <a:solidFill>
              <a:schemeClr val="bg1"/>
            </a:solidFill>
            <a:latin typeface="Times New Roman" panose="02020603050405020304" pitchFamily="18" charset="0"/>
            <a:cs typeface="Times New Roman" panose="02020603050405020304" pitchFamily="18" charset="0"/>
          </a:endParaRPr>
        </a:p>
      </dsp:txBody>
      <dsp:txXfrm>
        <a:off x="-6149" y="5364878"/>
        <a:ext cx="9918836" cy="901712"/>
      </dsp:txXfrm>
    </dsp:sp>
    <dsp:sp modelId="{D7DF3E50-8534-48E4-94CC-D99BE6D8DEAF}">
      <dsp:nvSpPr>
        <dsp:cNvPr id="0" name=""/>
        <dsp:cNvSpPr/>
      </dsp:nvSpPr>
      <dsp:spPr>
        <a:xfrm>
          <a:off x="-8530" y="6292587"/>
          <a:ext cx="2321007" cy="1836821"/>
        </a:xfrm>
        <a:prstGeom prst="chevron">
          <a:avLst>
            <a:gd name="adj" fmla="val 70610"/>
          </a:avLst>
        </a:prstGeom>
        <a:solidFill>
          <a:schemeClr val="accent4">
            <a:hueOff val="-3125339"/>
            <a:satOff val="18829"/>
            <a:lumOff val="1509"/>
            <a:alphaOff val="0"/>
          </a:schemeClr>
        </a:solidFill>
        <a:ln w="25400" cap="flat" cmpd="sng" algn="ctr">
          <a:solidFill>
            <a:schemeClr val="accent4">
              <a:hueOff val="-3125339"/>
              <a:satOff val="18829"/>
              <a:lumOff val="15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9A2EB-0C90-48F4-8FC3-6BC030F8DCCB}">
      <dsp:nvSpPr>
        <dsp:cNvPr id="0" name=""/>
        <dsp:cNvSpPr/>
      </dsp:nvSpPr>
      <dsp:spPr>
        <a:xfrm>
          <a:off x="1385617" y="6292587"/>
          <a:ext cx="2321007" cy="1836821"/>
        </a:xfrm>
        <a:prstGeom prst="chevron">
          <a:avLst>
            <a:gd name="adj" fmla="val 70610"/>
          </a:avLst>
        </a:prstGeom>
        <a:solidFill>
          <a:schemeClr val="accent4">
            <a:hueOff val="-3348577"/>
            <a:satOff val="20174"/>
            <a:lumOff val="1617"/>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4E633-36AB-45DB-BEA7-562CA0A45BA0}">
      <dsp:nvSpPr>
        <dsp:cNvPr id="0" name=""/>
        <dsp:cNvSpPr/>
      </dsp:nvSpPr>
      <dsp:spPr>
        <a:xfrm>
          <a:off x="2780867" y="6292587"/>
          <a:ext cx="2321007" cy="1836821"/>
        </a:xfrm>
        <a:prstGeom prst="chevron">
          <a:avLst>
            <a:gd name="adj" fmla="val 70610"/>
          </a:avLst>
        </a:prstGeom>
        <a:solidFill>
          <a:schemeClr val="accent4">
            <a:hueOff val="-3571816"/>
            <a:satOff val="21519"/>
            <a:lumOff val="1725"/>
            <a:alphaOff val="0"/>
          </a:schemeClr>
        </a:solidFill>
        <a:ln w="25400" cap="flat" cmpd="sng" algn="ctr">
          <a:solidFill>
            <a:schemeClr val="accent4">
              <a:hueOff val="-3571816"/>
              <a:satOff val="21519"/>
              <a:lumOff val="1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15782-640C-44CF-A3C9-6EB6B7010D50}">
      <dsp:nvSpPr>
        <dsp:cNvPr id="0" name=""/>
        <dsp:cNvSpPr/>
      </dsp:nvSpPr>
      <dsp:spPr>
        <a:xfrm>
          <a:off x="4175014" y="6292587"/>
          <a:ext cx="2321007" cy="1836821"/>
        </a:xfrm>
        <a:prstGeom prst="chevron">
          <a:avLst>
            <a:gd name="adj" fmla="val 70610"/>
          </a:avLst>
        </a:prstGeom>
        <a:solidFill>
          <a:schemeClr val="accent4">
            <a:hueOff val="-3795054"/>
            <a:satOff val="22864"/>
            <a:lumOff val="1833"/>
            <a:alphaOff val="0"/>
          </a:schemeClr>
        </a:solidFill>
        <a:ln w="25400" cap="flat" cmpd="sng" algn="ctr">
          <a:solidFill>
            <a:schemeClr val="accent4">
              <a:hueOff val="-3795054"/>
              <a:satOff val="22864"/>
              <a:lumOff val="18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2D19FC-7774-49C3-ABAE-1A647F0E0608}">
      <dsp:nvSpPr>
        <dsp:cNvPr id="0" name=""/>
        <dsp:cNvSpPr/>
      </dsp:nvSpPr>
      <dsp:spPr>
        <a:xfrm>
          <a:off x="5570264" y="6292587"/>
          <a:ext cx="2321007" cy="1836821"/>
        </a:xfrm>
        <a:prstGeom prst="chevron">
          <a:avLst>
            <a:gd name="adj" fmla="val 70610"/>
          </a:avLst>
        </a:prstGeom>
        <a:solidFill>
          <a:schemeClr val="accent4">
            <a:hueOff val="-4018293"/>
            <a:satOff val="24209"/>
            <a:lumOff val="1940"/>
            <a:alphaOff val="0"/>
          </a:schemeClr>
        </a:solidFill>
        <a:ln w="25400" cap="flat" cmpd="sng" algn="ctr">
          <a:solidFill>
            <a:schemeClr val="accent4">
              <a:hueOff val="-4018293"/>
              <a:satOff val="24209"/>
              <a:lumOff val="19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D418C4-3953-4B0B-9E98-74BEB0BA3F62}">
      <dsp:nvSpPr>
        <dsp:cNvPr id="0" name=""/>
        <dsp:cNvSpPr/>
      </dsp:nvSpPr>
      <dsp:spPr>
        <a:xfrm>
          <a:off x="6964412" y="6292587"/>
          <a:ext cx="2321007" cy="1836821"/>
        </a:xfrm>
        <a:prstGeom prst="chevron">
          <a:avLst>
            <a:gd name="adj" fmla="val 70610"/>
          </a:avLst>
        </a:prstGeom>
        <a:solidFill>
          <a:schemeClr val="accent4">
            <a:hueOff val="-4241531"/>
            <a:satOff val="25554"/>
            <a:lumOff val="2048"/>
            <a:alphaOff val="0"/>
          </a:schemeClr>
        </a:solidFill>
        <a:ln w="25400" cap="flat" cmpd="sng" algn="ctr">
          <a:solidFill>
            <a:schemeClr val="accent4">
              <a:hueOff val="-4241531"/>
              <a:satOff val="25554"/>
              <a:lumOff val="20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E8A0B-CD00-459E-8DD8-758E4ADE476E}">
      <dsp:nvSpPr>
        <dsp:cNvPr id="0" name=""/>
        <dsp:cNvSpPr/>
      </dsp:nvSpPr>
      <dsp:spPr>
        <a:xfrm>
          <a:off x="8359661" y="6292587"/>
          <a:ext cx="2321007" cy="1836821"/>
        </a:xfrm>
        <a:prstGeom prst="chevron">
          <a:avLst>
            <a:gd name="adj" fmla="val 70610"/>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CEF95-583E-4159-86C6-77BD80F94F9D}">
      <dsp:nvSpPr>
        <dsp:cNvPr id="0" name=""/>
        <dsp:cNvSpPr/>
      </dsp:nvSpPr>
      <dsp:spPr>
        <a:xfrm>
          <a:off x="-6118" y="6450275"/>
          <a:ext cx="10047781" cy="1469457"/>
        </a:xfrm>
        <a:prstGeom prst="rect">
          <a:avLst/>
        </a:prstGeom>
        <a:solidFill>
          <a:schemeClr val="lt1">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b="0" i="0" kern="1200" dirty="0">
              <a:latin typeface="Times New Roman" panose="02020603050405020304" pitchFamily="18" charset="0"/>
              <a:cs typeface="Times New Roman" panose="02020603050405020304" pitchFamily="18" charset="0"/>
            </a:rPr>
            <a:t>Update your database engine frequently to the most recent version to take advantage of security patches and new features for best performance.</a:t>
          </a:r>
          <a:endParaRPr lang="en-IN" sz="2600" kern="1200" dirty="0">
            <a:latin typeface="Times New Roman" panose="02020603050405020304" pitchFamily="18" charset="0"/>
            <a:cs typeface="Times New Roman" panose="02020603050405020304" pitchFamily="18" charset="0"/>
          </a:endParaRPr>
        </a:p>
      </dsp:txBody>
      <dsp:txXfrm>
        <a:off x="-6118" y="6450275"/>
        <a:ext cx="10047781" cy="1469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E3F56-C5D1-4466-A9AE-B22077CC197F}">
      <dsp:nvSpPr>
        <dsp:cNvPr id="0" name=""/>
        <dsp:cNvSpPr/>
      </dsp:nvSpPr>
      <dsp:spPr>
        <a:xfrm>
          <a:off x="2057041" y="87427"/>
          <a:ext cx="3662175" cy="2523239"/>
        </a:xfrm>
        <a:prstGeom prst="roundRect">
          <a:avLst/>
        </a:prstGeom>
        <a:blipFill>
          <a:blip xmlns:r="http://schemas.openxmlformats.org/officeDocument/2006/relationships" r:embed="rId1"/>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705DE-51BF-40C1-A54F-0A5083D0DE38}">
      <dsp:nvSpPr>
        <dsp:cNvPr id="0" name=""/>
        <dsp:cNvSpPr/>
      </dsp:nvSpPr>
      <dsp:spPr>
        <a:xfrm>
          <a:off x="617696" y="2674492"/>
          <a:ext cx="4649791" cy="115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0" numCol="1" spcCol="1270" anchor="t" anchorCtr="0">
          <a:noAutofit/>
        </a:bodyPr>
        <a:lstStyle/>
        <a:p>
          <a:pPr marL="0" lvl="0" indent="0" algn="ctr" defTabSz="1689100">
            <a:lnSpc>
              <a:spcPct val="90000"/>
            </a:lnSpc>
            <a:spcBef>
              <a:spcPct val="0"/>
            </a:spcBef>
            <a:spcAft>
              <a:spcPct val="35000"/>
            </a:spcAft>
            <a:buNone/>
          </a:pPr>
          <a:r>
            <a:rPr lang="en-IN" sz="3800" kern="1200" dirty="0">
              <a:solidFill>
                <a:schemeClr val="bg1"/>
              </a:solidFill>
              <a:latin typeface="Times New Roman" panose="02020603050405020304" pitchFamily="18" charset="0"/>
              <a:cs typeface="Times New Roman" panose="02020603050405020304" pitchFamily="18" charset="0"/>
            </a:rPr>
            <a:t>     DESIGN VPC     ARCHITECTURE</a:t>
          </a:r>
        </a:p>
      </dsp:txBody>
      <dsp:txXfrm>
        <a:off x="617696" y="2674492"/>
        <a:ext cx="4649791" cy="1159405"/>
      </dsp:txXfrm>
    </dsp:sp>
    <dsp:sp modelId="{B5038082-5552-4C5A-A02B-1256C36B55F1}">
      <dsp:nvSpPr>
        <dsp:cNvPr id="0" name=""/>
        <dsp:cNvSpPr/>
      </dsp:nvSpPr>
      <dsp:spPr>
        <a:xfrm>
          <a:off x="6699698" y="81289"/>
          <a:ext cx="3662175" cy="2523239"/>
        </a:xfrm>
        <a:prstGeom prst="roundRect">
          <a:avLst/>
        </a:prstGeom>
        <a:blipFill>
          <a:blip xmlns:r="http://schemas.openxmlformats.org/officeDocument/2006/relationships" r:embed="rId2"/>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58B8E-EF0A-416E-BDFB-DBCCE94C056D}">
      <dsp:nvSpPr>
        <dsp:cNvPr id="0" name=""/>
        <dsp:cNvSpPr/>
      </dsp:nvSpPr>
      <dsp:spPr>
        <a:xfrm>
          <a:off x="5633859" y="2525046"/>
          <a:ext cx="5948911" cy="13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0" numCol="1" spcCol="1270" anchor="t" anchorCtr="0">
          <a:noAutofit/>
        </a:bodyPr>
        <a:lstStyle/>
        <a:p>
          <a:pPr marL="0" lvl="0" indent="0" algn="ctr" defTabSz="1689100">
            <a:lnSpc>
              <a:spcPct val="90000"/>
            </a:lnSpc>
            <a:spcBef>
              <a:spcPct val="0"/>
            </a:spcBef>
            <a:spcAft>
              <a:spcPct val="35000"/>
            </a:spcAft>
            <a:buNone/>
          </a:pPr>
          <a:r>
            <a:rPr lang="en-IN" sz="3800" kern="1200" dirty="0">
              <a:solidFill>
                <a:schemeClr val="bg1"/>
              </a:solidFill>
              <a:latin typeface="Times New Roman" panose="02020603050405020304" pitchFamily="18" charset="0"/>
              <a:cs typeface="Times New Roman" panose="02020603050405020304" pitchFamily="18" charset="0"/>
            </a:rPr>
            <a:t>USE  AVAILABILITY ZONES</a:t>
          </a:r>
        </a:p>
      </dsp:txBody>
      <dsp:txXfrm>
        <a:off x="5633859" y="2525046"/>
        <a:ext cx="5948911" cy="1358667"/>
      </dsp:txXfrm>
    </dsp:sp>
    <dsp:sp modelId="{1245C6BB-E31B-4114-9EEE-A8564B3F1B35}">
      <dsp:nvSpPr>
        <dsp:cNvPr id="0" name=""/>
        <dsp:cNvSpPr/>
      </dsp:nvSpPr>
      <dsp:spPr>
        <a:xfrm>
          <a:off x="1843737" y="4219222"/>
          <a:ext cx="3662175" cy="2523239"/>
        </a:xfrm>
        <a:prstGeom prst="roundRect">
          <a:avLst/>
        </a:prstGeom>
        <a:blipFill>
          <a:blip xmlns:r="http://schemas.openxmlformats.org/officeDocument/2006/relationships" r:embed="rId3"/>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AF874-B6EF-4953-94C0-B4CDAAE17B32}">
      <dsp:nvSpPr>
        <dsp:cNvPr id="0" name=""/>
        <dsp:cNvSpPr/>
      </dsp:nvSpPr>
      <dsp:spPr>
        <a:xfrm>
          <a:off x="1242152" y="6773169"/>
          <a:ext cx="4794593" cy="13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0" numCol="1" spcCol="1270" anchor="t" anchorCtr="0">
          <a:noAutofit/>
        </a:bodyPr>
        <a:lstStyle/>
        <a:p>
          <a:pPr marL="0" lvl="0" indent="0" algn="ctr" defTabSz="1689100">
            <a:lnSpc>
              <a:spcPct val="90000"/>
            </a:lnSpc>
            <a:spcBef>
              <a:spcPct val="0"/>
            </a:spcBef>
            <a:spcAft>
              <a:spcPct val="35000"/>
            </a:spcAft>
            <a:buNone/>
          </a:pPr>
          <a:r>
            <a:rPr lang="en-IN" sz="3800" kern="1200" dirty="0">
              <a:solidFill>
                <a:schemeClr val="bg1"/>
              </a:solidFill>
              <a:latin typeface="Times New Roman" panose="02020603050405020304" pitchFamily="18" charset="0"/>
              <a:cs typeface="Times New Roman" panose="02020603050405020304" pitchFamily="18" charset="0"/>
            </a:rPr>
            <a:t>SETUP INTERNET GATEWAY AND NAT GATEWAY</a:t>
          </a:r>
        </a:p>
      </dsp:txBody>
      <dsp:txXfrm>
        <a:off x="1242152" y="6773169"/>
        <a:ext cx="4794593" cy="1358667"/>
      </dsp:txXfrm>
    </dsp:sp>
    <dsp:sp modelId="{B5639E18-191E-4056-9267-117C1C906356}">
      <dsp:nvSpPr>
        <dsp:cNvPr id="0" name=""/>
        <dsp:cNvSpPr/>
      </dsp:nvSpPr>
      <dsp:spPr>
        <a:xfrm>
          <a:off x="6849628" y="4249930"/>
          <a:ext cx="3662175" cy="2523239"/>
        </a:xfrm>
        <a:prstGeom prst="roundRect">
          <a:avLst/>
        </a:prstGeom>
        <a:blipFill>
          <a:blip xmlns:r="http://schemas.openxmlformats.org/officeDocument/2006/relationships" r:embed="rId4"/>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3E118-F968-4C72-ADE4-955971ABF834}">
      <dsp:nvSpPr>
        <dsp:cNvPr id="0" name=""/>
        <dsp:cNvSpPr/>
      </dsp:nvSpPr>
      <dsp:spPr>
        <a:xfrm>
          <a:off x="6403117" y="6773169"/>
          <a:ext cx="4555197" cy="13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0" numCol="1" spcCol="1270" anchor="t" anchorCtr="0">
          <a:noAutofit/>
        </a:bodyPr>
        <a:lstStyle/>
        <a:p>
          <a:pPr marL="0" lvl="0" indent="0" algn="ctr" defTabSz="1689100">
            <a:lnSpc>
              <a:spcPct val="90000"/>
            </a:lnSpc>
            <a:spcBef>
              <a:spcPct val="0"/>
            </a:spcBef>
            <a:spcAft>
              <a:spcPct val="35000"/>
            </a:spcAft>
            <a:buNone/>
          </a:pPr>
          <a:r>
            <a:rPr lang="en-IN" sz="3800" kern="1200" dirty="0">
              <a:solidFill>
                <a:schemeClr val="bg1"/>
              </a:solidFill>
              <a:latin typeface="Times New Roman" panose="02020603050405020304" pitchFamily="18" charset="0"/>
              <a:cs typeface="Times New Roman" panose="02020603050405020304" pitchFamily="18" charset="0"/>
            </a:rPr>
            <a:t>AUTOMATE VPC DEPLOYMENT</a:t>
          </a:r>
        </a:p>
      </dsp:txBody>
      <dsp:txXfrm>
        <a:off x="6403117" y="6773169"/>
        <a:ext cx="4555197" cy="13586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bg1"/>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96636" y="3996131"/>
            <a:ext cx="7707426" cy="1840864"/>
          </a:xfrm>
          <a:prstGeom prst="rect">
            <a:avLst/>
          </a:prstGeom>
        </p:spPr>
        <p:txBody>
          <a:bodyPr wrap="square" lIns="0" tIns="0" rIns="0" bIns="0">
            <a:spAutoFit/>
          </a:bodyPr>
          <a:lstStyle>
            <a:lvl1pPr>
              <a:defRPr sz="3950" b="1" i="0">
                <a:solidFill>
                  <a:schemeClr val="bg1"/>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www.aiophotoz.com/photos/aws-logo-png-aws-logo-png-images-free-transparent-aws-logo-download.html" TargetMode="Externa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https://www.aiophotoz.com/photos/aws-logo-png-aws-logo-png-images-free-transparent-aws-logo-download.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cashflowinventory.com/blog/cost-reduction-in-inventory/" TargetMode="External"/><Relationship Id="rId5" Type="http://schemas.openxmlformats.org/officeDocument/2006/relationships/image" Target="../media/image12.jp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hyperlink" Target="https://budaconsulting.com/when-should-the-database-be-updated/"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hyperlink" Target="https://marketingbyrob.com/creating-iam-credentials/" TargetMode="External"/><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hyperlink" Target="https://www.bluematador.com/aws-monitoring"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b.hatena.ne.jp/entry/s/aws.amazon.com/blogs/security/now-available-encryption-at-rest-for-amazon-dynamodb/" TargetMode="External"/><Relationship Id="rId5" Type="http://schemas.openxmlformats.org/officeDocument/2006/relationships/image" Target="../media/image22.jp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xaydungso.vn/bai-viet-khac/hon-100-hinh-nen-powerpoint-thank-you-for-listening-cho-video-va-am-thanh-vi-cb.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446750" cy="10299698"/>
          </a:xfrm>
          <a:prstGeom prst="rect">
            <a:avLst/>
          </a:prstGeom>
        </p:spPr>
      </p:pic>
      <p:sp>
        <p:nvSpPr>
          <p:cNvPr id="3" name="object 3"/>
          <p:cNvSpPr txBox="1">
            <a:spLocks noGrp="1"/>
          </p:cNvSpPr>
          <p:nvPr>
            <p:ph type="title"/>
          </p:nvPr>
        </p:nvSpPr>
        <p:spPr>
          <a:xfrm>
            <a:off x="2368550" y="2635250"/>
            <a:ext cx="12115800" cy="3336811"/>
          </a:xfrm>
          <a:prstGeom prst="rect">
            <a:avLst/>
          </a:prstGeom>
        </p:spPr>
        <p:txBody>
          <a:bodyPr vert="horz" wrap="square" lIns="0" tIns="12700" rIns="0" bIns="0" rtlCol="0">
            <a:spAutoFit/>
          </a:bodyPr>
          <a:lstStyle/>
          <a:p>
            <a:pPr marR="5080" algn="ctr">
              <a:lnSpc>
                <a:spcPct val="100499"/>
              </a:lnSpc>
              <a:spcBef>
                <a:spcPts val="100"/>
              </a:spcBef>
            </a:pPr>
            <a:r>
              <a:rPr sz="7200" i="1" spc="-55" dirty="0">
                <a:solidFill>
                  <a:srgbClr val="FFC000"/>
                </a:solidFill>
                <a:latin typeface="Sitka Heading Semibold" pitchFamily="2" charset="0"/>
              </a:rPr>
              <a:t>Best</a:t>
            </a:r>
            <a:r>
              <a:rPr sz="7200" i="1" spc="-215" dirty="0">
                <a:solidFill>
                  <a:srgbClr val="FFC000"/>
                </a:solidFill>
                <a:latin typeface="Sitka Heading Semibold" pitchFamily="2" charset="0"/>
              </a:rPr>
              <a:t> </a:t>
            </a:r>
            <a:r>
              <a:rPr sz="7200" i="1" spc="-75" dirty="0">
                <a:solidFill>
                  <a:srgbClr val="FFC000"/>
                </a:solidFill>
                <a:latin typeface="Sitka Heading Semibold" pitchFamily="2" charset="0"/>
              </a:rPr>
              <a:t>Practices</a:t>
            </a:r>
            <a:r>
              <a:rPr sz="7200" i="1" spc="-215" dirty="0">
                <a:solidFill>
                  <a:srgbClr val="FFC000"/>
                </a:solidFill>
                <a:latin typeface="Sitka Heading Semibold" pitchFamily="2" charset="0"/>
              </a:rPr>
              <a:t> </a:t>
            </a:r>
            <a:r>
              <a:rPr sz="7200" i="1" spc="-120" dirty="0">
                <a:solidFill>
                  <a:srgbClr val="FFC000"/>
                </a:solidFill>
                <a:latin typeface="Sitka Heading Semibold" pitchFamily="2" charset="0"/>
              </a:rPr>
              <a:t>for</a:t>
            </a:r>
            <a:r>
              <a:rPr sz="7200" i="1" spc="-215" dirty="0">
                <a:solidFill>
                  <a:srgbClr val="FFC000"/>
                </a:solidFill>
                <a:latin typeface="Sitka Heading Semibold" pitchFamily="2" charset="0"/>
              </a:rPr>
              <a:t> </a:t>
            </a:r>
            <a:r>
              <a:rPr sz="7200" i="1" spc="-55" dirty="0">
                <a:solidFill>
                  <a:srgbClr val="FFC000"/>
                </a:solidFill>
                <a:latin typeface="Sitka Heading Semibold" pitchFamily="2" charset="0"/>
              </a:rPr>
              <a:t>Deploying </a:t>
            </a:r>
            <a:r>
              <a:rPr sz="7200" i="1" spc="-1335" dirty="0">
                <a:solidFill>
                  <a:srgbClr val="FFC000"/>
                </a:solidFill>
                <a:latin typeface="Sitka Heading Semibold" pitchFamily="2" charset="0"/>
              </a:rPr>
              <a:t> </a:t>
            </a:r>
            <a:r>
              <a:rPr sz="7200" i="1" spc="-100" dirty="0">
                <a:solidFill>
                  <a:srgbClr val="FFC000"/>
                </a:solidFill>
                <a:latin typeface="Sitka Heading Semibold" pitchFamily="2" charset="0"/>
              </a:rPr>
              <a:t>A</a:t>
            </a:r>
            <a:r>
              <a:rPr sz="7200" i="1" spc="185" dirty="0">
                <a:solidFill>
                  <a:srgbClr val="FFC000"/>
                </a:solidFill>
                <a:latin typeface="Sitka Heading Semibold" pitchFamily="2" charset="0"/>
              </a:rPr>
              <a:t>W</a:t>
            </a:r>
            <a:r>
              <a:rPr sz="7200" i="1" spc="-235" dirty="0">
                <a:solidFill>
                  <a:srgbClr val="FFC000"/>
                </a:solidFill>
                <a:latin typeface="Sitka Heading Semibold" pitchFamily="2" charset="0"/>
              </a:rPr>
              <a:t>S</a:t>
            </a:r>
            <a:r>
              <a:rPr sz="7200" i="1" spc="-195" dirty="0">
                <a:solidFill>
                  <a:srgbClr val="FFC000"/>
                </a:solidFill>
                <a:latin typeface="Sitka Heading Semibold" pitchFamily="2" charset="0"/>
              </a:rPr>
              <a:t> </a:t>
            </a:r>
            <a:r>
              <a:rPr sz="7200" i="1" spc="-190" dirty="0">
                <a:solidFill>
                  <a:srgbClr val="FFC000"/>
                </a:solidFill>
                <a:latin typeface="Sitka Heading Semibold" pitchFamily="2" charset="0"/>
              </a:rPr>
              <a:t>Se</a:t>
            </a:r>
            <a:r>
              <a:rPr sz="7200" i="1" spc="-80" dirty="0">
                <a:solidFill>
                  <a:srgbClr val="FFC000"/>
                </a:solidFill>
                <a:latin typeface="Sitka Heading Semibold" pitchFamily="2" charset="0"/>
              </a:rPr>
              <a:t>r</a:t>
            </a:r>
            <a:r>
              <a:rPr sz="7200" i="1" spc="-45" dirty="0">
                <a:solidFill>
                  <a:srgbClr val="FFC000"/>
                </a:solidFill>
                <a:latin typeface="Sitka Heading Semibold" pitchFamily="2" charset="0"/>
              </a:rPr>
              <a:t>vi</a:t>
            </a:r>
            <a:r>
              <a:rPr sz="7200" i="1" spc="-80" dirty="0">
                <a:solidFill>
                  <a:srgbClr val="FFC000"/>
                </a:solidFill>
                <a:latin typeface="Sitka Heading Semibold" pitchFamily="2" charset="0"/>
              </a:rPr>
              <a:t>c</a:t>
            </a:r>
            <a:r>
              <a:rPr sz="7200" i="1" spc="-235" dirty="0">
                <a:solidFill>
                  <a:srgbClr val="FFC000"/>
                </a:solidFill>
                <a:latin typeface="Sitka Heading Semibold" pitchFamily="2" charset="0"/>
              </a:rPr>
              <a:t>es:</a:t>
            </a:r>
            <a:r>
              <a:rPr sz="7200" i="1" spc="-195" dirty="0">
                <a:solidFill>
                  <a:srgbClr val="FFC000"/>
                </a:solidFill>
                <a:latin typeface="Sitka Heading Semibold" pitchFamily="2" charset="0"/>
              </a:rPr>
              <a:t> </a:t>
            </a:r>
            <a:r>
              <a:rPr sz="7200" i="1" spc="20" dirty="0">
                <a:solidFill>
                  <a:srgbClr val="FFC000"/>
                </a:solidFill>
                <a:latin typeface="Sitka Heading Semibold" pitchFamily="2" charset="0"/>
              </a:rPr>
              <a:t>E</a:t>
            </a:r>
            <a:r>
              <a:rPr sz="7200" i="1" spc="10" dirty="0">
                <a:solidFill>
                  <a:srgbClr val="FFC000"/>
                </a:solidFill>
                <a:latin typeface="Sitka Heading Semibold" pitchFamily="2" charset="0"/>
              </a:rPr>
              <a:t>C</a:t>
            </a:r>
            <a:r>
              <a:rPr sz="7200" i="1" spc="-395" dirty="0">
                <a:solidFill>
                  <a:srgbClr val="FFC000"/>
                </a:solidFill>
                <a:latin typeface="Sitka Heading Semibold" pitchFamily="2" charset="0"/>
              </a:rPr>
              <a:t>2</a:t>
            </a:r>
            <a:r>
              <a:rPr sz="7200" i="1" spc="-305" dirty="0">
                <a:solidFill>
                  <a:srgbClr val="FFC000"/>
                </a:solidFill>
                <a:latin typeface="Sitka Heading Semibold" pitchFamily="2" charset="0"/>
              </a:rPr>
              <a:t>,</a:t>
            </a:r>
            <a:r>
              <a:rPr sz="7200" i="1" spc="-195" dirty="0">
                <a:solidFill>
                  <a:srgbClr val="FFC000"/>
                </a:solidFill>
                <a:latin typeface="Sitka Heading Semibold" pitchFamily="2" charset="0"/>
              </a:rPr>
              <a:t> </a:t>
            </a:r>
            <a:r>
              <a:rPr sz="7200" i="1" spc="-135" dirty="0">
                <a:solidFill>
                  <a:srgbClr val="FFC000"/>
                </a:solidFill>
                <a:latin typeface="Sitka Heading Semibold" pitchFamily="2" charset="0"/>
              </a:rPr>
              <a:t>RD</a:t>
            </a:r>
            <a:r>
              <a:rPr sz="7200" i="1" spc="-45" dirty="0">
                <a:solidFill>
                  <a:srgbClr val="FFC000"/>
                </a:solidFill>
                <a:latin typeface="Sitka Heading Semibold" pitchFamily="2" charset="0"/>
              </a:rPr>
              <a:t>S</a:t>
            </a:r>
            <a:r>
              <a:rPr sz="7200" i="1" spc="-295" dirty="0">
                <a:solidFill>
                  <a:srgbClr val="FFC000"/>
                </a:solidFill>
                <a:latin typeface="Sitka Heading Semibold" pitchFamily="2" charset="0"/>
              </a:rPr>
              <a:t>,  </a:t>
            </a:r>
            <a:r>
              <a:rPr sz="7200" i="1" spc="-50" dirty="0">
                <a:solidFill>
                  <a:srgbClr val="FFC000"/>
                </a:solidFill>
                <a:latin typeface="Sitka Heading Semibold" pitchFamily="2" charset="0"/>
              </a:rPr>
              <a:t>VPC,</a:t>
            </a:r>
            <a:r>
              <a:rPr sz="7200" i="1" spc="-204" dirty="0">
                <a:solidFill>
                  <a:srgbClr val="FFC000"/>
                </a:solidFill>
                <a:latin typeface="Sitka Heading Semibold" pitchFamily="2" charset="0"/>
              </a:rPr>
              <a:t> </a:t>
            </a:r>
            <a:r>
              <a:rPr sz="7200" i="1" spc="-65" dirty="0">
                <a:solidFill>
                  <a:srgbClr val="FFC000"/>
                </a:solidFill>
                <a:latin typeface="Sitka Heading Semibold" pitchFamily="2" charset="0"/>
              </a:rPr>
              <a:t>DynamoDB,</a:t>
            </a:r>
            <a:r>
              <a:rPr sz="7200" i="1" spc="-200" dirty="0">
                <a:solidFill>
                  <a:srgbClr val="FFC000"/>
                </a:solidFill>
                <a:latin typeface="Sitka Heading Semibold" pitchFamily="2" charset="0"/>
              </a:rPr>
              <a:t> </a:t>
            </a:r>
            <a:r>
              <a:rPr sz="7200" i="1" spc="-55" dirty="0">
                <a:solidFill>
                  <a:srgbClr val="FFC000"/>
                </a:solidFill>
                <a:latin typeface="Sitka Heading Semibold" pitchFamily="2" charset="0"/>
              </a:rPr>
              <a:t>and</a:t>
            </a:r>
            <a:r>
              <a:rPr sz="7200" i="1" spc="-204" dirty="0">
                <a:solidFill>
                  <a:srgbClr val="FFC000"/>
                </a:solidFill>
                <a:latin typeface="Sitka Heading Semibold" pitchFamily="2" charset="0"/>
              </a:rPr>
              <a:t> </a:t>
            </a:r>
            <a:r>
              <a:rPr sz="7200" i="1" dirty="0">
                <a:solidFill>
                  <a:srgbClr val="FFC000"/>
                </a:solidFill>
                <a:latin typeface="Sitka Heading Semibold" pitchFamily="2" charset="0"/>
              </a:rPr>
              <a:t>ALB</a:t>
            </a:r>
          </a:p>
        </p:txBody>
      </p:sp>
      <p:pic>
        <p:nvPicPr>
          <p:cNvPr id="5" name="Graphic 4" descr="Cloud Computing with solid fill">
            <a:extLst>
              <a:ext uri="{FF2B5EF4-FFF2-40B4-BE49-F238E27FC236}">
                <a16:creationId xmlns:a16="http://schemas.microsoft.com/office/drawing/2014/main" id="{F9F8C8D5-D104-4758-892B-D4714EF48E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60750" y="7816850"/>
            <a:ext cx="2286000" cy="2286000"/>
          </a:xfrm>
          <a:prstGeom prst="rect">
            <a:avLst/>
          </a:prstGeom>
        </p:spPr>
      </p:pic>
      <p:pic>
        <p:nvPicPr>
          <p:cNvPr id="11" name="Picture 10">
            <a:extLst>
              <a:ext uri="{FF2B5EF4-FFF2-40B4-BE49-F238E27FC236}">
                <a16:creationId xmlns:a16="http://schemas.microsoft.com/office/drawing/2014/main" id="{26114E9C-8672-4AF8-9273-81AAE0A41E0B}"/>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11150" y="273050"/>
            <a:ext cx="1676400" cy="1037266"/>
          </a:xfrm>
          <a:prstGeom prst="rect">
            <a:avLst/>
          </a:prstGeom>
        </p:spPr>
      </p:pic>
      <p:sp>
        <p:nvSpPr>
          <p:cNvPr id="12" name="TextBox 11">
            <a:extLst>
              <a:ext uri="{FF2B5EF4-FFF2-40B4-BE49-F238E27FC236}">
                <a16:creationId xmlns:a16="http://schemas.microsoft.com/office/drawing/2014/main" id="{7487D509-45E1-4421-8377-89112D257ED6}"/>
              </a:ext>
            </a:extLst>
          </p:cNvPr>
          <p:cNvSpPr txBox="1"/>
          <p:nvPr/>
        </p:nvSpPr>
        <p:spPr>
          <a:xfrm>
            <a:off x="5721350" y="6826250"/>
            <a:ext cx="5943600" cy="646331"/>
          </a:xfrm>
          <a:prstGeom prst="rect">
            <a:avLst/>
          </a:prstGeom>
          <a:noFill/>
        </p:spPr>
        <p:txBody>
          <a:bodyPr wrap="square" rtlCol="0">
            <a:spAutoFit/>
          </a:bodyPr>
          <a:lstStyle/>
          <a:p>
            <a:pPr algn="ctr"/>
            <a:r>
              <a:rPr lang="en-IN" sz="3600" i="1" dirty="0">
                <a:solidFill>
                  <a:schemeClr val="bg1"/>
                </a:solidFill>
                <a:latin typeface="Times New Roman" panose="02020603050405020304" pitchFamily="18" charset="0"/>
                <a:cs typeface="Times New Roman" panose="02020603050405020304" pitchFamily="18" charset="0"/>
              </a:rPr>
              <a:t>Presented by:- Madhurima Sit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42050" y="-31750"/>
            <a:ext cx="24917400" cy="11931648"/>
          </a:xfrm>
          <a:prstGeom prst="rect">
            <a:avLst/>
          </a:prstGeom>
        </p:spPr>
      </p:pic>
      <p:sp>
        <p:nvSpPr>
          <p:cNvPr id="3" name="object 3"/>
          <p:cNvSpPr txBox="1">
            <a:spLocks noGrp="1"/>
          </p:cNvSpPr>
          <p:nvPr>
            <p:ph type="title"/>
          </p:nvPr>
        </p:nvSpPr>
        <p:spPr>
          <a:xfrm>
            <a:off x="-908050" y="1187450"/>
            <a:ext cx="12115800" cy="1120820"/>
          </a:xfrm>
          <a:prstGeom prst="rect">
            <a:avLst/>
          </a:prstGeom>
        </p:spPr>
        <p:txBody>
          <a:bodyPr vert="horz" wrap="square" lIns="0" tIns="12700" rIns="0" bIns="0" rtlCol="0">
            <a:spAutoFit/>
          </a:bodyPr>
          <a:lstStyle/>
          <a:p>
            <a:pPr marR="5080" algn="ctr">
              <a:lnSpc>
                <a:spcPct val="100499"/>
              </a:lnSpc>
              <a:spcBef>
                <a:spcPts val="100"/>
              </a:spcBef>
            </a:pPr>
            <a:r>
              <a:rPr lang="en-IN" sz="7200" dirty="0">
                <a:solidFill>
                  <a:srgbClr val="FFC000"/>
                </a:solidFill>
                <a:latin typeface="Sitka Heading Semibold" pitchFamily="2" charset="0"/>
              </a:rPr>
              <a:t>What is AWS?</a:t>
            </a:r>
            <a:endParaRPr sz="7200" dirty="0">
              <a:solidFill>
                <a:srgbClr val="FFC000"/>
              </a:solidFill>
              <a:latin typeface="Sitka Heading Semibold" pitchFamily="2" charset="0"/>
            </a:endParaRPr>
          </a:p>
        </p:txBody>
      </p:sp>
      <p:pic>
        <p:nvPicPr>
          <p:cNvPr id="11" name="Picture 10">
            <a:extLst>
              <a:ext uri="{FF2B5EF4-FFF2-40B4-BE49-F238E27FC236}">
                <a16:creationId xmlns:a16="http://schemas.microsoft.com/office/drawing/2014/main" id="{26114E9C-8672-4AF8-9273-81AAE0A41E0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45550" y="1456245"/>
            <a:ext cx="1676400" cy="1037266"/>
          </a:xfrm>
          <a:prstGeom prst="rect">
            <a:avLst/>
          </a:prstGeom>
        </p:spPr>
      </p:pic>
      <p:sp>
        <p:nvSpPr>
          <p:cNvPr id="12" name="TextBox 11">
            <a:extLst>
              <a:ext uri="{FF2B5EF4-FFF2-40B4-BE49-F238E27FC236}">
                <a16:creationId xmlns:a16="http://schemas.microsoft.com/office/drawing/2014/main" id="{7487D509-45E1-4421-8377-89112D257ED6}"/>
              </a:ext>
            </a:extLst>
          </p:cNvPr>
          <p:cNvSpPr txBox="1"/>
          <p:nvPr/>
        </p:nvSpPr>
        <p:spPr>
          <a:xfrm>
            <a:off x="615950" y="3644570"/>
            <a:ext cx="11597640" cy="5078313"/>
          </a:xfrm>
          <a:prstGeom prst="rect">
            <a:avLst/>
          </a:prstGeom>
          <a:noFill/>
        </p:spPr>
        <p:txBody>
          <a:bodyPr wrap="square" rtlCol="0">
            <a:spAutoFit/>
          </a:bodyPr>
          <a:lstStyle/>
          <a:p>
            <a:pPr algn="just"/>
            <a:r>
              <a:rPr lang="en-US" sz="3600" dirty="0">
                <a:solidFill>
                  <a:schemeClr val="bg1"/>
                </a:solidFill>
                <a:latin typeface="Times New Roman" panose="02020603050405020304" pitchFamily="18" charset="0"/>
                <a:cs typeface="Times New Roman" panose="02020603050405020304" pitchFamily="18" charset="0"/>
              </a:rPr>
              <a:t>Amazon Web Services (AWS) is a cloud platform that offers a wide range of services to help businesses and individuals store data, run applications, and manage servers over the internet instead of needing physical hardware. It allows you to access computing power, storage, and databases on demand, paying only for what you use. AWS is flexible, scalable, and secure, making it easier to build websites, mobile apps, and big data projects, all while reducing costs and improving efficiency.</a:t>
            </a:r>
            <a:endParaRPr lang="en-IN" sz="36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25D7509-6990-493A-81B4-A4678D491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7554"/>
            <a:ext cx="1987550" cy="3005895"/>
          </a:xfrm>
          <a:prstGeom prst="rect">
            <a:avLst/>
          </a:prstGeom>
        </p:spPr>
      </p:pic>
      <p:pic>
        <p:nvPicPr>
          <p:cNvPr id="3076" name="Picture 4" descr="Kid Thumbs Up Images – Browse 84,226 Stock Photos, Vectors, and Video |  Adobe Stock">
            <a:extLst>
              <a:ext uri="{FF2B5EF4-FFF2-40B4-BE49-F238E27FC236}">
                <a16:creationId xmlns:a16="http://schemas.microsoft.com/office/drawing/2014/main" id="{E079A0F1-C2FE-4078-AF6C-E7774264D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1950" y="6692650"/>
            <a:ext cx="3597423" cy="3597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38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859"/>
            <a:ext cx="18300700" cy="10342559"/>
          </a:xfrm>
          <a:prstGeom prst="rect">
            <a:avLst/>
          </a:prstGeom>
        </p:spPr>
      </p:pic>
      <p:sp>
        <p:nvSpPr>
          <p:cNvPr id="4" name="object 4"/>
          <p:cNvSpPr txBox="1">
            <a:spLocks noGrp="1"/>
          </p:cNvSpPr>
          <p:nvPr>
            <p:ph type="title"/>
          </p:nvPr>
        </p:nvSpPr>
        <p:spPr>
          <a:xfrm>
            <a:off x="234950" y="165460"/>
            <a:ext cx="11537836" cy="764312"/>
          </a:xfrm>
          <a:prstGeom prst="rect">
            <a:avLst/>
          </a:prstGeom>
        </p:spPr>
        <p:txBody>
          <a:bodyPr vert="horz" wrap="square" lIns="0" tIns="33020" rIns="0" bIns="0" rtlCol="0">
            <a:spAutoFit/>
          </a:bodyPr>
          <a:lstStyle/>
          <a:p>
            <a:pPr marL="12700" marR="5080" algn="ctr">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sz="4800" spc="-60" dirty="0">
                <a:solidFill>
                  <a:srgbClr val="FFAB40"/>
                </a:solidFill>
              </a:rPr>
              <a:t>E</a:t>
            </a:r>
            <a:r>
              <a:rPr sz="4800" spc="60" dirty="0">
                <a:solidFill>
                  <a:srgbClr val="FFAB40"/>
                </a:solidFill>
              </a:rPr>
              <a:t>C</a:t>
            </a:r>
            <a:r>
              <a:rPr sz="4800" spc="-540" dirty="0">
                <a:solidFill>
                  <a:srgbClr val="FFAB40"/>
                </a:solidFill>
              </a:rPr>
              <a:t>2</a:t>
            </a:r>
            <a:endParaRPr sz="4800" dirty="0"/>
          </a:p>
        </p:txBody>
      </p:sp>
      <p:sp>
        <p:nvSpPr>
          <p:cNvPr id="5" name="object 5"/>
          <p:cNvSpPr/>
          <p:nvPr/>
        </p:nvSpPr>
        <p:spPr>
          <a:xfrm>
            <a:off x="3663950" y="884053"/>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11" name="Picture 10">
            <a:extLst>
              <a:ext uri="{FF2B5EF4-FFF2-40B4-BE49-F238E27FC236}">
                <a16:creationId xmlns:a16="http://schemas.microsoft.com/office/drawing/2014/main" id="{80D48156-119A-4393-8CA2-274C18D25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49" y="1385842"/>
            <a:ext cx="10972801" cy="4205970"/>
          </a:xfrm>
          <a:prstGeom prst="rect">
            <a:avLst/>
          </a:prstGeom>
          <a:ln w="127000" cap="sq">
            <a:solidFill>
              <a:schemeClr val="accent6"/>
            </a:solidFill>
            <a:miter lim="800000"/>
          </a:ln>
          <a:effectLst>
            <a:outerShdw blurRad="57150" dist="50800" dir="2700000" algn="tl" rotWithShape="0">
              <a:srgbClr val="000000">
                <a:alpha val="40000"/>
              </a:srgbClr>
            </a:outerShdw>
          </a:effectLst>
        </p:spPr>
      </p:pic>
      <p:sp>
        <p:nvSpPr>
          <p:cNvPr id="12" name="Speech Bubble: Rectangle with Corners Rounded 11">
            <a:extLst>
              <a:ext uri="{FF2B5EF4-FFF2-40B4-BE49-F238E27FC236}">
                <a16:creationId xmlns:a16="http://schemas.microsoft.com/office/drawing/2014/main" id="{9395C79C-FDDC-4ECB-9915-653709552D06}"/>
              </a:ext>
            </a:extLst>
          </p:cNvPr>
          <p:cNvSpPr/>
          <p:nvPr/>
        </p:nvSpPr>
        <p:spPr>
          <a:xfrm>
            <a:off x="12198350" y="999708"/>
            <a:ext cx="5638800" cy="2885221"/>
          </a:xfrm>
          <a:prstGeom prst="wedgeRoundRectCallout">
            <a:avLst>
              <a:gd name="adj1" fmla="val -66912"/>
              <a:gd name="adj2" fmla="val 45340"/>
              <a:gd name="adj3" fmla="val 16667"/>
            </a:avLst>
          </a:prstGeom>
          <a:solidFill>
            <a:srgbClr val="FFFF99"/>
          </a:solidFill>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AUTO SCALING </a:t>
            </a:r>
            <a:r>
              <a:rPr lang="en-US" sz="22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Automatically the number of EC2 instances based on traffic patterns and demand to ensure optimal performance and cost efficiency. This helps maintain application stability and responsiveness.</a:t>
            </a:r>
            <a:endParaRPr lang="en-IN" sz="2500" dirty="0">
              <a:latin typeface="Times New Roman" panose="02020603050405020304" pitchFamily="18" charset="0"/>
              <a:cs typeface="Times New Roman" panose="02020603050405020304" pitchFamily="18" charset="0"/>
            </a:endParaRPr>
          </a:p>
        </p:txBody>
      </p:sp>
      <p:sp>
        <p:nvSpPr>
          <p:cNvPr id="13" name="Speech Bubble: Rectangle with Corners Rounded 12">
            <a:extLst>
              <a:ext uri="{FF2B5EF4-FFF2-40B4-BE49-F238E27FC236}">
                <a16:creationId xmlns:a16="http://schemas.microsoft.com/office/drawing/2014/main" id="{F737768C-1B91-407F-9031-A8ECFD5637FB}"/>
              </a:ext>
            </a:extLst>
          </p:cNvPr>
          <p:cNvSpPr/>
          <p:nvPr/>
        </p:nvSpPr>
        <p:spPr>
          <a:xfrm>
            <a:off x="768350" y="6673850"/>
            <a:ext cx="6477000" cy="3024120"/>
          </a:xfrm>
          <a:prstGeom prst="wedgeRoundRectCallout">
            <a:avLst>
              <a:gd name="adj1" fmla="val 66907"/>
              <a:gd name="adj2" fmla="val -475"/>
              <a:gd name="adj3" fmla="val 16667"/>
            </a:avLst>
          </a:prstGeom>
          <a:solidFill>
            <a:schemeClr val="accent1">
              <a:lumMod val="60000"/>
              <a:lumOff val="4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APPLY SECURITY GROUPS</a:t>
            </a:r>
            <a:r>
              <a:rPr lang="en-US" sz="2200" b="1" dirty="0">
                <a:latin typeface="Times New Roman" panose="02020603050405020304" pitchFamily="18" charset="0"/>
                <a:cs typeface="Times New Roman" panose="02020603050405020304" pitchFamily="18" charset="0"/>
              </a:rPr>
              <a:t>-</a:t>
            </a:r>
          </a:p>
          <a:p>
            <a:pPr algn="ctr"/>
            <a:r>
              <a:rPr lang="en-US" sz="2500" dirty="0">
                <a:latin typeface="Times New Roman" panose="02020603050405020304" pitchFamily="18" charset="0"/>
                <a:cs typeface="Times New Roman" panose="02020603050405020304" pitchFamily="18" charset="0"/>
              </a:rPr>
              <a:t>This restricts access based on IP address, port, and protocol, enhancing the security of your environment.</a:t>
            </a:r>
            <a:endParaRPr lang="en-IN" sz="25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82C975AD-D2E5-4D21-B59B-046C5C185284}"/>
              </a:ext>
            </a:extLst>
          </p:cNvPr>
          <p:cNvPicPr>
            <a:picLocks noChangeAspect="1"/>
          </p:cNvPicPr>
          <p:nvPr/>
        </p:nvPicPr>
        <p:blipFill rotWithShape="1">
          <a:blip r:embed="rId4">
            <a:extLst>
              <a:ext uri="{28A0092B-C50C-407E-A947-70E740481C1C}">
                <a14:useLocalDpi xmlns:a14="http://schemas.microsoft.com/office/drawing/2010/main" val="0"/>
              </a:ext>
            </a:extLst>
          </a:blip>
          <a:srcRect b="6788"/>
          <a:stretch/>
        </p:blipFill>
        <p:spPr>
          <a:xfrm>
            <a:off x="8388350" y="5950107"/>
            <a:ext cx="9144000" cy="4205970"/>
          </a:xfrm>
          <a:prstGeom prst="rect">
            <a:avLst/>
          </a:prstGeom>
          <a:ln w="127000" cap="sq">
            <a:solidFill>
              <a:schemeClr val="accent5">
                <a:lumMod val="75000"/>
              </a:schemeClr>
            </a:solidFill>
            <a:miter lim="800000"/>
          </a:ln>
          <a:effectLst>
            <a:outerShdw blurRad="57150" dist="50800" dir="2700000" algn="tl"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859"/>
            <a:ext cx="18300700" cy="10342559"/>
          </a:xfrm>
          <a:prstGeom prst="rect">
            <a:avLst/>
          </a:prstGeom>
        </p:spPr>
      </p:pic>
      <p:sp>
        <p:nvSpPr>
          <p:cNvPr id="4" name="object 4"/>
          <p:cNvSpPr txBox="1">
            <a:spLocks noGrp="1"/>
          </p:cNvSpPr>
          <p:nvPr>
            <p:ph type="title"/>
          </p:nvPr>
        </p:nvSpPr>
        <p:spPr>
          <a:xfrm>
            <a:off x="234950" y="165460"/>
            <a:ext cx="11537836" cy="764312"/>
          </a:xfrm>
          <a:prstGeom prst="rect">
            <a:avLst/>
          </a:prstGeom>
        </p:spPr>
        <p:txBody>
          <a:bodyPr vert="horz" wrap="square" lIns="0" tIns="33020" rIns="0" bIns="0" rtlCol="0">
            <a:spAutoFit/>
          </a:bodyPr>
          <a:lstStyle/>
          <a:p>
            <a:pPr marL="12700" marR="5080">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sz="4800" spc="-60" dirty="0">
                <a:solidFill>
                  <a:srgbClr val="FFAB40"/>
                </a:solidFill>
              </a:rPr>
              <a:t>E</a:t>
            </a:r>
            <a:r>
              <a:rPr sz="4800" spc="60" dirty="0">
                <a:solidFill>
                  <a:srgbClr val="FFAB40"/>
                </a:solidFill>
              </a:rPr>
              <a:t>C</a:t>
            </a:r>
            <a:r>
              <a:rPr sz="4800" spc="-540" dirty="0">
                <a:solidFill>
                  <a:srgbClr val="FFAB40"/>
                </a:solidFill>
              </a:rPr>
              <a:t>2</a:t>
            </a:r>
            <a:endParaRPr sz="4800" dirty="0"/>
          </a:p>
        </p:txBody>
      </p:sp>
      <p:sp>
        <p:nvSpPr>
          <p:cNvPr id="5" name="object 5"/>
          <p:cNvSpPr/>
          <p:nvPr/>
        </p:nvSpPr>
        <p:spPr>
          <a:xfrm>
            <a:off x="1301750" y="953990"/>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12" name="Speech Bubble: Rectangle with Corners Rounded 11">
            <a:extLst>
              <a:ext uri="{FF2B5EF4-FFF2-40B4-BE49-F238E27FC236}">
                <a16:creationId xmlns:a16="http://schemas.microsoft.com/office/drawing/2014/main" id="{9395C79C-FDDC-4ECB-9915-653709552D06}"/>
              </a:ext>
            </a:extLst>
          </p:cNvPr>
          <p:cNvSpPr/>
          <p:nvPr/>
        </p:nvSpPr>
        <p:spPr>
          <a:xfrm>
            <a:off x="9083243" y="1815272"/>
            <a:ext cx="5204257" cy="2370966"/>
          </a:xfrm>
          <a:prstGeom prst="wedgeRoundRectCallout">
            <a:avLst>
              <a:gd name="adj1" fmla="val -65788"/>
              <a:gd name="adj2" fmla="val -11433"/>
              <a:gd name="adj3" fmla="val 16667"/>
            </a:avLst>
          </a:prstGeom>
          <a:solidFill>
            <a:schemeClr val="accent3">
              <a:lumMod val="60000"/>
              <a:lumOff val="40000"/>
            </a:schemeClr>
          </a:solidFill>
          <a:ln w="57150"/>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IMPLEMENT IAM Roles </a:t>
            </a:r>
            <a:r>
              <a:rPr lang="en-US" sz="2200" dirty="0">
                <a:latin typeface="Times New Roman" panose="02020603050405020304" pitchFamily="18" charset="0"/>
                <a:cs typeface="Times New Roman" panose="02020603050405020304" pitchFamily="18" charset="0"/>
              </a:rPr>
              <a:t>–</a:t>
            </a:r>
          </a:p>
          <a:p>
            <a:pPr algn="ctr"/>
            <a:r>
              <a:rPr lang="en-IN" sz="2500" dirty="0">
                <a:latin typeface="Times New Roman" panose="02020603050405020304" pitchFamily="18" charset="0"/>
                <a:cs typeface="Times New Roman" panose="02020603050405020304" pitchFamily="18" charset="0"/>
              </a:rPr>
              <a:t>Assign roles to instances for secured and controlled access to AWS services.</a:t>
            </a:r>
          </a:p>
        </p:txBody>
      </p:sp>
      <p:sp>
        <p:nvSpPr>
          <p:cNvPr id="13" name="Speech Bubble: Rectangle with Corners Rounded 12">
            <a:extLst>
              <a:ext uri="{FF2B5EF4-FFF2-40B4-BE49-F238E27FC236}">
                <a16:creationId xmlns:a16="http://schemas.microsoft.com/office/drawing/2014/main" id="{F737768C-1B91-407F-9031-A8ECFD5637FB}"/>
              </a:ext>
            </a:extLst>
          </p:cNvPr>
          <p:cNvSpPr/>
          <p:nvPr/>
        </p:nvSpPr>
        <p:spPr>
          <a:xfrm>
            <a:off x="454349" y="6655237"/>
            <a:ext cx="5693093" cy="2512186"/>
          </a:xfrm>
          <a:prstGeom prst="wedgeRoundRectCallout">
            <a:avLst>
              <a:gd name="adj1" fmla="val 56298"/>
              <a:gd name="adj2" fmla="val -2214"/>
              <a:gd name="adj3" fmla="val 16667"/>
            </a:avLst>
          </a:prstGeom>
          <a:solidFill>
            <a:schemeClr val="accent1">
              <a:lumMod val="60000"/>
              <a:lumOff val="4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REGULAR BACKUPS- </a:t>
            </a:r>
            <a:r>
              <a:rPr lang="en-US" sz="2500" dirty="0">
                <a:latin typeface="Times New Roman" panose="02020603050405020304" pitchFamily="18" charset="0"/>
                <a:cs typeface="Times New Roman" panose="02020603050405020304" pitchFamily="18" charset="0"/>
              </a:rPr>
              <a:t>This ensures you can quickly restore your environment in case of data loss or corruption.</a:t>
            </a:r>
            <a:endParaRPr lang="en-US" sz="25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F40E4FB-E084-4453-B2DA-D6FB92A0D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 y="1203221"/>
            <a:ext cx="8438028" cy="5009733"/>
          </a:xfrm>
          <a:prstGeom prst="rect">
            <a:avLst/>
          </a:prstGeom>
          <a:ln>
            <a:noFill/>
          </a:ln>
          <a:effectLst>
            <a:softEdge rad="112500"/>
          </a:effectLst>
        </p:spPr>
      </p:pic>
      <p:pic>
        <p:nvPicPr>
          <p:cNvPr id="10" name="Picture 9">
            <a:extLst>
              <a:ext uri="{FF2B5EF4-FFF2-40B4-BE49-F238E27FC236}">
                <a16:creationId xmlns:a16="http://schemas.microsoft.com/office/drawing/2014/main" id="{997462C0-6BDF-4A05-A7EF-D68B9405F626}"/>
              </a:ext>
            </a:extLst>
          </p:cNvPr>
          <p:cNvPicPr>
            <a:picLocks noChangeAspect="1"/>
          </p:cNvPicPr>
          <p:nvPr/>
        </p:nvPicPr>
        <p:blipFill rotWithShape="1">
          <a:blip r:embed="rId4">
            <a:extLst>
              <a:ext uri="{28A0092B-C50C-407E-A947-70E740481C1C}">
                <a14:useLocalDpi xmlns:a14="http://schemas.microsoft.com/office/drawing/2010/main" val="0"/>
              </a:ext>
            </a:extLst>
          </a:blip>
          <a:srcRect b="26741"/>
          <a:stretch/>
        </p:blipFill>
        <p:spPr>
          <a:xfrm>
            <a:off x="6526530" y="6532621"/>
            <a:ext cx="6787988" cy="33516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9E056565-9307-4399-B295-1CD79C5CBE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6691" r="16539"/>
          <a:stretch/>
        </p:blipFill>
        <p:spPr>
          <a:xfrm>
            <a:off x="14636750" y="2482850"/>
            <a:ext cx="3643313" cy="3167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Speech Bubble: Rectangle with Corners Rounded 16">
            <a:extLst>
              <a:ext uri="{FF2B5EF4-FFF2-40B4-BE49-F238E27FC236}">
                <a16:creationId xmlns:a16="http://schemas.microsoft.com/office/drawing/2014/main" id="{7A3D892F-BF5E-4298-9B5E-FACFA62AF641}"/>
              </a:ext>
            </a:extLst>
          </p:cNvPr>
          <p:cNvSpPr/>
          <p:nvPr/>
        </p:nvSpPr>
        <p:spPr>
          <a:xfrm>
            <a:off x="13514380" y="6113463"/>
            <a:ext cx="4586458" cy="2512187"/>
          </a:xfrm>
          <a:prstGeom prst="wedgeRoundRectCallout">
            <a:avLst>
              <a:gd name="adj1" fmla="val -856"/>
              <a:gd name="adj2" fmla="val -69684"/>
              <a:gd name="adj3" fmla="val 16667"/>
            </a:avLst>
          </a:prstGeom>
          <a:solidFill>
            <a:schemeClr val="accent4">
              <a:lumMod val="60000"/>
              <a:lumOff val="40000"/>
            </a:schemeClr>
          </a:solidFill>
          <a:ln w="57150">
            <a:solidFill>
              <a:schemeClr val="accent4">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OPTIMIZE COSTS</a:t>
            </a:r>
            <a:r>
              <a:rPr lang="en-US" sz="3200" dirty="0">
                <a:latin typeface="Times New Roman" panose="02020603050405020304" pitchFamily="18" charset="0"/>
                <a:cs typeface="Times New Roman" panose="02020603050405020304" pitchFamily="18" charset="0"/>
              </a:rPr>
              <a:t>–</a:t>
            </a:r>
          </a:p>
          <a:p>
            <a:pPr algn="ctr"/>
            <a:r>
              <a:rPr lang="en-US" sz="2500" dirty="0">
                <a:latin typeface="Times New Roman" panose="02020603050405020304" pitchFamily="18" charset="0"/>
                <a:cs typeface="Times New Roman" panose="02020603050405020304" pitchFamily="18" charset="0"/>
              </a:rPr>
              <a:t>Choosing instance types that match your workload requirements &amp; use Reserved Instances or Savings Plans to reduce costs.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859"/>
            <a:ext cx="18300700" cy="10342559"/>
          </a:xfrm>
          <a:prstGeom prst="rect">
            <a:avLst/>
          </a:prstGeom>
        </p:spPr>
      </p:pic>
      <p:sp>
        <p:nvSpPr>
          <p:cNvPr id="4" name="object 4"/>
          <p:cNvSpPr txBox="1">
            <a:spLocks noGrp="1"/>
          </p:cNvSpPr>
          <p:nvPr>
            <p:ph type="title"/>
          </p:nvPr>
        </p:nvSpPr>
        <p:spPr>
          <a:xfrm>
            <a:off x="234950" y="165460"/>
            <a:ext cx="11537836" cy="764312"/>
          </a:xfrm>
          <a:prstGeom prst="rect">
            <a:avLst/>
          </a:prstGeom>
        </p:spPr>
        <p:txBody>
          <a:bodyPr vert="horz" wrap="square" lIns="0" tIns="33020" rIns="0" bIns="0" rtlCol="0">
            <a:spAutoFit/>
          </a:bodyPr>
          <a:lstStyle/>
          <a:p>
            <a:pPr marL="12700" marR="5080">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lang="en-IN" sz="4800" spc="-60" dirty="0">
                <a:solidFill>
                  <a:srgbClr val="FFAB40"/>
                </a:solidFill>
              </a:rPr>
              <a:t>RDS</a:t>
            </a:r>
            <a:endParaRPr sz="4800" dirty="0"/>
          </a:p>
        </p:txBody>
      </p:sp>
      <p:sp>
        <p:nvSpPr>
          <p:cNvPr id="5" name="object 5"/>
          <p:cNvSpPr/>
          <p:nvPr/>
        </p:nvSpPr>
        <p:spPr>
          <a:xfrm>
            <a:off x="1301750" y="953990"/>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graphicFrame>
        <p:nvGraphicFramePr>
          <p:cNvPr id="6" name="Diagram 5">
            <a:extLst>
              <a:ext uri="{FF2B5EF4-FFF2-40B4-BE49-F238E27FC236}">
                <a16:creationId xmlns:a16="http://schemas.microsoft.com/office/drawing/2014/main" id="{B235506A-3130-4B15-AB52-E808F2253678}"/>
              </a:ext>
            </a:extLst>
          </p:cNvPr>
          <p:cNvGraphicFramePr/>
          <p:nvPr>
            <p:extLst>
              <p:ext uri="{D42A27DB-BD31-4B8C-83A1-F6EECF244321}">
                <p14:modId xmlns:p14="http://schemas.microsoft.com/office/powerpoint/2010/main" val="1552356301"/>
              </p:ext>
            </p:extLst>
          </p:nvPr>
        </p:nvGraphicFramePr>
        <p:xfrm>
          <a:off x="3050116" y="1083028"/>
          <a:ext cx="12200467" cy="813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9019178A-514B-4031-A601-E47CD39A29C4}"/>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3341351" y="165460"/>
            <a:ext cx="4959348" cy="3934159"/>
          </a:xfrm>
          <a:prstGeom prst="rect">
            <a:avLst/>
          </a:prstGeom>
        </p:spPr>
      </p:pic>
      <p:pic>
        <p:nvPicPr>
          <p:cNvPr id="10" name="Picture 9">
            <a:extLst>
              <a:ext uri="{FF2B5EF4-FFF2-40B4-BE49-F238E27FC236}">
                <a16:creationId xmlns:a16="http://schemas.microsoft.com/office/drawing/2014/main" id="{244F17E7-A3AD-4EBE-9A06-1C542916BD7D}"/>
              </a:ext>
            </a:extLst>
          </p:cNvPr>
          <p:cNvPicPr>
            <a:picLocks noChangeAspect="1"/>
          </p:cNvPicPr>
          <p:nvPr/>
        </p:nvPicPr>
        <p:blipFill rotWithShape="1">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r="2107" b="3921"/>
          <a:stretch/>
        </p:blipFill>
        <p:spPr>
          <a:xfrm>
            <a:off x="13722349" y="4089449"/>
            <a:ext cx="4316413" cy="2584401"/>
          </a:xfrm>
          <a:prstGeom prst="rect">
            <a:avLst/>
          </a:prstGeom>
        </p:spPr>
      </p:pic>
      <p:pic>
        <p:nvPicPr>
          <p:cNvPr id="16" name="Picture 15">
            <a:extLst>
              <a:ext uri="{FF2B5EF4-FFF2-40B4-BE49-F238E27FC236}">
                <a16:creationId xmlns:a16="http://schemas.microsoft.com/office/drawing/2014/main" id="{4F70E283-7521-49E7-ABC4-40E420499BB5}"/>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3606923" y="6863379"/>
            <a:ext cx="5021581" cy="3138488"/>
          </a:xfrm>
          <a:prstGeom prst="rect">
            <a:avLst/>
          </a:prstGeom>
        </p:spPr>
      </p:pic>
    </p:spTree>
    <p:extLst>
      <p:ext uri="{BB962C8B-B14F-4D97-AF65-F5344CB8AC3E}">
        <p14:creationId xmlns:p14="http://schemas.microsoft.com/office/powerpoint/2010/main" val="38641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859"/>
            <a:ext cx="18300700" cy="10342559"/>
          </a:xfrm>
          <a:prstGeom prst="rect">
            <a:avLst/>
          </a:prstGeom>
        </p:spPr>
      </p:pic>
      <p:sp>
        <p:nvSpPr>
          <p:cNvPr id="4" name="object 4"/>
          <p:cNvSpPr txBox="1">
            <a:spLocks noGrp="1"/>
          </p:cNvSpPr>
          <p:nvPr>
            <p:ph type="title"/>
          </p:nvPr>
        </p:nvSpPr>
        <p:spPr>
          <a:xfrm>
            <a:off x="234950" y="165460"/>
            <a:ext cx="11537836" cy="764312"/>
          </a:xfrm>
          <a:prstGeom prst="rect">
            <a:avLst/>
          </a:prstGeom>
        </p:spPr>
        <p:txBody>
          <a:bodyPr vert="horz" wrap="square" lIns="0" tIns="33020" rIns="0" bIns="0" rtlCol="0">
            <a:spAutoFit/>
          </a:bodyPr>
          <a:lstStyle/>
          <a:p>
            <a:pPr marL="12700" marR="5080">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lang="en-IN" sz="4800" spc="-60" dirty="0">
                <a:solidFill>
                  <a:srgbClr val="FFAB40"/>
                </a:solidFill>
              </a:rPr>
              <a:t>VPC</a:t>
            </a:r>
            <a:endParaRPr sz="4800" dirty="0"/>
          </a:p>
        </p:txBody>
      </p:sp>
      <p:sp>
        <p:nvSpPr>
          <p:cNvPr id="5" name="object 5"/>
          <p:cNvSpPr/>
          <p:nvPr/>
        </p:nvSpPr>
        <p:spPr>
          <a:xfrm>
            <a:off x="1301750" y="953990"/>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graphicFrame>
        <p:nvGraphicFramePr>
          <p:cNvPr id="9" name="Diagram 8">
            <a:extLst>
              <a:ext uri="{FF2B5EF4-FFF2-40B4-BE49-F238E27FC236}">
                <a16:creationId xmlns:a16="http://schemas.microsoft.com/office/drawing/2014/main" id="{4F839544-57C9-4ABC-84E4-49DC021E47BD}"/>
              </a:ext>
            </a:extLst>
          </p:cNvPr>
          <p:cNvGraphicFramePr/>
          <p:nvPr>
            <p:extLst>
              <p:ext uri="{D42A27DB-BD31-4B8C-83A1-F6EECF244321}">
                <p14:modId xmlns:p14="http://schemas.microsoft.com/office/powerpoint/2010/main" val="1356519026"/>
              </p:ext>
            </p:extLst>
          </p:nvPr>
        </p:nvGraphicFramePr>
        <p:xfrm>
          <a:off x="3050116" y="1083028"/>
          <a:ext cx="12200467" cy="813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Diagonal Corners Snipped 14">
            <a:extLst>
              <a:ext uri="{FF2B5EF4-FFF2-40B4-BE49-F238E27FC236}">
                <a16:creationId xmlns:a16="http://schemas.microsoft.com/office/drawing/2014/main" id="{886CA1BA-4A59-4ECA-AEC8-93A72A1B287D}"/>
              </a:ext>
            </a:extLst>
          </p:cNvPr>
          <p:cNvSpPr/>
          <p:nvPr/>
        </p:nvSpPr>
        <p:spPr>
          <a:xfrm>
            <a:off x="3740150" y="3046731"/>
            <a:ext cx="45719" cy="457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croll: Horizontal 18">
            <a:extLst>
              <a:ext uri="{FF2B5EF4-FFF2-40B4-BE49-F238E27FC236}">
                <a16:creationId xmlns:a16="http://schemas.microsoft.com/office/drawing/2014/main" id="{3E58EFC8-B87C-47DF-8C31-C9F3859B27E1}"/>
              </a:ext>
            </a:extLst>
          </p:cNvPr>
          <p:cNvSpPr/>
          <p:nvPr/>
        </p:nvSpPr>
        <p:spPr>
          <a:xfrm>
            <a:off x="236536" y="1322464"/>
            <a:ext cx="4642381" cy="3065386"/>
          </a:xfrm>
          <a:prstGeom prst="horizontalScroll">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dirty="0">
                <a:latin typeface="Times New Roman" panose="02020603050405020304" pitchFamily="18" charset="0"/>
                <a:cs typeface="Times New Roman" panose="02020603050405020304" pitchFamily="18" charset="0"/>
              </a:rPr>
              <a:t>Design your VPC with separate public and private subnets for different resources, and choose a scalable CIDR block, avoiding overlaps with other networks.</a:t>
            </a:r>
            <a:endParaRPr lang="en-IN" sz="2300" dirty="0">
              <a:latin typeface="Times New Roman" panose="02020603050405020304" pitchFamily="18" charset="0"/>
              <a:cs typeface="Times New Roman" panose="02020603050405020304" pitchFamily="18" charset="0"/>
            </a:endParaRPr>
          </a:p>
        </p:txBody>
      </p:sp>
      <p:sp>
        <p:nvSpPr>
          <p:cNvPr id="20" name="Scroll: Horizontal 19">
            <a:extLst>
              <a:ext uri="{FF2B5EF4-FFF2-40B4-BE49-F238E27FC236}">
                <a16:creationId xmlns:a16="http://schemas.microsoft.com/office/drawing/2014/main" id="{2ADE85F0-D745-43CC-B48C-0310905E0EE7}"/>
              </a:ext>
            </a:extLst>
          </p:cNvPr>
          <p:cNvSpPr/>
          <p:nvPr/>
        </p:nvSpPr>
        <p:spPr>
          <a:xfrm>
            <a:off x="13534760" y="522978"/>
            <a:ext cx="4642380" cy="3272254"/>
          </a:xfrm>
          <a:prstGeom prst="horizontalScroll">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latin typeface="Times New Roman" panose="02020603050405020304" pitchFamily="18" charset="0"/>
                <a:cs typeface="Times New Roman" panose="02020603050405020304" pitchFamily="18" charset="0"/>
              </a:rPr>
              <a:t>Deploy resources across multiple Availability Zones (AZs) to ensure high availability and fault tolerance.</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22" name="Scroll: Vertical 21">
            <a:extLst>
              <a:ext uri="{FF2B5EF4-FFF2-40B4-BE49-F238E27FC236}">
                <a16:creationId xmlns:a16="http://schemas.microsoft.com/office/drawing/2014/main" id="{8DF07264-709E-44B2-96DF-A00D1F5B4F3D}"/>
              </a:ext>
            </a:extLst>
          </p:cNvPr>
          <p:cNvSpPr/>
          <p:nvPr/>
        </p:nvSpPr>
        <p:spPr>
          <a:xfrm>
            <a:off x="775227" y="5492889"/>
            <a:ext cx="4114801" cy="4038600"/>
          </a:xfrm>
          <a:prstGeom prst="verticalScroll">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latin typeface="Times New Roman" panose="02020603050405020304" pitchFamily="18" charset="0"/>
                <a:cs typeface="Times New Roman" panose="02020603050405020304" pitchFamily="18" charset="0"/>
              </a:rPr>
              <a:t>Set up an Internet Gateway for public subnet access to the internet and a NAT Gateway for private subnet access without direct exposure.</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23" name="Scroll: Vertical 22">
            <a:extLst>
              <a:ext uri="{FF2B5EF4-FFF2-40B4-BE49-F238E27FC236}">
                <a16:creationId xmlns:a16="http://schemas.microsoft.com/office/drawing/2014/main" id="{94FC88DD-1D69-49C2-9C81-0821CF0E55D7}"/>
              </a:ext>
            </a:extLst>
          </p:cNvPr>
          <p:cNvSpPr/>
          <p:nvPr/>
        </p:nvSpPr>
        <p:spPr>
          <a:xfrm>
            <a:off x="13798550" y="4997450"/>
            <a:ext cx="4114800" cy="4372478"/>
          </a:xfrm>
          <a:prstGeom prst="verticalScroll">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latin typeface="Times New Roman" panose="02020603050405020304" pitchFamily="18" charset="0"/>
                <a:cs typeface="Times New Roman" panose="02020603050405020304" pitchFamily="18" charset="0"/>
              </a:rPr>
              <a:t>Use Infrastructure as Code (</a:t>
            </a:r>
            <a:r>
              <a:rPr lang="en-US" sz="2300" dirty="0" err="1">
                <a:solidFill>
                  <a:schemeClr val="tx1"/>
                </a:solidFill>
                <a:latin typeface="Times New Roman" panose="02020603050405020304" pitchFamily="18" charset="0"/>
                <a:cs typeface="Times New Roman" panose="02020603050405020304" pitchFamily="18" charset="0"/>
              </a:rPr>
              <a:t>IaC</a:t>
            </a:r>
            <a:r>
              <a:rPr lang="en-US" sz="2300" dirty="0">
                <a:solidFill>
                  <a:schemeClr val="tx1"/>
                </a:solidFill>
                <a:latin typeface="Times New Roman" panose="02020603050405020304" pitchFamily="18" charset="0"/>
                <a:cs typeface="Times New Roman" panose="02020603050405020304" pitchFamily="18" charset="0"/>
              </a:rPr>
              <a:t>) tools like AWS CloudFormation or Terraform to automate the deployment and management of your VPC infrastructure.</a:t>
            </a:r>
            <a:endParaRPr lang="en-IN"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22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859"/>
            <a:ext cx="18300700" cy="10342559"/>
          </a:xfrm>
          <a:prstGeom prst="rect">
            <a:avLst/>
          </a:prstGeom>
        </p:spPr>
      </p:pic>
      <p:sp>
        <p:nvSpPr>
          <p:cNvPr id="4" name="object 4"/>
          <p:cNvSpPr txBox="1">
            <a:spLocks noGrp="1"/>
          </p:cNvSpPr>
          <p:nvPr>
            <p:ph type="title"/>
          </p:nvPr>
        </p:nvSpPr>
        <p:spPr>
          <a:xfrm>
            <a:off x="234950" y="165460"/>
            <a:ext cx="11537836" cy="764312"/>
          </a:xfrm>
          <a:prstGeom prst="rect">
            <a:avLst/>
          </a:prstGeom>
        </p:spPr>
        <p:txBody>
          <a:bodyPr vert="horz" wrap="square" lIns="0" tIns="33020" rIns="0" bIns="0" rtlCol="0">
            <a:spAutoFit/>
          </a:bodyPr>
          <a:lstStyle/>
          <a:p>
            <a:pPr marL="12700" marR="5080">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lang="en-IN" sz="4800" spc="-60" dirty="0">
                <a:solidFill>
                  <a:srgbClr val="FFAB40"/>
                </a:solidFill>
              </a:rPr>
              <a:t>DynamoDB</a:t>
            </a:r>
            <a:endParaRPr sz="4800" dirty="0"/>
          </a:p>
        </p:txBody>
      </p:sp>
      <p:sp>
        <p:nvSpPr>
          <p:cNvPr id="5" name="object 5"/>
          <p:cNvSpPr/>
          <p:nvPr/>
        </p:nvSpPr>
        <p:spPr>
          <a:xfrm>
            <a:off x="1301750" y="953990"/>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15" name="Rectangle: Diagonal Corners Snipped 14">
            <a:extLst>
              <a:ext uri="{FF2B5EF4-FFF2-40B4-BE49-F238E27FC236}">
                <a16:creationId xmlns:a16="http://schemas.microsoft.com/office/drawing/2014/main" id="{886CA1BA-4A59-4ECA-AEC8-93A72A1B287D}"/>
              </a:ext>
            </a:extLst>
          </p:cNvPr>
          <p:cNvSpPr/>
          <p:nvPr/>
        </p:nvSpPr>
        <p:spPr>
          <a:xfrm>
            <a:off x="3740150" y="3046731"/>
            <a:ext cx="45719" cy="457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Deciduous tree with solid fill">
            <a:extLst>
              <a:ext uri="{FF2B5EF4-FFF2-40B4-BE49-F238E27FC236}">
                <a16:creationId xmlns:a16="http://schemas.microsoft.com/office/drawing/2014/main" id="{CEDDB3A4-BA19-4BDC-BC4D-3FE715C7CA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6226" y="680127"/>
            <a:ext cx="9211324" cy="9631682"/>
          </a:xfrm>
          <a:prstGeom prst="rect">
            <a:avLst/>
          </a:prstGeom>
        </p:spPr>
      </p:pic>
      <p:sp>
        <p:nvSpPr>
          <p:cNvPr id="8" name="Callout: Line 7">
            <a:extLst>
              <a:ext uri="{FF2B5EF4-FFF2-40B4-BE49-F238E27FC236}">
                <a16:creationId xmlns:a16="http://schemas.microsoft.com/office/drawing/2014/main" id="{49347094-025F-40AD-AF6E-8461C1644A46}"/>
              </a:ext>
            </a:extLst>
          </p:cNvPr>
          <p:cNvSpPr/>
          <p:nvPr/>
        </p:nvSpPr>
        <p:spPr>
          <a:xfrm>
            <a:off x="12887999" y="1391758"/>
            <a:ext cx="4751031" cy="2157891"/>
          </a:xfrm>
          <a:prstGeom prst="borderCallout1">
            <a:avLst>
              <a:gd name="adj1" fmla="val 61068"/>
              <a:gd name="adj2" fmla="val 45"/>
              <a:gd name="adj3" fmla="val 112500"/>
              <a:gd name="adj4" fmla="val -3833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OPTIMIZE FOR ACCESS PATTERNS- </a:t>
            </a:r>
            <a:r>
              <a:rPr lang="en-US" sz="2400" dirty="0">
                <a:latin typeface="Times New Roman" panose="02020603050405020304" pitchFamily="18" charset="0"/>
                <a:cs typeface="Times New Roman" panose="02020603050405020304" pitchFamily="18" charset="0"/>
              </a:rPr>
              <a:t>Design tables with efficient partition keys and avoid hot partitions.</a:t>
            </a:r>
            <a:endParaRPr lang="en-IN" sz="2400" dirty="0">
              <a:latin typeface="Times New Roman" panose="02020603050405020304" pitchFamily="18" charset="0"/>
              <a:cs typeface="Times New Roman" panose="02020603050405020304" pitchFamily="18" charset="0"/>
            </a:endParaRPr>
          </a:p>
        </p:txBody>
      </p:sp>
      <p:sp>
        <p:nvSpPr>
          <p:cNvPr id="16" name="Callout: Line 15">
            <a:extLst>
              <a:ext uri="{FF2B5EF4-FFF2-40B4-BE49-F238E27FC236}">
                <a16:creationId xmlns:a16="http://schemas.microsoft.com/office/drawing/2014/main" id="{F4F389F4-964B-48CD-9CA2-C434AA79C772}"/>
              </a:ext>
            </a:extLst>
          </p:cNvPr>
          <p:cNvSpPr/>
          <p:nvPr/>
        </p:nvSpPr>
        <p:spPr>
          <a:xfrm>
            <a:off x="12887999" y="4857428"/>
            <a:ext cx="4751031" cy="2157891"/>
          </a:xfrm>
          <a:prstGeom prst="borderCallout1">
            <a:avLst>
              <a:gd name="adj1" fmla="val 43853"/>
              <a:gd name="adj2" fmla="val -1459"/>
              <a:gd name="adj3" fmla="val 19805"/>
              <a:gd name="adj4" fmla="val -42844"/>
            </a:avLst>
          </a:prstGeom>
          <a:solidFill>
            <a:schemeClr val="tx2">
              <a:lumMod val="60000"/>
              <a:lumOff val="40000"/>
            </a:schemeClr>
          </a:solidFill>
          <a:ln>
            <a:solidFill>
              <a:schemeClr val="tx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USE AUTO SCALING- </a:t>
            </a:r>
            <a:r>
              <a:rPr lang="en-US" sz="2400" dirty="0">
                <a:latin typeface="Times New Roman" panose="02020603050405020304" pitchFamily="18" charset="0"/>
                <a:cs typeface="Times New Roman" panose="02020603050405020304" pitchFamily="18" charset="0"/>
              </a:rPr>
              <a:t>Enable auto-scaling to adjust throughput capacity based on demand.</a:t>
            </a:r>
            <a:endParaRPr lang="en-IN" sz="2300" dirty="0">
              <a:latin typeface="Times New Roman" panose="02020603050405020304" pitchFamily="18" charset="0"/>
              <a:cs typeface="Times New Roman" panose="02020603050405020304" pitchFamily="18" charset="0"/>
            </a:endParaRPr>
          </a:p>
        </p:txBody>
      </p:sp>
      <p:sp>
        <p:nvSpPr>
          <p:cNvPr id="10" name="Callout: Line 9">
            <a:extLst>
              <a:ext uri="{FF2B5EF4-FFF2-40B4-BE49-F238E27FC236}">
                <a16:creationId xmlns:a16="http://schemas.microsoft.com/office/drawing/2014/main" id="{A68E208D-1652-4373-9E4E-EDF05221B11D}"/>
              </a:ext>
            </a:extLst>
          </p:cNvPr>
          <p:cNvSpPr/>
          <p:nvPr/>
        </p:nvSpPr>
        <p:spPr>
          <a:xfrm>
            <a:off x="311150" y="1647101"/>
            <a:ext cx="4572000" cy="1958383"/>
          </a:xfrm>
          <a:prstGeom prst="borderCallout1">
            <a:avLst>
              <a:gd name="adj1" fmla="val 82999"/>
              <a:gd name="adj2" fmla="val 100360"/>
              <a:gd name="adj3" fmla="val 119835"/>
              <a:gd name="adj4" fmla="val 130672"/>
            </a:avLst>
          </a:prstGeom>
          <a:solidFill>
            <a:schemeClr val="accent3">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ENABLE ON-DEMAND MODE </a:t>
            </a:r>
            <a:r>
              <a:rPr lang="en-US" sz="2400" dirty="0">
                <a:solidFill>
                  <a:schemeClr val="tx1"/>
                </a:solidFill>
                <a:latin typeface="Times New Roman" panose="02020603050405020304" pitchFamily="18" charset="0"/>
                <a:cs typeface="Times New Roman" panose="02020603050405020304" pitchFamily="18" charset="0"/>
              </a:rPr>
              <a:t>For unpredictable workloads, use on-demand capacity mode to avoid over-provisioning.</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8" name="Callout: Line 17">
            <a:extLst>
              <a:ext uri="{FF2B5EF4-FFF2-40B4-BE49-F238E27FC236}">
                <a16:creationId xmlns:a16="http://schemas.microsoft.com/office/drawing/2014/main" id="{BF25C6A6-4874-4549-B996-B61BCBC636B5}"/>
              </a:ext>
            </a:extLst>
          </p:cNvPr>
          <p:cNvSpPr/>
          <p:nvPr/>
        </p:nvSpPr>
        <p:spPr>
          <a:xfrm>
            <a:off x="151130" y="5515289"/>
            <a:ext cx="4572000" cy="1958383"/>
          </a:xfrm>
          <a:prstGeom prst="borderCallout1">
            <a:avLst>
              <a:gd name="adj1" fmla="val 45062"/>
              <a:gd name="adj2" fmla="val 99735"/>
              <a:gd name="adj3" fmla="val 21345"/>
              <a:gd name="adj4" fmla="val 120360"/>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Monitor Performance-</a:t>
            </a:r>
            <a:r>
              <a:rPr lang="en-US" sz="2400" dirty="0">
                <a:solidFill>
                  <a:schemeClr val="tx1"/>
                </a:solidFill>
                <a:latin typeface="Times New Roman" panose="02020603050405020304" pitchFamily="18" charset="0"/>
                <a:cs typeface="Times New Roman" panose="02020603050405020304" pitchFamily="18" charset="0"/>
              </a:rPr>
              <a:t> Set up CloudWatch alarms and enable DynamoDB Streams for real-time insights.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ED9CDB8-C3AD-4DBB-93B7-DA3970850BE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659306" y="2863850"/>
            <a:ext cx="5779302" cy="28896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1050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51050" y="0"/>
            <a:ext cx="20574000" cy="10864850"/>
          </a:xfrm>
          <a:prstGeom prst="rect">
            <a:avLst/>
          </a:prstGeom>
        </p:spPr>
      </p:pic>
      <p:sp>
        <p:nvSpPr>
          <p:cNvPr id="4" name="object 4"/>
          <p:cNvSpPr txBox="1">
            <a:spLocks noGrp="1"/>
          </p:cNvSpPr>
          <p:nvPr>
            <p:ph type="title"/>
          </p:nvPr>
        </p:nvSpPr>
        <p:spPr>
          <a:xfrm>
            <a:off x="234950" y="165460"/>
            <a:ext cx="16002000" cy="764312"/>
          </a:xfrm>
          <a:prstGeom prst="rect">
            <a:avLst/>
          </a:prstGeom>
        </p:spPr>
        <p:txBody>
          <a:bodyPr vert="horz" wrap="square" lIns="0" tIns="33020" rIns="0" bIns="0" rtlCol="0">
            <a:spAutoFit/>
          </a:bodyPr>
          <a:lstStyle/>
          <a:p>
            <a:pPr marL="12700" marR="5080">
              <a:lnSpc>
                <a:spcPts val="5700"/>
              </a:lnSpc>
              <a:spcBef>
                <a:spcPts val="260"/>
              </a:spcBef>
            </a:pPr>
            <a:r>
              <a:rPr sz="4800" spc="-90" dirty="0">
                <a:solidFill>
                  <a:srgbClr val="FFAB40"/>
                </a:solidFill>
              </a:rPr>
              <a:t>Best</a:t>
            </a:r>
            <a:r>
              <a:rPr sz="4800" spc="-300" dirty="0">
                <a:solidFill>
                  <a:srgbClr val="FFAB40"/>
                </a:solidFill>
              </a:rPr>
              <a:t> </a:t>
            </a:r>
            <a:r>
              <a:rPr sz="4800" spc="-110" dirty="0">
                <a:solidFill>
                  <a:srgbClr val="FFAB40"/>
                </a:solidFill>
              </a:rPr>
              <a:t>Practices </a:t>
            </a:r>
            <a:r>
              <a:rPr sz="4800" spc="-1630" dirty="0">
                <a:solidFill>
                  <a:srgbClr val="FFAB40"/>
                </a:solidFill>
              </a:rPr>
              <a:t> </a:t>
            </a:r>
            <a:r>
              <a:rPr sz="4800" spc="-110" dirty="0">
                <a:solidFill>
                  <a:srgbClr val="FFAB40"/>
                </a:solidFill>
              </a:rPr>
              <a:t>f</a:t>
            </a:r>
            <a:r>
              <a:rPr sz="4800" spc="-105" dirty="0">
                <a:solidFill>
                  <a:srgbClr val="FFAB40"/>
                </a:solidFill>
              </a:rPr>
              <a:t>o</a:t>
            </a:r>
            <a:r>
              <a:rPr sz="4800" spc="-260" dirty="0">
                <a:solidFill>
                  <a:srgbClr val="FFAB40"/>
                </a:solidFill>
              </a:rPr>
              <a:t>r</a:t>
            </a:r>
            <a:r>
              <a:rPr sz="4800" spc="-245" dirty="0">
                <a:solidFill>
                  <a:srgbClr val="FFAB40"/>
                </a:solidFill>
              </a:rPr>
              <a:t> </a:t>
            </a:r>
            <a:r>
              <a:rPr lang="en-IN" sz="4800" spc="-60" dirty="0">
                <a:solidFill>
                  <a:srgbClr val="FFAB40"/>
                </a:solidFill>
              </a:rPr>
              <a:t>Application Load Balancer</a:t>
            </a:r>
            <a:endParaRPr sz="4800" dirty="0"/>
          </a:p>
        </p:txBody>
      </p:sp>
      <p:sp>
        <p:nvSpPr>
          <p:cNvPr id="5" name="object 5"/>
          <p:cNvSpPr/>
          <p:nvPr/>
        </p:nvSpPr>
        <p:spPr>
          <a:xfrm>
            <a:off x="1301750" y="953990"/>
            <a:ext cx="5187950" cy="45719"/>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
        <p:nvSpPr>
          <p:cNvPr id="15" name="Rectangle: Diagonal Corners Snipped 14">
            <a:extLst>
              <a:ext uri="{FF2B5EF4-FFF2-40B4-BE49-F238E27FC236}">
                <a16:creationId xmlns:a16="http://schemas.microsoft.com/office/drawing/2014/main" id="{886CA1BA-4A59-4ECA-AEC8-93A72A1B287D}"/>
              </a:ext>
            </a:extLst>
          </p:cNvPr>
          <p:cNvSpPr/>
          <p:nvPr/>
        </p:nvSpPr>
        <p:spPr>
          <a:xfrm>
            <a:off x="3740150" y="3046731"/>
            <a:ext cx="45719" cy="4571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CA0C711-5623-42C1-B8A4-E124829BE2BB}"/>
              </a:ext>
            </a:extLst>
          </p:cNvPr>
          <p:cNvSpPr txBox="1"/>
          <p:nvPr/>
        </p:nvSpPr>
        <p:spPr>
          <a:xfrm>
            <a:off x="5996326" y="1101459"/>
            <a:ext cx="11643363" cy="9448740"/>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Enable Sticky Sessions (Session Persistence):</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For session-based applications, use stickiness to maintain a user session with a specific target.</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3200" b="1" dirty="0">
                <a:solidFill>
                  <a:schemeClr val="bg1"/>
                </a:solidFill>
                <a:latin typeface="Times New Roman" panose="02020603050405020304" pitchFamily="18" charset="0"/>
                <a:cs typeface="Times New Roman" panose="02020603050405020304" pitchFamily="18" charset="0"/>
              </a:rPr>
              <a:t>Use</a:t>
            </a: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Path-Based and Host-Based Routing:</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Use rules to route traffic based on URL path or host for microservices architectures.</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SSL/TLS for Secure Communication:</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Terminate SSL at the load balancer to ensure encrypted traffic.</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Enable Access Logs:</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Store and analyze access logs in S3 for monitoring and troubleshooting.</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Optimize Target Group Configuration:</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Distribute traffic evenly across multiple instances or containers to prevent overloading.</a:t>
            </a:r>
          </a:p>
          <a:p>
            <a:pPr marR="0" lvl="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Integrate with WAF (Web Application Firewall):</a:t>
            </a:r>
            <a:r>
              <a:rPr kumimoji="0" lang="en-US" altLang="en-US"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Protect your applications from common web exploits with AWS WAF. </a:t>
            </a:r>
          </a:p>
          <a:p>
            <a:pPr marL="457200" indent="-457200">
              <a:buFont typeface="Wingdings" panose="05000000000000000000" pitchFamily="2" charset="2"/>
              <a:buChar char="q"/>
            </a:pP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104" name="Picture 8" descr="Configure Azure Load Balancer For Sticky Sessions - cloudopszone.com">
            <a:extLst>
              <a:ext uri="{FF2B5EF4-FFF2-40B4-BE49-F238E27FC236}">
                <a16:creationId xmlns:a16="http://schemas.microsoft.com/office/drawing/2014/main" id="{16FED0AE-A68F-4E63-8C02-F97222A53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49" y="1095232"/>
            <a:ext cx="3733801" cy="340018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What is a Web Application Firewall and Why Do You Need One?">
            <a:extLst>
              <a:ext uri="{FF2B5EF4-FFF2-40B4-BE49-F238E27FC236}">
                <a16:creationId xmlns:a16="http://schemas.microsoft.com/office/drawing/2014/main" id="{3655918C-324B-46BE-A090-E47F203621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33" r="25333"/>
          <a:stretch/>
        </p:blipFill>
        <p:spPr bwMode="auto">
          <a:xfrm>
            <a:off x="1530350" y="7359650"/>
            <a:ext cx="3459434" cy="323019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What is SSL/TLS? A complete guide - Wallarm">
            <a:extLst>
              <a:ext uri="{FF2B5EF4-FFF2-40B4-BE49-F238E27FC236}">
                <a16:creationId xmlns:a16="http://schemas.microsoft.com/office/drawing/2014/main" id="{C113C805-1DF5-4667-B371-73DE32700A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467" t="10786" r="12000" b="10360"/>
          <a:stretch/>
        </p:blipFill>
        <p:spPr bwMode="auto">
          <a:xfrm>
            <a:off x="1013392" y="4692650"/>
            <a:ext cx="4555558" cy="270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0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727"/>
            <a:ext cx="18288000" cy="10286973"/>
          </a:xfrm>
          <a:prstGeom prst="rect">
            <a:avLst/>
          </a:prstGeom>
        </p:spPr>
      </p:pic>
      <p:pic>
        <p:nvPicPr>
          <p:cNvPr id="18" name="Picture 17">
            <a:extLst>
              <a:ext uri="{FF2B5EF4-FFF2-40B4-BE49-F238E27FC236}">
                <a16:creationId xmlns:a16="http://schemas.microsoft.com/office/drawing/2014/main" id="{A3D1EC00-3259-4B1E-9891-4E1AC0BA05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20950" y="1095388"/>
            <a:ext cx="12185521" cy="8121650"/>
          </a:xfrm>
          <a:prstGeom prst="rect">
            <a:avLst/>
          </a:prstGeom>
        </p:spPr>
      </p:pic>
      <p:sp>
        <p:nvSpPr>
          <p:cNvPr id="19" name="TextBox 18">
            <a:extLst>
              <a:ext uri="{FF2B5EF4-FFF2-40B4-BE49-F238E27FC236}">
                <a16:creationId xmlns:a16="http://schemas.microsoft.com/office/drawing/2014/main" id="{747D47F8-17FD-453D-9994-065AD5EAC058}"/>
              </a:ext>
            </a:extLst>
          </p:cNvPr>
          <p:cNvSpPr txBox="1"/>
          <p:nvPr/>
        </p:nvSpPr>
        <p:spPr>
          <a:xfrm>
            <a:off x="1073150" y="9435202"/>
            <a:ext cx="5943600" cy="646331"/>
          </a:xfrm>
          <a:prstGeom prst="rect">
            <a:avLst/>
          </a:prstGeom>
          <a:noFill/>
        </p:spPr>
        <p:txBody>
          <a:bodyPr wrap="square" rtlCol="0">
            <a:spAutoFit/>
          </a:bodyPr>
          <a:lstStyle/>
          <a:p>
            <a:pPr algn="ctr"/>
            <a:r>
              <a:rPr lang="en-IN" sz="3600" i="1" dirty="0">
                <a:solidFill>
                  <a:schemeClr val="bg1"/>
                </a:solidFill>
                <a:latin typeface="Times New Roman" panose="02020603050405020304" pitchFamily="18" charset="0"/>
                <a:cs typeface="Times New Roman" panose="02020603050405020304" pitchFamily="18" charset="0"/>
              </a:rPr>
              <a:t>madhurimasit61@gmail.com</a:t>
            </a:r>
          </a:p>
        </p:txBody>
      </p:sp>
      <p:pic>
        <p:nvPicPr>
          <p:cNvPr id="21" name="Graphic 20" descr="Email with solid fill">
            <a:extLst>
              <a:ext uri="{FF2B5EF4-FFF2-40B4-BE49-F238E27FC236}">
                <a16:creationId xmlns:a16="http://schemas.microsoft.com/office/drawing/2014/main" id="{81E8E8F7-930F-4398-8FCA-C046843392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550" y="9435202"/>
            <a:ext cx="685800" cy="6463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AB4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TotalTime>
  <Words>641</Words>
  <Application>Microsoft Office PowerPoint</Application>
  <PresentationFormat>Custom</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Sitka Heading Semibold</vt:lpstr>
      <vt:lpstr>Times New Roman</vt:lpstr>
      <vt:lpstr>Verdana</vt:lpstr>
      <vt:lpstr>Wingdings</vt:lpstr>
      <vt:lpstr>Office Theme</vt:lpstr>
      <vt:lpstr>Best Practices for Deploying  AWS Services: EC2, RDS,  VPC, DynamoDB, and ALB</vt:lpstr>
      <vt:lpstr>What is AWS?</vt:lpstr>
      <vt:lpstr>Best Practices  for EC2</vt:lpstr>
      <vt:lpstr>Best Practices  for EC2</vt:lpstr>
      <vt:lpstr>Best Practices  for RDS</vt:lpstr>
      <vt:lpstr>Best Practices  for VPC</vt:lpstr>
      <vt:lpstr>Best Practices  for DynamoDB</vt:lpstr>
      <vt:lpstr>Best Practices  for Application Load Balancer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Deploying  AWS Services: EC2, RDS,  VPC, DynamoDB, and ALB</dc:title>
  <dc:creator>Madhurima Sit</dc:creator>
  <cp:lastModifiedBy>Madhurima Sit</cp:lastModifiedBy>
  <cp:revision>25</cp:revision>
  <dcterms:created xsi:type="dcterms:W3CDTF">2024-09-18T10:36:07Z</dcterms:created>
  <dcterms:modified xsi:type="dcterms:W3CDTF">2024-09-18T13:52:18Z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2024-09-18T00:00:00Z</vt:filetime>
  </property>
  <property fmtid="{D5CDD505-2E9C-101B-9397-08002B2CF9AE}" pid="3" name="Creator">
    <vt:lpwstr>Chromium</vt:lpwstr>
  </property>
  <property fmtid="{D5CDD505-2E9C-101B-9397-08002B2CF9AE}" pid="4" name="LastSaved">
    <vt:filetime>2024-09-18T00:00:00Z</vt:filetime>
  </property>
</Properties>
</file>