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2475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200" y="2133600"/>
            <a:ext cx="609600" cy="609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43450" y="2362200"/>
            <a:ext cx="447675" cy="4476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3450" y="447675"/>
            <a:ext cx="1257300" cy="1581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9398" y="284479"/>
            <a:ext cx="7093203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DHU.SATYA-KIRAN-MANEPALLI@CAPGEMINI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398" y="284479"/>
            <a:ext cx="460565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M</a:t>
            </a:r>
            <a:r>
              <a:rPr dirty="0" spc="-35"/>
              <a:t>AD</a:t>
            </a:r>
            <a:r>
              <a:rPr dirty="0" spc="-25"/>
              <a:t>H</a:t>
            </a:r>
            <a:r>
              <a:rPr dirty="0" spc="-5"/>
              <a:t>U</a:t>
            </a:r>
            <a:r>
              <a:rPr dirty="0" spc="30"/>
              <a:t> </a:t>
            </a:r>
            <a:r>
              <a:rPr dirty="0" spc="-35"/>
              <a:t>S</a:t>
            </a:r>
            <a:r>
              <a:rPr dirty="0" spc="-25"/>
              <a:t>A</a:t>
            </a:r>
            <a:r>
              <a:rPr dirty="0" spc="-25"/>
              <a:t>T</a:t>
            </a:r>
            <a:r>
              <a:rPr dirty="0" spc="-35"/>
              <a:t>Y</a:t>
            </a:r>
            <a:r>
              <a:rPr dirty="0" spc="-5"/>
              <a:t>A</a:t>
            </a:r>
            <a:r>
              <a:rPr dirty="0" spc="-180"/>
              <a:t> </a:t>
            </a:r>
            <a:r>
              <a:rPr dirty="0" spc="-25"/>
              <a:t>K</a:t>
            </a:r>
            <a:r>
              <a:rPr dirty="0" spc="-35"/>
              <a:t>I</a:t>
            </a:r>
            <a:r>
              <a:rPr dirty="0" spc="-25"/>
              <a:t>RA</a:t>
            </a:r>
            <a:r>
              <a:rPr dirty="0" spc="-5"/>
              <a:t>N</a:t>
            </a:r>
            <a:r>
              <a:rPr dirty="0" spc="-40"/>
              <a:t> </a:t>
            </a:r>
            <a:r>
              <a:rPr dirty="0" spc="-30"/>
              <a:t>M</a:t>
            </a:r>
            <a:r>
              <a:rPr dirty="0" spc="-25"/>
              <a:t>A</a:t>
            </a:r>
            <a:r>
              <a:rPr dirty="0" spc="-35"/>
              <a:t>N</a:t>
            </a:r>
            <a:r>
              <a:rPr dirty="0" spc="-25"/>
              <a:t>E</a:t>
            </a:r>
            <a:r>
              <a:rPr dirty="0" spc="-15"/>
              <a:t>P</a:t>
            </a:r>
            <a:r>
              <a:rPr dirty="0" spc="-35"/>
              <a:t>A</a:t>
            </a:r>
            <a:r>
              <a:rPr dirty="0" spc="-25"/>
              <a:t>L</a:t>
            </a:r>
            <a:r>
              <a:rPr dirty="0" spc="-10"/>
              <a:t>L</a:t>
            </a:r>
            <a:r>
              <a:rPr dirty="0" spc="-5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9398" y="729741"/>
            <a:ext cx="5791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8408" y="250816"/>
            <a:ext cx="2298700" cy="70866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905"/>
              </a:spcBef>
            </a:pPr>
            <a:r>
              <a:rPr dirty="0" sz="1200" spc="-20" b="1">
                <a:solidFill>
                  <a:srgbClr val="006EAC"/>
                </a:solidFill>
                <a:latin typeface="Verdana"/>
                <a:cs typeface="Verdana"/>
              </a:rPr>
              <a:t>E</a:t>
            </a:r>
            <a:r>
              <a:rPr dirty="0" sz="1200" spc="-15" b="1">
                <a:solidFill>
                  <a:srgbClr val="006EAC"/>
                </a:solidFill>
                <a:latin typeface="Verdana"/>
                <a:cs typeface="Verdana"/>
              </a:rPr>
              <a:t>duc</a:t>
            </a:r>
            <a:r>
              <a:rPr dirty="0" sz="1200" spc="-10" b="1">
                <a:solidFill>
                  <a:srgbClr val="006EAC"/>
                </a:solidFill>
                <a:latin typeface="Verdana"/>
                <a:cs typeface="Verdana"/>
              </a:rPr>
              <a:t>at</a:t>
            </a:r>
            <a:r>
              <a:rPr dirty="0" sz="1200" spc="-15" b="1">
                <a:solidFill>
                  <a:srgbClr val="006EAC"/>
                </a:solidFill>
                <a:latin typeface="Verdana"/>
                <a:cs typeface="Verdana"/>
              </a:rPr>
              <a:t>i</a:t>
            </a:r>
            <a:r>
              <a:rPr dirty="0" sz="1200" spc="-10" b="1">
                <a:solidFill>
                  <a:srgbClr val="006EAC"/>
                </a:solidFill>
                <a:latin typeface="Verdana"/>
                <a:cs typeface="Verdana"/>
              </a:rPr>
              <a:t>o</a:t>
            </a:r>
            <a:r>
              <a:rPr dirty="0" sz="1200" b="1">
                <a:solidFill>
                  <a:srgbClr val="006EAC"/>
                </a:solidFill>
                <a:latin typeface="Verdana"/>
                <a:cs typeface="Verdana"/>
              </a:rPr>
              <a:t>n</a:t>
            </a:r>
            <a:r>
              <a:rPr dirty="0" sz="1200" spc="20" b="1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dirty="0" sz="1200" spc="-10" b="1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dirty="0" sz="1200" spc="-15" b="1">
                <a:solidFill>
                  <a:srgbClr val="006EAC"/>
                </a:solidFill>
                <a:latin typeface="Verdana"/>
                <a:cs typeface="Verdana"/>
              </a:rPr>
              <a:t>n</a:t>
            </a:r>
            <a:r>
              <a:rPr dirty="0" sz="1200" b="1">
                <a:solidFill>
                  <a:srgbClr val="006EAC"/>
                </a:solidFill>
                <a:latin typeface="Verdana"/>
                <a:cs typeface="Verdana"/>
              </a:rPr>
              <a:t>d</a:t>
            </a:r>
            <a:r>
              <a:rPr dirty="0" sz="1200" spc="-90" b="1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006EAC"/>
                </a:solidFill>
                <a:latin typeface="Verdana"/>
                <a:cs typeface="Verdana"/>
              </a:rPr>
              <a:t>c</a:t>
            </a:r>
            <a:r>
              <a:rPr dirty="0" sz="1200" spc="-15" b="1">
                <a:solidFill>
                  <a:srgbClr val="006EAC"/>
                </a:solidFill>
                <a:latin typeface="Verdana"/>
                <a:cs typeface="Verdana"/>
              </a:rPr>
              <a:t>e</a:t>
            </a:r>
            <a:r>
              <a:rPr dirty="0" sz="1200" spc="-10" b="1">
                <a:solidFill>
                  <a:srgbClr val="006EAC"/>
                </a:solidFill>
                <a:latin typeface="Verdana"/>
                <a:cs typeface="Verdana"/>
              </a:rPr>
              <a:t>rt</a:t>
            </a:r>
            <a:r>
              <a:rPr dirty="0" sz="1200" spc="-15" b="1">
                <a:solidFill>
                  <a:srgbClr val="006EAC"/>
                </a:solidFill>
                <a:latin typeface="Verdana"/>
                <a:cs typeface="Verdana"/>
              </a:rPr>
              <a:t>ific</a:t>
            </a:r>
            <a:r>
              <a:rPr dirty="0" sz="1200" spc="-10" b="1">
                <a:solidFill>
                  <a:srgbClr val="006EAC"/>
                </a:solidFill>
                <a:latin typeface="Verdana"/>
                <a:cs typeface="Verdana"/>
              </a:rPr>
              <a:t>at</a:t>
            </a:r>
            <a:r>
              <a:rPr dirty="0" sz="1200" spc="-5" b="1">
                <a:solidFill>
                  <a:srgbClr val="006EAC"/>
                </a:solidFill>
                <a:latin typeface="Verdana"/>
                <a:cs typeface="Verdana"/>
              </a:rPr>
              <a:t>e</a:t>
            </a:r>
            <a:r>
              <a:rPr dirty="0" sz="1200" b="1">
                <a:solidFill>
                  <a:srgbClr val="006EAC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  <a:p>
            <a:pPr marL="12700" marR="355600">
              <a:lnSpc>
                <a:spcPct val="119100"/>
              </a:lnSpc>
              <a:spcBef>
                <a:spcPts val="415"/>
              </a:spcBef>
            </a:pPr>
            <a:r>
              <a:rPr dirty="0" sz="950" spc="-5">
                <a:latin typeface="Times New Roman"/>
                <a:cs typeface="Times New Roman"/>
              </a:rPr>
              <a:t>Bachelor</a:t>
            </a:r>
            <a:r>
              <a:rPr dirty="0" sz="950" spc="15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of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Technology</a:t>
            </a:r>
            <a:r>
              <a:rPr dirty="0" sz="950" spc="-3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(2018</a:t>
            </a:r>
            <a:r>
              <a:rPr dirty="0" sz="950" spc="8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–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2022)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Computer</a:t>
            </a:r>
            <a:r>
              <a:rPr dirty="0" sz="950" spc="21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Science</a:t>
            </a:r>
            <a:r>
              <a:rPr dirty="0" sz="950" spc="17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and Engineering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2050" y="1254607"/>
            <a:ext cx="4493895" cy="51054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100" spc="-2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100" spc="-1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1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oc</a:t>
            </a:r>
            <a:r>
              <a:rPr dirty="0" sz="1100" spc="-2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100" spc="-2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100" spc="-1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100" b="1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1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2525" sz="1650" spc="-1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baseline="2525" sz="1650">
                <a:solidFill>
                  <a:srgbClr val="FFFFFF"/>
                </a:solidFill>
                <a:latin typeface="Times New Roman"/>
                <a:cs typeface="Times New Roman"/>
              </a:rPr>
              <a:t>yde</a:t>
            </a:r>
            <a:r>
              <a:rPr dirty="0" baseline="2525" sz="1650" spc="7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baseline="2525" sz="165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2525" sz="1650" spc="-1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2525" sz="1650">
                <a:solidFill>
                  <a:srgbClr val="FFFFFF"/>
                </a:solidFill>
                <a:latin typeface="Times New Roman"/>
                <a:cs typeface="Times New Roman"/>
              </a:rPr>
              <a:t>ad</a:t>
            </a:r>
            <a:endParaRPr baseline="2525"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100" spc="-5" b="1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dirty="0" sz="1100" spc="5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MADHU.SATYA-KIRAN-MANEPALLI@CAPGEMINI.COM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8453" y="1791970"/>
            <a:ext cx="10115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+91</a:t>
            </a:r>
            <a:r>
              <a:rPr dirty="0" sz="11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70950</a:t>
            </a:r>
            <a:r>
              <a:rPr dirty="0" sz="11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01796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8784" y="1058316"/>
            <a:ext cx="1013460" cy="9112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050" spc="-5" b="1">
                <a:solidFill>
                  <a:srgbClr val="006EAC"/>
                </a:solidFill>
                <a:latin typeface="Times New Roman"/>
                <a:cs typeface="Times New Roman"/>
              </a:rPr>
              <a:t>Skills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35"/>
              </a:lnSpc>
              <a:spcBef>
                <a:spcPts val="155"/>
              </a:spcBef>
            </a:pPr>
            <a:r>
              <a:rPr dirty="0" sz="1050">
                <a:latin typeface="Times New Roman"/>
                <a:cs typeface="Times New Roman"/>
              </a:rPr>
              <a:t>J</a:t>
            </a:r>
            <a:r>
              <a:rPr dirty="0" sz="1050" spc="-5">
                <a:latin typeface="Times New Roman"/>
                <a:cs typeface="Times New Roman"/>
              </a:rPr>
              <a:t>a</a:t>
            </a:r>
            <a:r>
              <a:rPr dirty="0" sz="1050">
                <a:latin typeface="Times New Roman"/>
                <a:cs typeface="Times New Roman"/>
              </a:rPr>
              <a:t>va</a:t>
            </a:r>
            <a:r>
              <a:rPr dirty="0" sz="1050" spc="-4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11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35"/>
              </a:lnSpc>
            </a:pPr>
            <a:r>
              <a:rPr dirty="0" sz="1050" spc="-15">
                <a:latin typeface="Times New Roman"/>
                <a:cs typeface="Times New Roman"/>
              </a:rPr>
              <a:t>S</a:t>
            </a:r>
            <a:r>
              <a:rPr dirty="0" sz="1050" spc="-15">
                <a:latin typeface="Times New Roman"/>
                <a:cs typeface="Times New Roman"/>
              </a:rPr>
              <a:t>p</a:t>
            </a:r>
            <a:r>
              <a:rPr dirty="0" sz="1050" spc="-20">
                <a:latin typeface="Times New Roman"/>
                <a:cs typeface="Times New Roman"/>
              </a:rPr>
              <a:t>r</a:t>
            </a:r>
            <a:r>
              <a:rPr dirty="0" sz="1050" spc="-30">
                <a:latin typeface="Times New Roman"/>
                <a:cs typeface="Times New Roman"/>
              </a:rPr>
              <a:t>i</a:t>
            </a:r>
            <a:r>
              <a:rPr dirty="0" sz="1050" spc="-15">
                <a:latin typeface="Times New Roman"/>
                <a:cs typeface="Times New Roman"/>
              </a:rPr>
              <a:t>n</a:t>
            </a:r>
            <a:r>
              <a:rPr dirty="0" sz="1050">
                <a:latin typeface="Times New Roman"/>
                <a:cs typeface="Times New Roman"/>
              </a:rPr>
              <a:t>g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B</a:t>
            </a:r>
            <a:r>
              <a:rPr dirty="0" sz="1050" spc="-25">
                <a:latin typeface="Times New Roman"/>
                <a:cs typeface="Times New Roman"/>
              </a:rPr>
              <a:t>o</a:t>
            </a:r>
            <a:r>
              <a:rPr dirty="0" sz="1050" spc="-15">
                <a:latin typeface="Times New Roman"/>
                <a:cs typeface="Times New Roman"/>
              </a:rPr>
              <a:t>o</a:t>
            </a:r>
            <a:r>
              <a:rPr dirty="0" sz="1050" spc="-20">
                <a:latin typeface="Times New Roman"/>
                <a:cs typeface="Times New Roman"/>
              </a:rPr>
              <a:t>t</a:t>
            </a:r>
            <a:r>
              <a:rPr dirty="0" sz="1050">
                <a:latin typeface="Times New Roman"/>
                <a:cs typeface="Times New Roman"/>
              </a:rPr>
              <a:t>,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M</a:t>
            </a:r>
            <a:r>
              <a:rPr dirty="0" sz="1050" spc="-20">
                <a:latin typeface="Times New Roman"/>
                <a:cs typeface="Times New Roman"/>
              </a:rPr>
              <a:t>V</a:t>
            </a:r>
            <a:r>
              <a:rPr dirty="0" sz="105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  <a:p>
            <a:pPr marL="12700" marR="411480">
              <a:lnSpc>
                <a:spcPct val="107600"/>
              </a:lnSpc>
              <a:spcBef>
                <a:spcPts val="215"/>
              </a:spcBef>
            </a:pPr>
            <a:r>
              <a:rPr dirty="0" sz="1050" spc="-5">
                <a:latin typeface="Times New Roman"/>
                <a:cs typeface="Times New Roman"/>
              </a:rPr>
              <a:t>Spring 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fr</a:t>
            </a:r>
            <a:r>
              <a:rPr dirty="0" sz="1050">
                <a:latin typeface="Times New Roman"/>
                <a:cs typeface="Times New Roman"/>
              </a:rPr>
              <a:t>a</a:t>
            </a:r>
            <a:r>
              <a:rPr dirty="0" sz="1050" spc="-20">
                <a:latin typeface="Times New Roman"/>
                <a:cs typeface="Times New Roman"/>
              </a:rPr>
              <a:t>m</a:t>
            </a:r>
            <a:r>
              <a:rPr dirty="0" sz="1050" spc="-15">
                <a:latin typeface="Times New Roman"/>
                <a:cs typeface="Times New Roman"/>
              </a:rPr>
              <a:t>e</a:t>
            </a:r>
            <a:r>
              <a:rPr dirty="0" sz="1050" spc="-10">
                <a:latin typeface="Times New Roman"/>
                <a:cs typeface="Times New Roman"/>
              </a:rPr>
              <a:t>w</a:t>
            </a:r>
            <a:r>
              <a:rPr dirty="0" sz="1050">
                <a:latin typeface="Times New Roman"/>
                <a:cs typeface="Times New Roman"/>
              </a:rPr>
              <a:t>o</a:t>
            </a:r>
            <a:r>
              <a:rPr dirty="0" sz="1050" spc="-20">
                <a:latin typeface="Times New Roman"/>
                <a:cs typeface="Times New Roman"/>
              </a:rPr>
              <a:t>r</a:t>
            </a:r>
            <a:r>
              <a:rPr dirty="0" sz="105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2050" y="1756003"/>
            <a:ext cx="84709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 marR="5080" indent="-6350">
              <a:lnSpc>
                <a:spcPct val="1318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dirty="0" sz="1100" spc="-20" b="1">
                <a:solidFill>
                  <a:srgbClr val="FFFFFF"/>
                </a:solidFill>
                <a:latin typeface="Verdana"/>
                <a:cs typeface="Verdana"/>
              </a:rPr>
              <a:t>bil</a:t>
            </a:r>
            <a:r>
              <a:rPr dirty="0" sz="11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1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FFFFFF"/>
                </a:solidFill>
                <a:latin typeface="Verdana"/>
                <a:cs typeface="Verdana"/>
              </a:rPr>
              <a:t>No:  </a:t>
            </a:r>
            <a:r>
              <a:rPr dirty="0" sz="1100" spc="-5" b="1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dirty="0" sz="1100" spc="1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A4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1163" y="2575686"/>
            <a:ext cx="1134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dirty="0" sz="1200" spc="-5" b="1">
                <a:solidFill>
                  <a:srgbClr val="006EAC"/>
                </a:solidFill>
                <a:latin typeface="Verdana"/>
                <a:cs typeface="Verdana"/>
              </a:rPr>
              <a:t>chi</a:t>
            </a:r>
            <a:r>
              <a:rPr dirty="0" sz="1200" spc="-10" b="1">
                <a:solidFill>
                  <a:srgbClr val="006EAC"/>
                </a:solidFill>
                <a:latin typeface="Verdana"/>
                <a:cs typeface="Verdana"/>
              </a:rPr>
              <a:t>e</a:t>
            </a:r>
            <a:r>
              <a:rPr dirty="0" sz="1200" b="1">
                <a:solidFill>
                  <a:srgbClr val="006EAC"/>
                </a:solidFill>
                <a:latin typeface="Verdana"/>
                <a:cs typeface="Verdana"/>
              </a:rPr>
              <a:t>v</a:t>
            </a:r>
            <a:r>
              <a:rPr dirty="0" sz="1200" spc="-5" b="1">
                <a:solidFill>
                  <a:srgbClr val="006EAC"/>
                </a:solidFill>
                <a:latin typeface="Verdana"/>
                <a:cs typeface="Verdana"/>
              </a:rPr>
              <a:t>emen</a:t>
            </a:r>
            <a:r>
              <a:rPr dirty="0" sz="1200" b="1">
                <a:solidFill>
                  <a:srgbClr val="006E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176" y="2505583"/>
            <a:ext cx="1409700" cy="52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06E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200" b="1">
                <a:latin typeface="Times New Roman"/>
                <a:cs typeface="Times New Roman"/>
              </a:rPr>
              <a:t>Full</a:t>
            </a:r>
            <a:r>
              <a:rPr dirty="0" sz="1200" spc="1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Stack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Developer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4171" y="3002407"/>
            <a:ext cx="2499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Times New Roman"/>
                <a:cs typeface="Times New Roman"/>
              </a:rPr>
              <a:t>Coupons</a:t>
            </a:r>
            <a:r>
              <a:rPr dirty="0" sz="1200" spc="13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and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Deals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Finder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28784" y="2128545"/>
            <a:ext cx="775335" cy="556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95"/>
              </a:spcBef>
            </a:pPr>
            <a:r>
              <a:rPr dirty="0" sz="1050" spc="-10" b="1">
                <a:solidFill>
                  <a:srgbClr val="006EAC"/>
                </a:solidFill>
                <a:latin typeface="Times New Roman"/>
                <a:cs typeface="Times New Roman"/>
              </a:rPr>
              <a:t>M</a:t>
            </a:r>
            <a:r>
              <a:rPr dirty="0" sz="1050" spc="-10" b="1">
                <a:solidFill>
                  <a:srgbClr val="006EAC"/>
                </a:solidFill>
                <a:latin typeface="Times New Roman"/>
                <a:cs typeface="Times New Roman"/>
              </a:rPr>
              <a:t>E</a:t>
            </a:r>
            <a:r>
              <a:rPr dirty="0" sz="1050" spc="-20" b="1">
                <a:solidFill>
                  <a:srgbClr val="006EAC"/>
                </a:solidFill>
                <a:latin typeface="Times New Roman"/>
                <a:cs typeface="Times New Roman"/>
              </a:rPr>
              <a:t>A</a:t>
            </a: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N</a:t>
            </a:r>
            <a:r>
              <a:rPr dirty="0" sz="1050" spc="-20" b="1">
                <a:solidFill>
                  <a:srgbClr val="006EAC"/>
                </a:solidFill>
                <a:latin typeface="Times New Roman"/>
                <a:cs typeface="Times New Roman"/>
              </a:rPr>
              <a:t> </a:t>
            </a:r>
            <a:r>
              <a:rPr dirty="0" sz="1050" spc="-15" b="1">
                <a:solidFill>
                  <a:srgbClr val="006EAC"/>
                </a:solidFill>
                <a:latin typeface="Times New Roman"/>
                <a:cs typeface="Times New Roman"/>
              </a:rPr>
              <a:t>S</a:t>
            </a:r>
            <a:r>
              <a:rPr dirty="0" sz="1050" spc="-20" b="1">
                <a:solidFill>
                  <a:srgbClr val="006EAC"/>
                </a:solidFill>
                <a:latin typeface="Times New Roman"/>
                <a:cs typeface="Times New Roman"/>
              </a:rPr>
              <a:t>t</a:t>
            </a:r>
            <a:r>
              <a:rPr dirty="0" sz="1050" spc="-15" b="1">
                <a:solidFill>
                  <a:srgbClr val="006EAC"/>
                </a:solidFill>
                <a:latin typeface="Times New Roman"/>
                <a:cs typeface="Times New Roman"/>
              </a:rPr>
              <a:t>ac</a:t>
            </a: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k  </a:t>
            </a:r>
            <a:r>
              <a:rPr dirty="0" sz="1050" spc="-5">
                <a:latin typeface="Times New Roman"/>
                <a:cs typeface="Times New Roman"/>
              </a:rPr>
              <a:t>Angular </a:t>
            </a:r>
            <a:r>
              <a:rPr dirty="0" sz="1050">
                <a:latin typeface="Times New Roman"/>
                <a:cs typeface="Times New Roman"/>
              </a:rPr>
              <a:t> MongoDB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28784" y="2838729"/>
            <a:ext cx="1635125" cy="37020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Database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Times New Roman"/>
                <a:cs typeface="Times New Roman"/>
              </a:rPr>
              <a:t>N</a:t>
            </a:r>
            <a:r>
              <a:rPr dirty="0" sz="1050">
                <a:latin typeface="Times New Roman"/>
                <a:cs typeface="Times New Roman"/>
              </a:rPr>
              <a:t>o</a:t>
            </a:r>
            <a:r>
              <a:rPr dirty="0" sz="1050" spc="-5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S</a:t>
            </a:r>
            <a:r>
              <a:rPr dirty="0" sz="1050" spc="-10">
                <a:latin typeface="Times New Roman"/>
                <a:cs typeface="Times New Roman"/>
              </a:rPr>
              <a:t>Q</a:t>
            </a:r>
            <a:r>
              <a:rPr dirty="0" sz="1050">
                <a:latin typeface="Times New Roman"/>
                <a:cs typeface="Times New Roman"/>
              </a:rPr>
              <a:t>L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d</a:t>
            </a:r>
            <a:r>
              <a:rPr dirty="0" sz="1050">
                <a:latin typeface="Times New Roman"/>
                <a:cs typeface="Times New Roman"/>
              </a:rPr>
              <a:t>a</a:t>
            </a:r>
            <a:r>
              <a:rPr dirty="0" sz="1050" spc="-20">
                <a:latin typeface="Times New Roman"/>
                <a:cs typeface="Times New Roman"/>
              </a:rPr>
              <a:t>t</a:t>
            </a:r>
            <a:r>
              <a:rPr dirty="0" sz="1050">
                <a:latin typeface="Times New Roman"/>
                <a:cs typeface="Times New Roman"/>
              </a:rPr>
              <a:t>a</a:t>
            </a:r>
            <a:r>
              <a:rPr dirty="0" sz="1050" spc="-15">
                <a:latin typeface="Times New Roman"/>
                <a:cs typeface="Times New Roman"/>
              </a:rPr>
              <a:t>b</a:t>
            </a:r>
            <a:r>
              <a:rPr dirty="0" sz="1050">
                <a:latin typeface="Times New Roman"/>
                <a:cs typeface="Times New Roman"/>
              </a:rPr>
              <a:t>a</a:t>
            </a:r>
            <a:r>
              <a:rPr dirty="0" sz="1050" spc="-20">
                <a:latin typeface="Times New Roman"/>
                <a:cs typeface="Times New Roman"/>
              </a:rPr>
              <a:t>s</a:t>
            </a:r>
            <a:r>
              <a:rPr dirty="0" sz="1050">
                <a:latin typeface="Times New Roman"/>
                <a:cs typeface="Times New Roman"/>
              </a:rPr>
              <a:t>e</a:t>
            </a:r>
            <a:r>
              <a:rPr dirty="0" sz="1050" spc="-7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–</a:t>
            </a:r>
            <a:r>
              <a:rPr dirty="0" sz="1050" spc="-3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Mo</a:t>
            </a:r>
            <a:r>
              <a:rPr dirty="0" sz="1050" spc="-15">
                <a:latin typeface="Times New Roman"/>
                <a:cs typeface="Times New Roman"/>
              </a:rPr>
              <a:t>n</a:t>
            </a:r>
            <a:r>
              <a:rPr dirty="0" sz="1050">
                <a:latin typeface="Times New Roman"/>
                <a:cs typeface="Times New Roman"/>
              </a:rPr>
              <a:t>g</a:t>
            </a:r>
            <a:r>
              <a:rPr dirty="0" sz="1050" spc="-15">
                <a:latin typeface="Times New Roman"/>
                <a:cs typeface="Times New Roman"/>
              </a:rPr>
              <a:t>o</a:t>
            </a:r>
            <a:r>
              <a:rPr dirty="0" sz="1050" spc="-10">
                <a:latin typeface="Times New Roman"/>
                <a:cs typeface="Times New Roman"/>
              </a:rPr>
              <a:t>D</a:t>
            </a:r>
            <a:r>
              <a:rPr dirty="0" sz="105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651" y="3157854"/>
            <a:ext cx="3891279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058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 spc="-35">
                <a:latin typeface="Times New Roman"/>
                <a:cs typeface="Times New Roman"/>
              </a:rPr>
              <a:t>H</a:t>
            </a:r>
            <a:r>
              <a:rPr dirty="0" sz="1200" spc="-2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nd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e</a:t>
            </a:r>
            <a:r>
              <a:rPr dirty="0" sz="1200" spc="-15">
                <a:latin typeface="Times New Roman"/>
                <a:cs typeface="Times New Roman"/>
              </a:rPr>
              <a:t>x</a:t>
            </a:r>
            <a:r>
              <a:rPr dirty="0" sz="1200" spc="-25">
                <a:latin typeface="Times New Roman"/>
                <a:cs typeface="Times New Roman"/>
              </a:rPr>
              <a:t>p</a:t>
            </a:r>
            <a:r>
              <a:rPr dirty="0" sz="1200" spc="-20">
                <a:latin typeface="Times New Roman"/>
                <a:cs typeface="Times New Roman"/>
              </a:rPr>
              <a:t>e</a:t>
            </a:r>
            <a:r>
              <a:rPr dirty="0" sz="1200" spc="-30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i</a:t>
            </a:r>
            <a:r>
              <a:rPr dirty="0" sz="1200" spc="-30">
                <a:latin typeface="Times New Roman"/>
                <a:cs typeface="Times New Roman"/>
              </a:rPr>
              <a:t>e</a:t>
            </a:r>
            <a:r>
              <a:rPr dirty="0" sz="1200" spc="-15">
                <a:latin typeface="Times New Roman"/>
                <a:cs typeface="Times New Roman"/>
              </a:rPr>
              <a:t>n</a:t>
            </a:r>
            <a:r>
              <a:rPr dirty="0" sz="1200" spc="-2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e 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</a:t>
            </a:r>
            <a:r>
              <a:rPr dirty="0" sz="1200" spc="-30">
                <a:latin typeface="Times New Roman"/>
                <a:cs typeface="Times New Roman"/>
              </a:rPr>
              <a:t>r</a:t>
            </a:r>
            <a:r>
              <a:rPr dirty="0" sz="1200" spc="-20">
                <a:latin typeface="Times New Roman"/>
                <a:cs typeface="Times New Roman"/>
              </a:rPr>
              <a:t>e</a:t>
            </a:r>
            <a:r>
              <a:rPr dirty="0" sz="1200" spc="-3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t</a:t>
            </a:r>
            <a:r>
              <a:rPr dirty="0" sz="1200" spc="-10">
                <a:latin typeface="Times New Roman"/>
                <a:cs typeface="Times New Roman"/>
              </a:rPr>
              <a:t>i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g 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</a:t>
            </a:r>
            <a:r>
              <a:rPr dirty="0" sz="1200" spc="-10" b="1">
                <a:latin typeface="Times New Roman"/>
                <a:cs typeface="Times New Roman"/>
              </a:rPr>
              <a:t>i</a:t>
            </a:r>
            <a:r>
              <a:rPr dirty="0" sz="1200" spc="-20" b="1">
                <a:latin typeface="Times New Roman"/>
                <a:cs typeface="Times New Roman"/>
              </a:rPr>
              <a:t>cr</a:t>
            </a:r>
            <a:r>
              <a:rPr dirty="0" sz="1200" spc="-15" b="1">
                <a:latin typeface="Times New Roman"/>
                <a:cs typeface="Times New Roman"/>
              </a:rPr>
              <a:t>o</a:t>
            </a:r>
            <a:r>
              <a:rPr dirty="0" sz="1200" spc="-20" b="1">
                <a:latin typeface="Times New Roman"/>
                <a:cs typeface="Times New Roman"/>
              </a:rPr>
              <a:t>s</a:t>
            </a:r>
            <a:r>
              <a:rPr dirty="0" sz="1200" spc="-20" b="1">
                <a:latin typeface="Times New Roman"/>
                <a:cs typeface="Times New Roman"/>
              </a:rPr>
              <a:t>er</a:t>
            </a:r>
            <a:r>
              <a:rPr dirty="0" sz="1200" spc="-15" b="1">
                <a:latin typeface="Times New Roman"/>
                <a:cs typeface="Times New Roman"/>
              </a:rPr>
              <a:t>v</a:t>
            </a:r>
            <a:r>
              <a:rPr dirty="0" sz="1200" spc="-10" b="1">
                <a:latin typeface="Times New Roman"/>
                <a:cs typeface="Times New Roman"/>
              </a:rPr>
              <a:t>i</a:t>
            </a:r>
            <a:r>
              <a:rPr dirty="0" sz="1200" spc="-20" b="1">
                <a:latin typeface="Times New Roman"/>
                <a:cs typeface="Times New Roman"/>
              </a:rPr>
              <a:t>ce</a:t>
            </a: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</a:t>
            </a:r>
            <a:r>
              <a:rPr dirty="0" sz="1200" spc="-25">
                <a:latin typeface="Times New Roman"/>
                <a:cs typeface="Times New Roman"/>
              </a:rPr>
              <a:t>i</a:t>
            </a:r>
            <a:r>
              <a:rPr dirty="0" sz="1200" spc="-1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Sp</a:t>
            </a:r>
            <a:r>
              <a:rPr dirty="0" sz="1200" spc="-30" b="1">
                <a:latin typeface="Times New Roman"/>
                <a:cs typeface="Times New Roman"/>
              </a:rPr>
              <a:t>r</a:t>
            </a:r>
            <a:r>
              <a:rPr dirty="0" sz="1200" spc="-10" b="1">
                <a:latin typeface="Times New Roman"/>
                <a:cs typeface="Times New Roman"/>
              </a:rPr>
              <a:t>i</a:t>
            </a:r>
            <a:r>
              <a:rPr dirty="0" sz="1200" spc="-25" b="1">
                <a:latin typeface="Times New Roman"/>
                <a:cs typeface="Times New Roman"/>
              </a:rPr>
              <a:t>n</a:t>
            </a:r>
            <a:r>
              <a:rPr dirty="0" sz="1200" b="1">
                <a:latin typeface="Times New Roman"/>
                <a:cs typeface="Times New Roman"/>
              </a:rPr>
              <a:t>g  </a:t>
            </a:r>
            <a:r>
              <a:rPr dirty="0" sz="1200" spc="-15" b="1">
                <a:latin typeface="Times New Roman"/>
                <a:cs typeface="Times New Roman"/>
              </a:rPr>
              <a:t>boot,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Spring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Security,</a:t>
            </a:r>
            <a:r>
              <a:rPr dirty="0" sz="1200" spc="-10" b="1">
                <a:latin typeface="Times New Roman"/>
                <a:cs typeface="Times New Roman"/>
              </a:rPr>
              <a:t> Spring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API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Gateway,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Eureka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651" y="3696080"/>
            <a:ext cx="38722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 spc="-25">
                <a:latin typeface="Times New Roman"/>
                <a:cs typeface="Times New Roman"/>
              </a:rPr>
              <a:t>Hands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experience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creating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single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page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web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651" y="4002404"/>
            <a:ext cx="383286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149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 spc="-15" b="1">
                <a:latin typeface="Times New Roman"/>
                <a:cs typeface="Times New Roman"/>
              </a:rPr>
              <a:t>Java </a:t>
            </a:r>
            <a:r>
              <a:rPr dirty="0" sz="1200" spc="-20" b="1">
                <a:latin typeface="Times New Roman"/>
                <a:cs typeface="Times New Roman"/>
              </a:rPr>
              <a:t>Microservice </a:t>
            </a:r>
            <a:r>
              <a:rPr dirty="0" sz="1200" spc="-20">
                <a:latin typeface="Times New Roman"/>
                <a:cs typeface="Times New Roman"/>
              </a:rPr>
              <a:t>Development </a:t>
            </a:r>
            <a:r>
              <a:rPr dirty="0" sz="1200" spc="-15">
                <a:latin typeface="Times New Roman"/>
                <a:cs typeface="Times New Roman"/>
              </a:rPr>
              <a:t>knowledge </a:t>
            </a:r>
            <a:r>
              <a:rPr dirty="0" sz="1200" spc="-10">
                <a:latin typeface="Times New Roman"/>
                <a:cs typeface="Times New Roman"/>
              </a:rPr>
              <a:t>using </a:t>
            </a:r>
            <a:r>
              <a:rPr dirty="0" sz="1200" spc="-15" b="1">
                <a:latin typeface="Times New Roman"/>
                <a:cs typeface="Times New Roman"/>
              </a:rPr>
              <a:t>Spring </a:t>
            </a:r>
            <a:r>
              <a:rPr dirty="0" sz="1200" spc="-10" b="1">
                <a:latin typeface="Times New Roman"/>
                <a:cs typeface="Times New Roman"/>
              </a:rPr>
              <a:t> boot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and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spring</a:t>
            </a:r>
            <a:r>
              <a:rPr dirty="0" sz="1200" spc="5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cloud</a:t>
            </a:r>
            <a:r>
              <a:rPr dirty="0" sz="1200" spc="70" b="1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framework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intermediate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level.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1" y="4546472"/>
            <a:ext cx="381254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149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 spc="-15">
                <a:latin typeface="Times New Roman"/>
                <a:cs typeface="Times New Roman"/>
              </a:rPr>
              <a:t>Team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who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communicates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effectively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651" y="5091683"/>
            <a:ext cx="3791585" cy="443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143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200" spc="-20">
                <a:latin typeface="Times New Roman"/>
                <a:cs typeface="Times New Roman"/>
              </a:rPr>
              <a:t>Eager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improve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myself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by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learning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technologies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increasing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overall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4171" y="3317875"/>
            <a:ext cx="3759835" cy="44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marR="5080" indent="-170815">
              <a:lnSpc>
                <a:spcPct val="114199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200" spc="-15">
                <a:latin typeface="Times New Roman"/>
                <a:cs typeface="Times New Roman"/>
              </a:rPr>
              <a:t>Completed end to end Deals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 Coupons case </a:t>
            </a:r>
            <a:r>
              <a:rPr dirty="0" sz="1200" spc="-10">
                <a:latin typeface="Times New Roman"/>
                <a:cs typeface="Times New Roman"/>
              </a:rPr>
              <a:t>study </a:t>
            </a:r>
            <a:r>
              <a:rPr dirty="0" sz="1200" spc="-15">
                <a:latin typeface="Times New Roman"/>
                <a:cs typeface="Times New Roman"/>
              </a:rPr>
              <a:t>using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Full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Stack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Angular.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4171" y="3863721"/>
            <a:ext cx="3961129" cy="850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 marR="5080" indent="-170815">
              <a:lnSpc>
                <a:spcPct val="112799"/>
              </a:lnSpc>
              <a:spcBef>
                <a:spcPts val="9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200" spc="-15">
                <a:latin typeface="Times New Roman"/>
                <a:cs typeface="Times New Roman"/>
              </a:rPr>
              <a:t>Implemented </a:t>
            </a:r>
            <a:r>
              <a:rPr dirty="0" sz="1200" spc="-10">
                <a:latin typeface="Times New Roman"/>
                <a:cs typeface="Times New Roman"/>
              </a:rPr>
              <a:t>Multiple </a:t>
            </a:r>
            <a:r>
              <a:rPr dirty="0" sz="1200" spc="-15">
                <a:latin typeface="Times New Roman"/>
                <a:cs typeface="Times New Roman"/>
              </a:rPr>
              <a:t>Micro </a:t>
            </a:r>
            <a:r>
              <a:rPr dirty="0" sz="1200" spc="-10">
                <a:latin typeface="Times New Roman"/>
                <a:cs typeface="Times New Roman"/>
              </a:rPr>
              <a:t>services </a:t>
            </a:r>
            <a:r>
              <a:rPr dirty="0" sz="1200" spc="-15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Spring Boot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</a:t>
            </a:r>
            <a:r>
              <a:rPr dirty="0" sz="1200" spc="-25">
                <a:latin typeface="Times New Roman"/>
                <a:cs typeface="Times New Roman"/>
              </a:rPr>
              <a:t>p</a:t>
            </a:r>
            <a:r>
              <a:rPr dirty="0" sz="1200" spc="-30">
                <a:latin typeface="Times New Roman"/>
                <a:cs typeface="Times New Roman"/>
              </a:rPr>
              <a:t>r</a:t>
            </a:r>
            <a:r>
              <a:rPr dirty="0" sz="1200" spc="-25">
                <a:latin typeface="Times New Roman"/>
                <a:cs typeface="Times New Roman"/>
              </a:rPr>
              <a:t>i</a:t>
            </a:r>
            <a:r>
              <a:rPr dirty="0" sz="1200" spc="-1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Clo</a:t>
            </a:r>
            <a:r>
              <a:rPr dirty="0" sz="1200" spc="-15">
                <a:latin typeface="Times New Roman"/>
                <a:cs typeface="Times New Roman"/>
              </a:rPr>
              <a:t>u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o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-15">
                <a:latin typeface="Times New Roman"/>
                <a:cs typeface="Times New Roman"/>
              </a:rPr>
              <a:t>n</a:t>
            </a:r>
            <a:r>
              <a:rPr dirty="0" sz="1200" spc="-20">
                <a:latin typeface="Times New Roman"/>
                <a:cs typeface="Times New Roman"/>
              </a:rPr>
              <a:t>ec</a:t>
            </a:r>
            <a:r>
              <a:rPr dirty="0" sz="1200" spc="-25">
                <a:latin typeface="Times New Roman"/>
                <a:cs typeface="Times New Roman"/>
              </a:rPr>
              <a:t>tin</a:t>
            </a:r>
            <a:r>
              <a:rPr dirty="0" sz="1200">
                <a:latin typeface="Times New Roman"/>
                <a:cs typeface="Times New Roman"/>
              </a:rPr>
              <a:t>g 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</a:t>
            </a:r>
            <a:r>
              <a:rPr dirty="0" sz="1200" spc="-25">
                <a:latin typeface="Times New Roman"/>
                <a:cs typeface="Times New Roman"/>
              </a:rPr>
              <a:t>h</a:t>
            </a:r>
            <a:r>
              <a:rPr dirty="0" sz="1200" spc="-3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</a:t>
            </a:r>
            <a:r>
              <a:rPr dirty="0" sz="1200" spc="-10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</a:t>
            </a:r>
            <a:r>
              <a:rPr dirty="0" sz="1200" spc="-10">
                <a:latin typeface="Times New Roman"/>
                <a:cs typeface="Times New Roman"/>
              </a:rPr>
              <a:t>i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 spc="-2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ov</a:t>
            </a:r>
            <a:r>
              <a:rPr dirty="0" sz="1200" spc="-20">
                <a:latin typeface="Times New Roman"/>
                <a:cs typeface="Times New Roman"/>
              </a:rPr>
              <a:t>er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1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</a:t>
            </a:r>
            <a:r>
              <a:rPr dirty="0" sz="1200" spc="-20">
                <a:latin typeface="Times New Roman"/>
                <a:cs typeface="Times New Roman"/>
              </a:rPr>
              <a:t>er</a:t>
            </a:r>
            <a:r>
              <a:rPr dirty="0" sz="1200" spc="-15">
                <a:latin typeface="Times New Roman"/>
                <a:cs typeface="Times New Roman"/>
              </a:rPr>
              <a:t>v</a:t>
            </a:r>
            <a:r>
              <a:rPr dirty="0" sz="1200" spc="-2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</a:t>
            </a:r>
            <a:r>
              <a:rPr dirty="0" sz="1200" spc="-15">
                <a:latin typeface="Times New Roman"/>
                <a:cs typeface="Times New Roman"/>
              </a:rPr>
              <a:t>.</a:t>
            </a:r>
            <a:r>
              <a:rPr dirty="0" sz="1200" spc="-2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.  </a:t>
            </a:r>
            <a:r>
              <a:rPr dirty="0" sz="1200" spc="-15">
                <a:latin typeface="Times New Roman"/>
                <a:cs typeface="Times New Roman"/>
              </a:rPr>
              <a:t>Eureka.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Including </a:t>
            </a:r>
            <a:r>
              <a:rPr dirty="0" sz="1200" spc="-10">
                <a:latin typeface="Times New Roman"/>
                <a:cs typeface="Times New Roman"/>
              </a:rPr>
              <a:t>routing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Netflix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ZULL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Gateway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SWAGGER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24171" y="4820792"/>
            <a:ext cx="384556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marR="5080" indent="-170815">
              <a:lnSpc>
                <a:spcPct val="114999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200" spc="-40">
                <a:latin typeface="Times New Roman"/>
                <a:cs typeface="Times New Roman"/>
              </a:rPr>
              <a:t>F</a:t>
            </a:r>
            <a:r>
              <a:rPr dirty="0" sz="1200" spc="-30">
                <a:latin typeface="Times New Roman"/>
                <a:cs typeface="Times New Roman"/>
              </a:rPr>
              <a:t>r</a:t>
            </a:r>
            <a:r>
              <a:rPr dirty="0" sz="1200" spc="-25">
                <a:latin typeface="Times New Roman"/>
                <a:cs typeface="Times New Roman"/>
              </a:rPr>
              <a:t>ont</a:t>
            </a:r>
            <a:r>
              <a:rPr dirty="0" sz="1200" spc="-30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>
                <a:latin typeface="Times New Roman"/>
                <a:cs typeface="Times New Roman"/>
              </a:rPr>
              <a:t>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n</a:t>
            </a:r>
            <a:r>
              <a:rPr dirty="0" sz="1200" spc="-25">
                <a:latin typeface="Times New Roman"/>
                <a:cs typeface="Times New Roman"/>
              </a:rPr>
              <a:t>gu</a:t>
            </a:r>
            <a:r>
              <a:rPr dirty="0" sz="1200" spc="-10">
                <a:latin typeface="Times New Roman"/>
                <a:cs typeface="Times New Roman"/>
              </a:rPr>
              <a:t>l</a:t>
            </a:r>
            <a:r>
              <a:rPr dirty="0" sz="1200" spc="-3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r 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1</a:t>
            </a:r>
            <a:r>
              <a:rPr dirty="0" sz="1200" spc="-25">
                <a:latin typeface="Times New Roman"/>
                <a:cs typeface="Times New Roman"/>
              </a:rPr>
              <a:t>2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u</a:t>
            </a:r>
            <a:r>
              <a:rPr dirty="0" sz="1200" spc="-30">
                <a:latin typeface="Times New Roman"/>
                <a:cs typeface="Times New Roman"/>
              </a:rPr>
              <a:t>s</a:t>
            </a:r>
            <a:r>
              <a:rPr dirty="0" sz="1200" spc="-2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ng</a:t>
            </a:r>
            <a:r>
              <a:rPr dirty="0" sz="1200" spc="-15">
                <a:latin typeface="Times New Roman"/>
                <a:cs typeface="Times New Roman"/>
              </a:rPr>
              <a:t>u</a:t>
            </a:r>
            <a:r>
              <a:rPr dirty="0" sz="1200" spc="-25">
                <a:latin typeface="Times New Roman"/>
                <a:cs typeface="Times New Roman"/>
              </a:rPr>
              <a:t>l</a:t>
            </a:r>
            <a:r>
              <a:rPr dirty="0" sz="1200" spc="-2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r 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L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f</a:t>
            </a:r>
            <a:r>
              <a:rPr dirty="0" sz="1200" spc="-15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re</a:t>
            </a:r>
            <a:r>
              <a:rPr dirty="0" sz="1200" spc="-3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ti</a:t>
            </a:r>
            <a:r>
              <a:rPr dirty="0" sz="1200" spc="-1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g 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user-friendly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4171" y="5392673"/>
            <a:ext cx="1912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200" spc="-5">
                <a:latin typeface="Times New Roman"/>
                <a:cs typeface="Times New Roman"/>
              </a:rPr>
              <a:t>Backend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Mongo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Atlas.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4171" y="5698947"/>
            <a:ext cx="348615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marR="5080" indent="-170815">
              <a:lnSpc>
                <a:spcPct val="114999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1200" spc="-15" b="1">
                <a:latin typeface="Times New Roman"/>
                <a:cs typeface="Times New Roman"/>
              </a:rPr>
              <a:t>Completed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Capgemini</a:t>
            </a:r>
            <a:r>
              <a:rPr dirty="0" sz="1200" spc="7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ADAPT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Java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Full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Stack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Angular</a:t>
            </a:r>
            <a:r>
              <a:rPr dirty="0" sz="1200" spc="18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training.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28784" y="3521227"/>
            <a:ext cx="1059815" cy="7423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Web</a:t>
            </a:r>
            <a:r>
              <a:rPr dirty="0" sz="1050" spc="-80" b="1">
                <a:solidFill>
                  <a:srgbClr val="006EAC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T</a:t>
            </a: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ec</a:t>
            </a:r>
            <a:r>
              <a:rPr dirty="0" sz="1050" spc="-15" b="1">
                <a:solidFill>
                  <a:srgbClr val="006EAC"/>
                </a:solidFill>
                <a:latin typeface="Times New Roman"/>
                <a:cs typeface="Times New Roman"/>
              </a:rPr>
              <a:t>h</a:t>
            </a: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no</a:t>
            </a:r>
            <a:r>
              <a:rPr dirty="0" sz="1050" spc="-5" b="1">
                <a:solidFill>
                  <a:srgbClr val="006EAC"/>
                </a:solidFill>
                <a:latin typeface="Times New Roman"/>
                <a:cs typeface="Times New Roman"/>
              </a:rPr>
              <a:t>l</a:t>
            </a: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og</a:t>
            </a:r>
            <a:r>
              <a:rPr dirty="0" sz="1050" spc="-10" b="1">
                <a:solidFill>
                  <a:srgbClr val="006EAC"/>
                </a:solidFill>
                <a:latin typeface="Times New Roman"/>
                <a:cs typeface="Times New Roman"/>
              </a:rPr>
              <a:t>i</a:t>
            </a: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es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latin typeface="Times New Roman"/>
                <a:cs typeface="Times New Roman"/>
              </a:rPr>
              <a:t>H</a:t>
            </a:r>
            <a:r>
              <a:rPr dirty="0" sz="1050" spc="-10">
                <a:latin typeface="Times New Roman"/>
                <a:cs typeface="Times New Roman"/>
              </a:rPr>
              <a:t>T</a:t>
            </a:r>
            <a:r>
              <a:rPr dirty="0" sz="1050">
                <a:latin typeface="Times New Roman"/>
                <a:cs typeface="Times New Roman"/>
              </a:rPr>
              <a:t>ML5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&amp;</a:t>
            </a:r>
            <a:r>
              <a:rPr dirty="0" sz="1050" spc="-6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C</a:t>
            </a:r>
            <a:r>
              <a:rPr dirty="0" sz="1050">
                <a:latin typeface="Times New Roman"/>
                <a:cs typeface="Times New Roman"/>
              </a:rPr>
              <a:t>SS3</a:t>
            </a:r>
            <a:endParaRPr sz="1050">
              <a:latin typeface="Times New Roman"/>
              <a:cs typeface="Times New Roman"/>
            </a:endParaRPr>
          </a:p>
          <a:p>
            <a:pPr marL="12700" marR="466725">
              <a:lnSpc>
                <a:spcPct val="107600"/>
              </a:lnSpc>
              <a:spcBef>
                <a:spcPts val="75"/>
              </a:spcBef>
            </a:pPr>
            <a:r>
              <a:rPr dirty="0" sz="1050" spc="-5">
                <a:latin typeface="Times New Roman"/>
                <a:cs typeface="Times New Roman"/>
              </a:rPr>
              <a:t>Javascript 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Typesc</a:t>
            </a:r>
            <a:r>
              <a:rPr dirty="0" sz="1050" spc="-10">
                <a:latin typeface="Times New Roman"/>
                <a:cs typeface="Times New Roman"/>
              </a:rPr>
              <a:t>ri</a:t>
            </a:r>
            <a:r>
              <a:rPr dirty="0" sz="1050">
                <a:latin typeface="Times New Roman"/>
                <a:cs typeface="Times New Roman"/>
              </a:rPr>
              <a:t>pt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28784" y="4411751"/>
            <a:ext cx="501650" cy="9188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95"/>
              </a:spcBef>
            </a:pP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Add</a:t>
            </a:r>
            <a:r>
              <a:rPr dirty="0" sz="1050" spc="-20" b="1">
                <a:solidFill>
                  <a:srgbClr val="006EAC"/>
                </a:solidFill>
                <a:latin typeface="Times New Roman"/>
                <a:cs typeface="Times New Roman"/>
              </a:rPr>
              <a:t>O</a:t>
            </a: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ns  </a:t>
            </a:r>
            <a:r>
              <a:rPr dirty="0" sz="1050" spc="-5">
                <a:latin typeface="Times New Roman"/>
                <a:cs typeface="Times New Roman"/>
              </a:rPr>
              <a:t>Github </a:t>
            </a:r>
            <a:r>
              <a:rPr dirty="0" sz="1050">
                <a:latin typeface="Times New Roman"/>
                <a:cs typeface="Times New Roman"/>
              </a:rPr>
              <a:t> Maven 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Pos</a:t>
            </a:r>
            <a:r>
              <a:rPr dirty="0" sz="1050" spc="-10">
                <a:latin typeface="Times New Roman"/>
                <a:cs typeface="Times New Roman"/>
              </a:rPr>
              <a:t>t</a:t>
            </a:r>
            <a:r>
              <a:rPr dirty="0" sz="1050" spc="-10">
                <a:latin typeface="Times New Roman"/>
                <a:cs typeface="Times New Roman"/>
              </a:rPr>
              <a:t>m</a:t>
            </a:r>
            <a:r>
              <a:rPr dirty="0" sz="1050">
                <a:latin typeface="Times New Roman"/>
                <a:cs typeface="Times New Roman"/>
              </a:rPr>
              <a:t>an  </a:t>
            </a:r>
            <a:r>
              <a:rPr dirty="0" sz="1050" spc="-10">
                <a:latin typeface="Times New Roman"/>
                <a:cs typeface="Times New Roman"/>
              </a:rPr>
              <a:t>V</a:t>
            </a:r>
            <a:r>
              <a:rPr dirty="0" sz="1050">
                <a:latin typeface="Times New Roman"/>
                <a:cs typeface="Times New Roman"/>
              </a:rPr>
              <a:t>S</a:t>
            </a:r>
            <a:r>
              <a:rPr dirty="0" sz="1050" spc="-6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C</a:t>
            </a:r>
            <a:r>
              <a:rPr dirty="0" sz="1050" spc="-15">
                <a:latin typeface="Times New Roman"/>
                <a:cs typeface="Times New Roman"/>
              </a:rPr>
              <a:t>od</a:t>
            </a:r>
            <a:r>
              <a:rPr dirty="0" sz="1050">
                <a:latin typeface="Times New Roman"/>
                <a:cs typeface="Times New Roman"/>
              </a:rPr>
              <a:t>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28784" y="5478881"/>
            <a:ext cx="1186815" cy="556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95"/>
              </a:spcBef>
            </a:pPr>
            <a:r>
              <a:rPr dirty="0" sz="1050" spc="-5" b="1">
                <a:solidFill>
                  <a:srgbClr val="006EAC"/>
                </a:solidFill>
                <a:latin typeface="Times New Roman"/>
                <a:cs typeface="Times New Roman"/>
              </a:rPr>
              <a:t>Additional Details </a:t>
            </a:r>
            <a:r>
              <a:rPr dirty="0" sz="1050" b="1">
                <a:solidFill>
                  <a:srgbClr val="006EAC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C</a:t>
            </a:r>
            <a:r>
              <a:rPr dirty="0" sz="1050" spc="-25">
                <a:latin typeface="Times New Roman"/>
                <a:cs typeface="Times New Roman"/>
              </a:rPr>
              <a:t>o</a:t>
            </a:r>
            <a:r>
              <a:rPr dirty="0" sz="1050" spc="-20">
                <a:latin typeface="Times New Roman"/>
                <a:cs typeface="Times New Roman"/>
              </a:rPr>
              <a:t>mm</a:t>
            </a:r>
            <a:r>
              <a:rPr dirty="0" sz="1050" spc="-25">
                <a:latin typeface="Times New Roman"/>
                <a:cs typeface="Times New Roman"/>
              </a:rPr>
              <a:t>u</a:t>
            </a:r>
            <a:r>
              <a:rPr dirty="0" sz="1050" spc="-15">
                <a:latin typeface="Times New Roman"/>
                <a:cs typeface="Times New Roman"/>
              </a:rPr>
              <a:t>n</a:t>
            </a:r>
            <a:r>
              <a:rPr dirty="0" sz="1050" spc="-20">
                <a:latin typeface="Times New Roman"/>
                <a:cs typeface="Times New Roman"/>
              </a:rPr>
              <a:t>i</a:t>
            </a:r>
            <a:r>
              <a:rPr dirty="0" sz="1050" spc="-15">
                <a:latin typeface="Times New Roman"/>
                <a:cs typeface="Times New Roman"/>
              </a:rPr>
              <a:t>ca</a:t>
            </a:r>
            <a:r>
              <a:rPr dirty="0" sz="1050" spc="-20">
                <a:latin typeface="Times New Roman"/>
                <a:cs typeface="Times New Roman"/>
              </a:rPr>
              <a:t>t</a:t>
            </a:r>
            <a:r>
              <a:rPr dirty="0" sz="1050" spc="-30">
                <a:latin typeface="Times New Roman"/>
                <a:cs typeface="Times New Roman"/>
              </a:rPr>
              <a:t>i</a:t>
            </a:r>
            <a:r>
              <a:rPr dirty="0" sz="1050" spc="-15">
                <a:latin typeface="Times New Roman"/>
                <a:cs typeface="Times New Roman"/>
              </a:rPr>
              <a:t>o</a:t>
            </a:r>
            <a:r>
              <a:rPr dirty="0" sz="1050">
                <a:latin typeface="Times New Roman"/>
                <a:cs typeface="Times New Roman"/>
              </a:rPr>
              <a:t>n</a:t>
            </a:r>
            <a:r>
              <a:rPr dirty="0" sz="1050" spc="-35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S</a:t>
            </a:r>
            <a:r>
              <a:rPr dirty="0" sz="1050" spc="-15">
                <a:latin typeface="Times New Roman"/>
                <a:cs typeface="Times New Roman"/>
              </a:rPr>
              <a:t>k</a:t>
            </a:r>
            <a:r>
              <a:rPr dirty="0" sz="1050" spc="-20">
                <a:latin typeface="Times New Roman"/>
                <a:cs typeface="Times New Roman"/>
              </a:rPr>
              <a:t>ill</a:t>
            </a:r>
            <a:r>
              <a:rPr dirty="0" sz="1050">
                <a:latin typeface="Times New Roman"/>
                <a:cs typeface="Times New Roman"/>
              </a:rPr>
              <a:t>s  </a:t>
            </a:r>
            <a:r>
              <a:rPr dirty="0" sz="1050">
                <a:latin typeface="Times New Roman"/>
                <a:cs typeface="Times New Roman"/>
              </a:rPr>
              <a:t>Team</a:t>
            </a:r>
            <a:r>
              <a:rPr dirty="0" sz="1050" spc="-5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management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2023-01-04T13:28:09Z</dcterms:created>
  <dcterms:modified xsi:type="dcterms:W3CDTF">2023-01-04T13:28:09Z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2022-12-15T00:00:00Z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2023-01-04T00:00:00Z</vt:filetime>
  </property>
</Properties>
</file>