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3" r:id="rId4"/>
    <p:sldId id="274" r:id="rId5"/>
    <p:sldId id="259" r:id="rId6"/>
    <p:sldId id="262" r:id="rId7"/>
    <p:sldId id="263" r:id="rId8"/>
    <p:sldId id="275" r:id="rId9"/>
    <p:sldId id="271" r:id="rId10"/>
    <p:sldId id="277" r:id="rId11"/>
    <p:sldId id="276" r:id="rId12"/>
    <p:sldId id="270" r:id="rId13"/>
    <p:sldId id="264" r:id="rId14"/>
    <p:sldId id="266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EB6F05-A4C1-4558-97AF-6C298119802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58D0B3-7209-4BD1-8B55-A9CB0E2E1229}">
      <dgm:prSet phldrT="[Text]" custT="1"/>
      <dgm:spPr/>
      <dgm:t>
        <a:bodyPr/>
        <a:lstStyle/>
        <a:p>
          <a:pPr algn="ctr"/>
          <a:r>
            <a:rPr lang="en-US" sz="1200">
              <a:latin typeface="Times New Roman" pitchFamily="18" charset="0"/>
              <a:cs typeface="Times New Roman" pitchFamily="18" charset="0"/>
            </a:rPr>
            <a:t>Machine learning algorithms </a:t>
          </a:r>
        </a:p>
      </dgm:t>
    </dgm:pt>
    <dgm:pt modelId="{F8A608C9-D922-49B8-B122-8F55658F124C}" type="parTrans" cxnId="{5292CD41-E142-4672-9794-1457D4BFF8AB}">
      <dgm:prSet/>
      <dgm:spPr/>
      <dgm:t>
        <a:bodyPr/>
        <a:lstStyle/>
        <a:p>
          <a:pPr algn="ctr"/>
          <a:endParaRPr lang="en-US" sz="1200">
            <a:latin typeface="Times New Roman" pitchFamily="18" charset="0"/>
            <a:cs typeface="Times New Roman" pitchFamily="18" charset="0"/>
          </a:endParaRPr>
        </a:p>
      </dgm:t>
    </dgm:pt>
    <dgm:pt modelId="{B845A590-E960-431F-BEFE-9E34DEBC4FB3}" type="sibTrans" cxnId="{5292CD41-E142-4672-9794-1457D4BFF8AB}">
      <dgm:prSet/>
      <dgm:spPr/>
      <dgm:t>
        <a:bodyPr/>
        <a:lstStyle/>
        <a:p>
          <a:pPr algn="ctr"/>
          <a:endParaRPr lang="en-US" sz="1200">
            <a:latin typeface="Times New Roman" pitchFamily="18" charset="0"/>
            <a:cs typeface="Times New Roman" pitchFamily="18" charset="0"/>
          </a:endParaRPr>
        </a:p>
      </dgm:t>
    </dgm:pt>
    <dgm:pt modelId="{D122C2FA-C4FB-4B3F-B9D4-9C2E7C1BDA1D}">
      <dgm:prSet phldrT="[Text]" custT="1"/>
      <dgm:spPr/>
      <dgm:t>
        <a:bodyPr/>
        <a:lstStyle/>
        <a:p>
          <a:pPr algn="ctr"/>
          <a:r>
            <a:rPr lang="en-US" sz="1200">
              <a:latin typeface="Times New Roman" pitchFamily="18" charset="0"/>
              <a:cs typeface="Times New Roman" pitchFamily="18" charset="0"/>
            </a:rPr>
            <a:t>Supervised learning	</a:t>
          </a:r>
        </a:p>
      </dgm:t>
    </dgm:pt>
    <dgm:pt modelId="{CDE3A6C5-5A42-4B90-A1BB-9A84355BA17D}" type="parTrans" cxnId="{7EF6F3B6-A1C6-4CDA-B50C-0E69E34F8EDC}">
      <dgm:prSet/>
      <dgm:spPr/>
      <dgm:t>
        <a:bodyPr/>
        <a:lstStyle/>
        <a:p>
          <a:pPr algn="ctr"/>
          <a:endParaRPr lang="en-US" sz="1200">
            <a:latin typeface="Times New Roman" pitchFamily="18" charset="0"/>
            <a:cs typeface="Times New Roman" pitchFamily="18" charset="0"/>
          </a:endParaRPr>
        </a:p>
      </dgm:t>
    </dgm:pt>
    <dgm:pt modelId="{D53E7B94-CAE8-4196-82BE-E9C18D5EAF43}" type="sibTrans" cxnId="{7EF6F3B6-A1C6-4CDA-B50C-0E69E34F8EDC}">
      <dgm:prSet/>
      <dgm:spPr/>
      <dgm:t>
        <a:bodyPr/>
        <a:lstStyle/>
        <a:p>
          <a:pPr algn="ctr"/>
          <a:endParaRPr lang="en-US" sz="1200">
            <a:latin typeface="Times New Roman" pitchFamily="18" charset="0"/>
            <a:cs typeface="Times New Roman" pitchFamily="18" charset="0"/>
          </a:endParaRPr>
        </a:p>
      </dgm:t>
    </dgm:pt>
    <dgm:pt modelId="{8413D62D-F6A6-478E-89DF-AACB157EE73F}">
      <dgm:prSet phldrT="[Text]" custT="1"/>
      <dgm:spPr/>
      <dgm:t>
        <a:bodyPr/>
        <a:lstStyle/>
        <a:p>
          <a:pPr algn="ctr"/>
          <a:r>
            <a:rPr lang="en-US" sz="1200">
              <a:latin typeface="Times New Roman" pitchFamily="18" charset="0"/>
              <a:cs typeface="Times New Roman" pitchFamily="18" charset="0"/>
            </a:rPr>
            <a:t>Classification </a:t>
          </a:r>
        </a:p>
      </dgm:t>
    </dgm:pt>
    <dgm:pt modelId="{BBE02864-CAA7-4738-B43F-7ABF43E1EDA9}" type="parTrans" cxnId="{C8EF67E3-C078-4DFF-A8B6-ACBF8F253236}">
      <dgm:prSet/>
      <dgm:spPr/>
      <dgm:t>
        <a:bodyPr/>
        <a:lstStyle/>
        <a:p>
          <a:pPr algn="ctr"/>
          <a:endParaRPr lang="en-US" sz="1200">
            <a:latin typeface="Times New Roman" pitchFamily="18" charset="0"/>
            <a:cs typeface="Times New Roman" pitchFamily="18" charset="0"/>
          </a:endParaRPr>
        </a:p>
      </dgm:t>
    </dgm:pt>
    <dgm:pt modelId="{CA3393E8-A84D-403A-8296-10063B6DDDC5}" type="sibTrans" cxnId="{C8EF67E3-C078-4DFF-A8B6-ACBF8F253236}">
      <dgm:prSet/>
      <dgm:spPr/>
      <dgm:t>
        <a:bodyPr/>
        <a:lstStyle/>
        <a:p>
          <a:pPr algn="ctr"/>
          <a:endParaRPr lang="en-US" sz="1200">
            <a:latin typeface="Times New Roman" pitchFamily="18" charset="0"/>
            <a:cs typeface="Times New Roman" pitchFamily="18" charset="0"/>
          </a:endParaRPr>
        </a:p>
      </dgm:t>
    </dgm:pt>
    <dgm:pt modelId="{ABA9F249-556A-4571-84D4-9476BE44E069}">
      <dgm:prSet phldrT="[Text]" custT="1"/>
      <dgm:spPr/>
      <dgm:t>
        <a:bodyPr/>
        <a:lstStyle/>
        <a:p>
          <a:pPr algn="ctr"/>
          <a:r>
            <a:rPr lang="en-US" sz="1200">
              <a:latin typeface="Times New Roman" pitchFamily="18" charset="0"/>
              <a:cs typeface="Times New Roman" pitchFamily="18" charset="0"/>
            </a:rPr>
            <a:t>Regression </a:t>
          </a:r>
        </a:p>
      </dgm:t>
    </dgm:pt>
    <dgm:pt modelId="{13AA8BF7-9BFC-45D6-BF76-2E8F93F569C3}" type="parTrans" cxnId="{34F03FEC-F673-4E3F-BB5E-5A7314E18D20}">
      <dgm:prSet/>
      <dgm:spPr/>
      <dgm:t>
        <a:bodyPr/>
        <a:lstStyle/>
        <a:p>
          <a:pPr algn="ctr"/>
          <a:endParaRPr lang="en-US" sz="1200">
            <a:latin typeface="Times New Roman" pitchFamily="18" charset="0"/>
            <a:cs typeface="Times New Roman" pitchFamily="18" charset="0"/>
          </a:endParaRPr>
        </a:p>
      </dgm:t>
    </dgm:pt>
    <dgm:pt modelId="{1414A485-C33C-499B-AB14-A66BE5F5CF9C}" type="sibTrans" cxnId="{34F03FEC-F673-4E3F-BB5E-5A7314E18D20}">
      <dgm:prSet/>
      <dgm:spPr/>
      <dgm:t>
        <a:bodyPr/>
        <a:lstStyle/>
        <a:p>
          <a:pPr algn="ctr"/>
          <a:endParaRPr lang="en-US" sz="1200">
            <a:latin typeface="Times New Roman" pitchFamily="18" charset="0"/>
            <a:cs typeface="Times New Roman" pitchFamily="18" charset="0"/>
          </a:endParaRPr>
        </a:p>
      </dgm:t>
    </dgm:pt>
    <dgm:pt modelId="{8097F1E9-C054-46BE-AB83-D9AF0B910AB2}">
      <dgm:prSet phldrT="[Text]" custT="1"/>
      <dgm:spPr/>
      <dgm:t>
        <a:bodyPr/>
        <a:lstStyle/>
        <a:p>
          <a:pPr algn="ctr"/>
          <a:r>
            <a:rPr lang="en-US" sz="1200">
              <a:latin typeface="Times New Roman" pitchFamily="18" charset="0"/>
              <a:cs typeface="Times New Roman" pitchFamily="18" charset="0"/>
            </a:rPr>
            <a:t>Unsupervised learning</a:t>
          </a:r>
        </a:p>
      </dgm:t>
    </dgm:pt>
    <dgm:pt modelId="{C58301CE-4B73-42BC-93FA-FFC07551203D}" type="parTrans" cxnId="{3D838102-7ECC-4A6A-AE36-6B60EE97E74E}">
      <dgm:prSet/>
      <dgm:spPr/>
      <dgm:t>
        <a:bodyPr/>
        <a:lstStyle/>
        <a:p>
          <a:pPr algn="ctr"/>
          <a:endParaRPr lang="en-US" sz="1200">
            <a:latin typeface="Times New Roman" pitchFamily="18" charset="0"/>
            <a:cs typeface="Times New Roman" pitchFamily="18" charset="0"/>
          </a:endParaRPr>
        </a:p>
      </dgm:t>
    </dgm:pt>
    <dgm:pt modelId="{0493CC96-DE1C-4353-9AAB-E2E5647D2FDF}" type="sibTrans" cxnId="{3D838102-7ECC-4A6A-AE36-6B60EE97E74E}">
      <dgm:prSet/>
      <dgm:spPr/>
      <dgm:t>
        <a:bodyPr/>
        <a:lstStyle/>
        <a:p>
          <a:pPr algn="ctr"/>
          <a:endParaRPr lang="en-US" sz="1200">
            <a:latin typeface="Times New Roman" pitchFamily="18" charset="0"/>
            <a:cs typeface="Times New Roman" pitchFamily="18" charset="0"/>
          </a:endParaRPr>
        </a:p>
      </dgm:t>
    </dgm:pt>
    <dgm:pt modelId="{BAA0413A-8FE3-4833-9688-FCF44CAD8DEF}">
      <dgm:prSet phldrT="[Text]" custT="1"/>
      <dgm:spPr/>
      <dgm:t>
        <a:bodyPr/>
        <a:lstStyle/>
        <a:p>
          <a:pPr algn="ctr"/>
          <a:r>
            <a:rPr lang="en-US" sz="1200">
              <a:latin typeface="Times New Roman" pitchFamily="18" charset="0"/>
              <a:cs typeface="Times New Roman" pitchFamily="18" charset="0"/>
            </a:rPr>
            <a:t>Clustering </a:t>
          </a:r>
        </a:p>
      </dgm:t>
    </dgm:pt>
    <dgm:pt modelId="{9E333C8B-1687-45B4-9616-8EC2C0B7FD02}" type="parTrans" cxnId="{EC6FEF33-0D6F-4A02-9C3C-1184E23C5096}">
      <dgm:prSet/>
      <dgm:spPr/>
      <dgm:t>
        <a:bodyPr/>
        <a:lstStyle/>
        <a:p>
          <a:pPr algn="ctr"/>
          <a:endParaRPr lang="en-US" sz="1200">
            <a:latin typeface="Times New Roman" pitchFamily="18" charset="0"/>
            <a:cs typeface="Times New Roman" pitchFamily="18" charset="0"/>
          </a:endParaRPr>
        </a:p>
      </dgm:t>
    </dgm:pt>
    <dgm:pt modelId="{D9BA7E70-CBFA-4DC5-9E0B-FFE0F88D9CFC}" type="sibTrans" cxnId="{EC6FEF33-0D6F-4A02-9C3C-1184E23C5096}">
      <dgm:prSet/>
      <dgm:spPr/>
      <dgm:t>
        <a:bodyPr/>
        <a:lstStyle/>
        <a:p>
          <a:pPr algn="ctr"/>
          <a:endParaRPr lang="en-US" sz="1200">
            <a:latin typeface="Times New Roman" pitchFamily="18" charset="0"/>
            <a:cs typeface="Times New Roman" pitchFamily="18" charset="0"/>
          </a:endParaRPr>
        </a:p>
      </dgm:t>
    </dgm:pt>
    <dgm:pt modelId="{D3B4B167-47A2-4E62-A47D-1D0D78D29B1C}">
      <dgm:prSet custT="1"/>
      <dgm:spPr/>
      <dgm:t>
        <a:bodyPr/>
        <a:lstStyle/>
        <a:p>
          <a:pPr algn="ctr"/>
          <a:r>
            <a:rPr lang="en-US" sz="1200">
              <a:latin typeface="Times New Roman" pitchFamily="18" charset="0"/>
              <a:cs typeface="Times New Roman" pitchFamily="18" charset="0"/>
            </a:rPr>
            <a:t>Association </a:t>
          </a:r>
        </a:p>
      </dgm:t>
    </dgm:pt>
    <dgm:pt modelId="{B179A083-BC50-4460-8A46-E5CFD439DA09}" type="parTrans" cxnId="{599F147E-8A9D-4EA3-89CD-7128559431BF}">
      <dgm:prSet/>
      <dgm:spPr/>
      <dgm:t>
        <a:bodyPr/>
        <a:lstStyle/>
        <a:p>
          <a:pPr algn="ctr"/>
          <a:endParaRPr lang="en-US" sz="1200">
            <a:latin typeface="Times New Roman" pitchFamily="18" charset="0"/>
            <a:cs typeface="Times New Roman" pitchFamily="18" charset="0"/>
          </a:endParaRPr>
        </a:p>
      </dgm:t>
    </dgm:pt>
    <dgm:pt modelId="{4591CBE9-28A7-4B6C-A0F7-B95E0109D0D2}" type="sibTrans" cxnId="{599F147E-8A9D-4EA3-89CD-7128559431BF}">
      <dgm:prSet/>
      <dgm:spPr/>
      <dgm:t>
        <a:bodyPr/>
        <a:lstStyle/>
        <a:p>
          <a:pPr algn="ctr"/>
          <a:endParaRPr lang="en-US" sz="1200">
            <a:latin typeface="Times New Roman" pitchFamily="18" charset="0"/>
            <a:cs typeface="Times New Roman" pitchFamily="18" charset="0"/>
          </a:endParaRPr>
        </a:p>
      </dgm:t>
    </dgm:pt>
    <dgm:pt modelId="{B55B18BE-A97F-47FA-9DEF-85CFBEFC30D1}">
      <dgm:prSet custT="1"/>
      <dgm:spPr/>
      <dgm:t>
        <a:bodyPr/>
        <a:lstStyle/>
        <a:p>
          <a:pPr algn="ctr"/>
          <a:r>
            <a:rPr lang="en-US" sz="1200">
              <a:latin typeface="Times New Roman" pitchFamily="18" charset="0"/>
              <a:cs typeface="Times New Roman" pitchFamily="18" charset="0"/>
            </a:rPr>
            <a:t>Linear regression</a:t>
          </a:r>
        </a:p>
      </dgm:t>
    </dgm:pt>
    <dgm:pt modelId="{17732ADD-4FA3-4FE0-9265-C2D14B7EE2F1}" type="parTrans" cxnId="{CCBC0777-7732-4008-B07F-810496995549}">
      <dgm:prSet/>
      <dgm:spPr/>
      <dgm:t>
        <a:bodyPr/>
        <a:lstStyle/>
        <a:p>
          <a:pPr algn="ctr"/>
          <a:endParaRPr lang="en-US" sz="1200">
            <a:latin typeface="Times New Roman" pitchFamily="18" charset="0"/>
            <a:cs typeface="Times New Roman" pitchFamily="18" charset="0"/>
          </a:endParaRPr>
        </a:p>
      </dgm:t>
    </dgm:pt>
    <dgm:pt modelId="{9D89C5B6-B01B-4765-B897-6FC90F268C5C}" type="sibTrans" cxnId="{CCBC0777-7732-4008-B07F-810496995549}">
      <dgm:prSet/>
      <dgm:spPr/>
      <dgm:t>
        <a:bodyPr/>
        <a:lstStyle/>
        <a:p>
          <a:pPr algn="ctr"/>
          <a:endParaRPr lang="en-US" sz="1200">
            <a:latin typeface="Times New Roman" pitchFamily="18" charset="0"/>
            <a:cs typeface="Times New Roman" pitchFamily="18" charset="0"/>
          </a:endParaRPr>
        </a:p>
      </dgm:t>
    </dgm:pt>
    <dgm:pt modelId="{59F07FEE-5D85-4E0C-AA1B-EDA643EF350E}">
      <dgm:prSet custT="1"/>
      <dgm:spPr/>
      <dgm:t>
        <a:bodyPr/>
        <a:lstStyle/>
        <a:p>
          <a:pPr algn="ctr"/>
          <a:r>
            <a:rPr lang="en-US" sz="1200">
              <a:latin typeface="Times New Roman" pitchFamily="18" charset="0"/>
              <a:cs typeface="Times New Roman" pitchFamily="18" charset="0"/>
            </a:rPr>
            <a:t>Non - linear regression </a:t>
          </a:r>
        </a:p>
      </dgm:t>
    </dgm:pt>
    <dgm:pt modelId="{50B245DA-765C-4AD4-9D8D-D70DB427C334}" type="parTrans" cxnId="{44A9E1A3-3DDD-4BEB-BD75-2B99C931B3D3}">
      <dgm:prSet/>
      <dgm:spPr/>
      <dgm:t>
        <a:bodyPr/>
        <a:lstStyle/>
        <a:p>
          <a:pPr algn="ctr"/>
          <a:endParaRPr lang="en-US" sz="1200">
            <a:latin typeface="Times New Roman" pitchFamily="18" charset="0"/>
            <a:cs typeface="Times New Roman" pitchFamily="18" charset="0"/>
          </a:endParaRPr>
        </a:p>
      </dgm:t>
    </dgm:pt>
    <dgm:pt modelId="{4B3358A7-B624-4779-BDC0-92DE0F927CF2}" type="sibTrans" cxnId="{44A9E1A3-3DDD-4BEB-BD75-2B99C931B3D3}">
      <dgm:prSet/>
      <dgm:spPr/>
      <dgm:t>
        <a:bodyPr/>
        <a:lstStyle/>
        <a:p>
          <a:pPr algn="ctr"/>
          <a:endParaRPr lang="en-US" sz="1200">
            <a:latin typeface="Times New Roman" pitchFamily="18" charset="0"/>
            <a:cs typeface="Times New Roman" pitchFamily="18" charset="0"/>
          </a:endParaRPr>
        </a:p>
      </dgm:t>
    </dgm:pt>
    <dgm:pt modelId="{A5822472-628B-4852-BAB4-DC7456253CF0}">
      <dgm:prSet custT="1"/>
      <dgm:spPr/>
      <dgm:t>
        <a:bodyPr/>
        <a:lstStyle/>
        <a:p>
          <a:r>
            <a:rPr lang="en-US" sz="1200">
              <a:latin typeface="Times New Roman" pitchFamily="18" charset="0"/>
              <a:cs typeface="Times New Roman" pitchFamily="18" charset="0"/>
            </a:rPr>
            <a:t>Simple Linear Regrssion </a:t>
          </a:r>
        </a:p>
      </dgm:t>
    </dgm:pt>
    <dgm:pt modelId="{B5EEFA32-FB3D-4FA2-91B2-06A2CA71F72F}" type="parTrans" cxnId="{B4E158A7-444F-4D27-AE74-A1E867D627BB}">
      <dgm:prSet/>
      <dgm:spPr/>
      <dgm:t>
        <a:bodyPr/>
        <a:lstStyle/>
        <a:p>
          <a:endParaRPr lang="en-US"/>
        </a:p>
      </dgm:t>
    </dgm:pt>
    <dgm:pt modelId="{535B5C64-E8A7-4A6B-A0A5-1D9D9F43412D}" type="sibTrans" cxnId="{B4E158A7-444F-4D27-AE74-A1E867D627BB}">
      <dgm:prSet/>
      <dgm:spPr/>
      <dgm:t>
        <a:bodyPr/>
        <a:lstStyle/>
        <a:p>
          <a:endParaRPr lang="en-US"/>
        </a:p>
      </dgm:t>
    </dgm:pt>
    <dgm:pt modelId="{B1BD2D49-E837-4CEF-87AF-86B480321D38}">
      <dgm:prSet custT="1"/>
      <dgm:spPr/>
      <dgm:t>
        <a:bodyPr/>
        <a:lstStyle/>
        <a:p>
          <a:r>
            <a:rPr lang="en-US" sz="1200">
              <a:latin typeface="Times New Roman" pitchFamily="18" charset="0"/>
              <a:cs typeface="Times New Roman" pitchFamily="18" charset="0"/>
            </a:rPr>
            <a:t>Multiple Linear Regression</a:t>
          </a:r>
        </a:p>
      </dgm:t>
    </dgm:pt>
    <dgm:pt modelId="{854AAE6E-FE76-48FE-86FE-B16354697D2A}" type="parTrans" cxnId="{D0E11BD9-EC2A-404D-99A1-7BE473984D9B}">
      <dgm:prSet/>
      <dgm:spPr/>
      <dgm:t>
        <a:bodyPr/>
        <a:lstStyle/>
        <a:p>
          <a:endParaRPr lang="en-US"/>
        </a:p>
      </dgm:t>
    </dgm:pt>
    <dgm:pt modelId="{A8C0CA2B-BEE3-4B3E-8338-1A993D926A95}" type="sibTrans" cxnId="{D0E11BD9-EC2A-404D-99A1-7BE473984D9B}">
      <dgm:prSet/>
      <dgm:spPr/>
      <dgm:t>
        <a:bodyPr/>
        <a:lstStyle/>
        <a:p>
          <a:endParaRPr lang="en-US"/>
        </a:p>
      </dgm:t>
    </dgm:pt>
    <dgm:pt modelId="{9626A340-9C11-4532-A38A-CF47F69007D9}">
      <dgm:prSet custT="1"/>
      <dgm:spPr/>
      <dgm:t>
        <a:bodyPr/>
        <a:lstStyle/>
        <a:p>
          <a:r>
            <a:rPr lang="en-US" sz="1200">
              <a:latin typeface="Times New Roman" pitchFamily="18" charset="0"/>
              <a:cs typeface="Times New Roman" pitchFamily="18" charset="0"/>
            </a:rPr>
            <a:t>Polynomial Regression </a:t>
          </a:r>
        </a:p>
      </dgm:t>
    </dgm:pt>
    <dgm:pt modelId="{C1460493-F7FE-497D-8AA5-3745E26F88EA}" type="parTrans" cxnId="{F9742F5D-44B8-4943-89F2-B329A96C5851}">
      <dgm:prSet/>
      <dgm:spPr/>
      <dgm:t>
        <a:bodyPr/>
        <a:lstStyle/>
        <a:p>
          <a:endParaRPr lang="en-US"/>
        </a:p>
      </dgm:t>
    </dgm:pt>
    <dgm:pt modelId="{5FB1C97B-885C-4101-80EA-4D102FD45406}" type="sibTrans" cxnId="{F9742F5D-44B8-4943-89F2-B329A96C5851}">
      <dgm:prSet/>
      <dgm:spPr/>
      <dgm:t>
        <a:bodyPr/>
        <a:lstStyle/>
        <a:p>
          <a:endParaRPr lang="en-US"/>
        </a:p>
      </dgm:t>
    </dgm:pt>
    <dgm:pt modelId="{BE2DA477-90A1-492B-88C2-61BC30AB6199}" type="pres">
      <dgm:prSet presAssocID="{DDEB6F05-A4C1-4558-97AF-6C29811980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F642161-5F5C-4165-B9D6-C50BF3CCCAED}" type="pres">
      <dgm:prSet presAssocID="{AC58D0B3-7209-4BD1-8B55-A9CB0E2E1229}" presName="hierRoot1" presStyleCnt="0"/>
      <dgm:spPr/>
    </dgm:pt>
    <dgm:pt modelId="{9502D898-6268-48E2-BD8D-38FAFC5A0597}" type="pres">
      <dgm:prSet presAssocID="{AC58D0B3-7209-4BD1-8B55-A9CB0E2E1229}" presName="composite" presStyleCnt="0"/>
      <dgm:spPr/>
    </dgm:pt>
    <dgm:pt modelId="{C1EEE0A6-0E1C-4190-94CD-021CF032791B}" type="pres">
      <dgm:prSet presAssocID="{AC58D0B3-7209-4BD1-8B55-A9CB0E2E1229}" presName="background" presStyleLbl="node0" presStyleIdx="0" presStyleCnt="1"/>
      <dgm:spPr/>
    </dgm:pt>
    <dgm:pt modelId="{F57983C6-8888-48BB-A16A-0720EAF62ABD}" type="pres">
      <dgm:prSet presAssocID="{AC58D0B3-7209-4BD1-8B55-A9CB0E2E122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D133DB-298D-40EE-9BA7-04BB79146A65}" type="pres">
      <dgm:prSet presAssocID="{AC58D0B3-7209-4BD1-8B55-A9CB0E2E1229}" presName="hierChild2" presStyleCnt="0"/>
      <dgm:spPr/>
    </dgm:pt>
    <dgm:pt modelId="{A4757AB6-F700-460B-84B0-03765B5A7173}" type="pres">
      <dgm:prSet presAssocID="{CDE3A6C5-5A42-4B90-A1BB-9A84355BA17D}" presName="Name10" presStyleLbl="parChTrans1D2" presStyleIdx="0" presStyleCnt="2"/>
      <dgm:spPr/>
      <dgm:t>
        <a:bodyPr/>
        <a:lstStyle/>
        <a:p>
          <a:endParaRPr lang="en-US"/>
        </a:p>
      </dgm:t>
    </dgm:pt>
    <dgm:pt modelId="{3A8D3EC5-1B04-4B8C-87AD-2358BCFEFDF7}" type="pres">
      <dgm:prSet presAssocID="{D122C2FA-C4FB-4B3F-B9D4-9C2E7C1BDA1D}" presName="hierRoot2" presStyleCnt="0"/>
      <dgm:spPr/>
    </dgm:pt>
    <dgm:pt modelId="{3DC6E9B9-9273-48B9-A3C5-0447828FAC58}" type="pres">
      <dgm:prSet presAssocID="{D122C2FA-C4FB-4B3F-B9D4-9C2E7C1BDA1D}" presName="composite2" presStyleCnt="0"/>
      <dgm:spPr/>
    </dgm:pt>
    <dgm:pt modelId="{7BF8044A-5E5E-4A65-BFDD-4A83ED97B53C}" type="pres">
      <dgm:prSet presAssocID="{D122C2FA-C4FB-4B3F-B9D4-9C2E7C1BDA1D}" presName="background2" presStyleLbl="node2" presStyleIdx="0" presStyleCnt="2"/>
      <dgm:spPr/>
    </dgm:pt>
    <dgm:pt modelId="{45310828-2378-4F32-A829-CE8AD09A61C1}" type="pres">
      <dgm:prSet presAssocID="{D122C2FA-C4FB-4B3F-B9D4-9C2E7C1BDA1D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7A9998-5C7E-43FD-87F6-6F52B75A1717}" type="pres">
      <dgm:prSet presAssocID="{D122C2FA-C4FB-4B3F-B9D4-9C2E7C1BDA1D}" presName="hierChild3" presStyleCnt="0"/>
      <dgm:spPr/>
    </dgm:pt>
    <dgm:pt modelId="{9C352A03-0062-4A14-96E1-459C0CD9F4A3}" type="pres">
      <dgm:prSet presAssocID="{BBE02864-CAA7-4738-B43F-7ABF43E1EDA9}" presName="Name17" presStyleLbl="parChTrans1D3" presStyleIdx="0" presStyleCnt="4"/>
      <dgm:spPr/>
      <dgm:t>
        <a:bodyPr/>
        <a:lstStyle/>
        <a:p>
          <a:endParaRPr lang="en-US"/>
        </a:p>
      </dgm:t>
    </dgm:pt>
    <dgm:pt modelId="{327D87B9-BE9D-42E1-AEE4-0D3A04D6F134}" type="pres">
      <dgm:prSet presAssocID="{8413D62D-F6A6-478E-89DF-AACB157EE73F}" presName="hierRoot3" presStyleCnt="0"/>
      <dgm:spPr/>
    </dgm:pt>
    <dgm:pt modelId="{34D589CD-6230-4E93-8725-AB420798EFCA}" type="pres">
      <dgm:prSet presAssocID="{8413D62D-F6A6-478E-89DF-AACB157EE73F}" presName="composite3" presStyleCnt="0"/>
      <dgm:spPr/>
    </dgm:pt>
    <dgm:pt modelId="{DD512102-38D5-44AB-8BF5-D03911471FD2}" type="pres">
      <dgm:prSet presAssocID="{8413D62D-F6A6-478E-89DF-AACB157EE73F}" presName="background3" presStyleLbl="node3" presStyleIdx="0" presStyleCnt="4"/>
      <dgm:spPr/>
    </dgm:pt>
    <dgm:pt modelId="{E16A9820-3784-48E8-B536-FE72500CA947}" type="pres">
      <dgm:prSet presAssocID="{8413D62D-F6A6-478E-89DF-AACB157EE73F}" presName="text3" presStyleLbl="fgAcc3" presStyleIdx="0" presStyleCnt="4" custScaleX="1225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DE9F68-1E46-43F6-94EF-76BA16009C51}" type="pres">
      <dgm:prSet presAssocID="{8413D62D-F6A6-478E-89DF-AACB157EE73F}" presName="hierChild4" presStyleCnt="0"/>
      <dgm:spPr/>
    </dgm:pt>
    <dgm:pt modelId="{106FF3E9-8495-4EFB-91EB-5B1B4CFA2195}" type="pres">
      <dgm:prSet presAssocID="{13AA8BF7-9BFC-45D6-BF76-2E8F93F569C3}" presName="Name17" presStyleLbl="parChTrans1D3" presStyleIdx="1" presStyleCnt="4"/>
      <dgm:spPr/>
      <dgm:t>
        <a:bodyPr/>
        <a:lstStyle/>
        <a:p>
          <a:endParaRPr lang="en-US"/>
        </a:p>
      </dgm:t>
    </dgm:pt>
    <dgm:pt modelId="{3B351D54-D898-4103-BE22-E38791E193A1}" type="pres">
      <dgm:prSet presAssocID="{ABA9F249-556A-4571-84D4-9476BE44E069}" presName="hierRoot3" presStyleCnt="0"/>
      <dgm:spPr/>
    </dgm:pt>
    <dgm:pt modelId="{2AAC4613-9764-467B-82C7-43087DA153A1}" type="pres">
      <dgm:prSet presAssocID="{ABA9F249-556A-4571-84D4-9476BE44E069}" presName="composite3" presStyleCnt="0"/>
      <dgm:spPr/>
    </dgm:pt>
    <dgm:pt modelId="{7A547715-C45A-45D9-814C-FADA22411CE6}" type="pres">
      <dgm:prSet presAssocID="{ABA9F249-556A-4571-84D4-9476BE44E069}" presName="background3" presStyleLbl="node3" presStyleIdx="1" presStyleCnt="4"/>
      <dgm:spPr/>
    </dgm:pt>
    <dgm:pt modelId="{89F3125F-C9A4-424F-BFE2-7F8B872252CB}" type="pres">
      <dgm:prSet presAssocID="{ABA9F249-556A-4571-84D4-9476BE44E069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A70A1D-55D8-45A3-8806-93BB2E4F5651}" type="pres">
      <dgm:prSet presAssocID="{ABA9F249-556A-4571-84D4-9476BE44E069}" presName="hierChild4" presStyleCnt="0"/>
      <dgm:spPr/>
    </dgm:pt>
    <dgm:pt modelId="{50560985-9601-4350-A54F-FCE61FEA49F7}" type="pres">
      <dgm:prSet presAssocID="{17732ADD-4FA3-4FE0-9265-C2D14B7EE2F1}" presName="Name23" presStyleLbl="parChTrans1D4" presStyleIdx="0" presStyleCnt="5"/>
      <dgm:spPr/>
      <dgm:t>
        <a:bodyPr/>
        <a:lstStyle/>
        <a:p>
          <a:endParaRPr lang="en-US"/>
        </a:p>
      </dgm:t>
    </dgm:pt>
    <dgm:pt modelId="{0740DD2A-32A4-4350-B4D2-C42D2F5CA8E6}" type="pres">
      <dgm:prSet presAssocID="{B55B18BE-A97F-47FA-9DEF-85CFBEFC30D1}" presName="hierRoot4" presStyleCnt="0"/>
      <dgm:spPr/>
    </dgm:pt>
    <dgm:pt modelId="{DE0561CD-FEC6-4E8F-AC67-5B05FF152F2B}" type="pres">
      <dgm:prSet presAssocID="{B55B18BE-A97F-47FA-9DEF-85CFBEFC30D1}" presName="composite4" presStyleCnt="0"/>
      <dgm:spPr/>
    </dgm:pt>
    <dgm:pt modelId="{919F38F8-DAE5-418D-B4B5-7CC3DF205243}" type="pres">
      <dgm:prSet presAssocID="{B55B18BE-A97F-47FA-9DEF-85CFBEFC30D1}" presName="background4" presStyleLbl="node4" presStyleIdx="0" presStyleCnt="5"/>
      <dgm:spPr/>
    </dgm:pt>
    <dgm:pt modelId="{41F4831D-9F22-4955-BAE5-04E416F47C41}" type="pres">
      <dgm:prSet presAssocID="{B55B18BE-A97F-47FA-9DEF-85CFBEFC30D1}" presName="text4" presStyleLbl="fgAcc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3177F4-E7C2-4174-A674-B3C8E1DE54E4}" type="pres">
      <dgm:prSet presAssocID="{B55B18BE-A97F-47FA-9DEF-85CFBEFC30D1}" presName="hierChild5" presStyleCnt="0"/>
      <dgm:spPr/>
    </dgm:pt>
    <dgm:pt modelId="{0BCE3016-64ED-4989-8852-81E6E4C95D92}" type="pres">
      <dgm:prSet presAssocID="{B5EEFA32-FB3D-4FA2-91B2-06A2CA71F72F}" presName="Name23" presStyleLbl="parChTrans1D4" presStyleIdx="1" presStyleCnt="5"/>
      <dgm:spPr/>
      <dgm:t>
        <a:bodyPr/>
        <a:lstStyle/>
        <a:p>
          <a:endParaRPr lang="en-US"/>
        </a:p>
      </dgm:t>
    </dgm:pt>
    <dgm:pt modelId="{8F2EB932-8C51-44BB-AE48-092E404033DB}" type="pres">
      <dgm:prSet presAssocID="{A5822472-628B-4852-BAB4-DC7456253CF0}" presName="hierRoot4" presStyleCnt="0"/>
      <dgm:spPr/>
    </dgm:pt>
    <dgm:pt modelId="{7EF0F1AF-9E4D-41B8-871A-D2C39035F10E}" type="pres">
      <dgm:prSet presAssocID="{A5822472-628B-4852-BAB4-DC7456253CF0}" presName="composite4" presStyleCnt="0"/>
      <dgm:spPr/>
    </dgm:pt>
    <dgm:pt modelId="{ADE9BB33-E52F-4FF2-91B8-0DDD5808B5DE}" type="pres">
      <dgm:prSet presAssocID="{A5822472-628B-4852-BAB4-DC7456253CF0}" presName="background4" presStyleLbl="node4" presStyleIdx="1" presStyleCnt="5"/>
      <dgm:spPr/>
    </dgm:pt>
    <dgm:pt modelId="{39C830CB-3E8A-4F7C-BD3C-3EB8DE699C99}" type="pres">
      <dgm:prSet presAssocID="{A5822472-628B-4852-BAB4-DC7456253CF0}" presName="text4" presStyleLbl="fgAcc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C3869E-C0ED-4236-84FA-0C8BB8A4894F}" type="pres">
      <dgm:prSet presAssocID="{A5822472-628B-4852-BAB4-DC7456253CF0}" presName="hierChild5" presStyleCnt="0"/>
      <dgm:spPr/>
    </dgm:pt>
    <dgm:pt modelId="{2F035A84-A4E9-44D9-ABC8-3A63E29E54AD}" type="pres">
      <dgm:prSet presAssocID="{854AAE6E-FE76-48FE-86FE-B16354697D2A}" presName="Name23" presStyleLbl="parChTrans1D4" presStyleIdx="2" presStyleCnt="5"/>
      <dgm:spPr/>
      <dgm:t>
        <a:bodyPr/>
        <a:lstStyle/>
        <a:p>
          <a:endParaRPr lang="en-US"/>
        </a:p>
      </dgm:t>
    </dgm:pt>
    <dgm:pt modelId="{3F0834AA-D8A3-4D1C-A622-25CD8BF9B7DE}" type="pres">
      <dgm:prSet presAssocID="{B1BD2D49-E837-4CEF-87AF-86B480321D38}" presName="hierRoot4" presStyleCnt="0"/>
      <dgm:spPr/>
    </dgm:pt>
    <dgm:pt modelId="{D76C6B2F-E96C-4347-9C74-1CCAA7EB0BEF}" type="pres">
      <dgm:prSet presAssocID="{B1BD2D49-E837-4CEF-87AF-86B480321D38}" presName="composite4" presStyleCnt="0"/>
      <dgm:spPr/>
    </dgm:pt>
    <dgm:pt modelId="{208219F4-A1E9-43F2-A9CF-64C2EDACC071}" type="pres">
      <dgm:prSet presAssocID="{B1BD2D49-E837-4CEF-87AF-86B480321D38}" presName="background4" presStyleLbl="node4" presStyleIdx="2" presStyleCnt="5"/>
      <dgm:spPr/>
    </dgm:pt>
    <dgm:pt modelId="{AF5D9287-53BF-4C7F-A6A5-2F9AD1793249}" type="pres">
      <dgm:prSet presAssocID="{B1BD2D49-E837-4CEF-87AF-86B480321D38}" presName="text4" presStyleLbl="fgAcc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7189BD-3B23-45E0-B115-A1727FA6536F}" type="pres">
      <dgm:prSet presAssocID="{B1BD2D49-E837-4CEF-87AF-86B480321D38}" presName="hierChild5" presStyleCnt="0"/>
      <dgm:spPr/>
    </dgm:pt>
    <dgm:pt modelId="{FF36396B-B3A7-400B-9377-3D7E4239AFB9}" type="pres">
      <dgm:prSet presAssocID="{50B245DA-765C-4AD4-9D8D-D70DB427C334}" presName="Name23" presStyleLbl="parChTrans1D4" presStyleIdx="3" presStyleCnt="5"/>
      <dgm:spPr/>
      <dgm:t>
        <a:bodyPr/>
        <a:lstStyle/>
        <a:p>
          <a:endParaRPr lang="en-US"/>
        </a:p>
      </dgm:t>
    </dgm:pt>
    <dgm:pt modelId="{F7BF25A6-BEDE-4BD3-A788-C21E22097A64}" type="pres">
      <dgm:prSet presAssocID="{59F07FEE-5D85-4E0C-AA1B-EDA643EF350E}" presName="hierRoot4" presStyleCnt="0"/>
      <dgm:spPr/>
    </dgm:pt>
    <dgm:pt modelId="{CA608B1C-9D86-4F20-8A59-27069B09C642}" type="pres">
      <dgm:prSet presAssocID="{59F07FEE-5D85-4E0C-AA1B-EDA643EF350E}" presName="composite4" presStyleCnt="0"/>
      <dgm:spPr/>
    </dgm:pt>
    <dgm:pt modelId="{B596D136-6D35-4401-A6E1-EE9B53310CD5}" type="pres">
      <dgm:prSet presAssocID="{59F07FEE-5D85-4E0C-AA1B-EDA643EF350E}" presName="background4" presStyleLbl="node4" presStyleIdx="3" presStyleCnt="5"/>
      <dgm:spPr/>
    </dgm:pt>
    <dgm:pt modelId="{89317A5A-24C2-4F98-B08A-9345BE7625BD}" type="pres">
      <dgm:prSet presAssocID="{59F07FEE-5D85-4E0C-AA1B-EDA643EF350E}" presName="text4" presStyleLbl="fgAcc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4EAA07-012B-478A-B1A9-6B8D57E663A3}" type="pres">
      <dgm:prSet presAssocID="{59F07FEE-5D85-4E0C-AA1B-EDA643EF350E}" presName="hierChild5" presStyleCnt="0"/>
      <dgm:spPr/>
    </dgm:pt>
    <dgm:pt modelId="{580A7D4C-E4C8-4463-AF80-2453E69837B9}" type="pres">
      <dgm:prSet presAssocID="{C1460493-F7FE-497D-8AA5-3745E26F88EA}" presName="Name23" presStyleLbl="parChTrans1D4" presStyleIdx="4" presStyleCnt="5"/>
      <dgm:spPr/>
      <dgm:t>
        <a:bodyPr/>
        <a:lstStyle/>
        <a:p>
          <a:endParaRPr lang="en-US"/>
        </a:p>
      </dgm:t>
    </dgm:pt>
    <dgm:pt modelId="{B0D8679E-74AA-4373-8821-3A532A2F1598}" type="pres">
      <dgm:prSet presAssocID="{9626A340-9C11-4532-A38A-CF47F69007D9}" presName="hierRoot4" presStyleCnt="0"/>
      <dgm:spPr/>
    </dgm:pt>
    <dgm:pt modelId="{C57D4204-5EF7-44CE-9B79-7B5B78487A73}" type="pres">
      <dgm:prSet presAssocID="{9626A340-9C11-4532-A38A-CF47F69007D9}" presName="composite4" presStyleCnt="0"/>
      <dgm:spPr/>
    </dgm:pt>
    <dgm:pt modelId="{8D88A561-3E65-43F0-97E0-98A8A5BC33A6}" type="pres">
      <dgm:prSet presAssocID="{9626A340-9C11-4532-A38A-CF47F69007D9}" presName="background4" presStyleLbl="node4" presStyleIdx="4" presStyleCnt="5"/>
      <dgm:spPr/>
    </dgm:pt>
    <dgm:pt modelId="{6A02E689-FC44-4AEF-8B10-DE706A23583B}" type="pres">
      <dgm:prSet presAssocID="{9626A340-9C11-4532-A38A-CF47F69007D9}" presName="text4" presStyleLbl="fgAcc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3837E4-66FF-488C-885B-414B1DD97C27}" type="pres">
      <dgm:prSet presAssocID="{9626A340-9C11-4532-A38A-CF47F69007D9}" presName="hierChild5" presStyleCnt="0"/>
      <dgm:spPr/>
    </dgm:pt>
    <dgm:pt modelId="{0FCAAC78-3FB7-4C35-BCDB-634C6152A8E7}" type="pres">
      <dgm:prSet presAssocID="{C58301CE-4B73-42BC-93FA-FFC07551203D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A8C9424-6C1A-4A3B-8C64-73C28C763D42}" type="pres">
      <dgm:prSet presAssocID="{8097F1E9-C054-46BE-AB83-D9AF0B910AB2}" presName="hierRoot2" presStyleCnt="0"/>
      <dgm:spPr/>
    </dgm:pt>
    <dgm:pt modelId="{DCE46272-C55F-475E-9AEB-21D9FD02A60E}" type="pres">
      <dgm:prSet presAssocID="{8097F1E9-C054-46BE-AB83-D9AF0B910AB2}" presName="composite2" presStyleCnt="0"/>
      <dgm:spPr/>
    </dgm:pt>
    <dgm:pt modelId="{1CE36DC0-AECF-48BF-8604-2D835585B232}" type="pres">
      <dgm:prSet presAssocID="{8097F1E9-C054-46BE-AB83-D9AF0B910AB2}" presName="background2" presStyleLbl="node2" presStyleIdx="1" presStyleCnt="2"/>
      <dgm:spPr/>
    </dgm:pt>
    <dgm:pt modelId="{46574391-EFF3-4D48-9948-69B79AA4E96C}" type="pres">
      <dgm:prSet presAssocID="{8097F1E9-C054-46BE-AB83-D9AF0B910AB2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AF7CE5-FA77-4F3F-8492-DF1C24BBFE52}" type="pres">
      <dgm:prSet presAssocID="{8097F1E9-C054-46BE-AB83-D9AF0B910AB2}" presName="hierChild3" presStyleCnt="0"/>
      <dgm:spPr/>
    </dgm:pt>
    <dgm:pt modelId="{A86B088A-0B41-45E6-8DFE-480FBFE37155}" type="pres">
      <dgm:prSet presAssocID="{9E333C8B-1687-45B4-9616-8EC2C0B7FD02}" presName="Name17" presStyleLbl="parChTrans1D3" presStyleIdx="2" presStyleCnt="4"/>
      <dgm:spPr/>
      <dgm:t>
        <a:bodyPr/>
        <a:lstStyle/>
        <a:p>
          <a:endParaRPr lang="en-US"/>
        </a:p>
      </dgm:t>
    </dgm:pt>
    <dgm:pt modelId="{63600152-8F26-4364-83F9-110B455012AC}" type="pres">
      <dgm:prSet presAssocID="{BAA0413A-8FE3-4833-9688-FCF44CAD8DEF}" presName="hierRoot3" presStyleCnt="0"/>
      <dgm:spPr/>
    </dgm:pt>
    <dgm:pt modelId="{E0686721-BBCA-4853-9181-BDCD75DBB63D}" type="pres">
      <dgm:prSet presAssocID="{BAA0413A-8FE3-4833-9688-FCF44CAD8DEF}" presName="composite3" presStyleCnt="0"/>
      <dgm:spPr/>
    </dgm:pt>
    <dgm:pt modelId="{FD69DEAC-7C56-4DAA-918F-BA9A6F1F85BB}" type="pres">
      <dgm:prSet presAssocID="{BAA0413A-8FE3-4833-9688-FCF44CAD8DEF}" presName="background3" presStyleLbl="node3" presStyleIdx="2" presStyleCnt="4"/>
      <dgm:spPr/>
    </dgm:pt>
    <dgm:pt modelId="{4F7DD774-4752-48E4-AD28-1E57E8A2956A}" type="pres">
      <dgm:prSet presAssocID="{BAA0413A-8FE3-4833-9688-FCF44CAD8DEF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904944-DBFB-4E23-9C33-221BD7BDD3AA}" type="pres">
      <dgm:prSet presAssocID="{BAA0413A-8FE3-4833-9688-FCF44CAD8DEF}" presName="hierChild4" presStyleCnt="0"/>
      <dgm:spPr/>
    </dgm:pt>
    <dgm:pt modelId="{8C951257-2035-478B-8B4B-DB22453092A9}" type="pres">
      <dgm:prSet presAssocID="{B179A083-BC50-4460-8A46-E5CFD439DA09}" presName="Name17" presStyleLbl="parChTrans1D3" presStyleIdx="3" presStyleCnt="4"/>
      <dgm:spPr/>
      <dgm:t>
        <a:bodyPr/>
        <a:lstStyle/>
        <a:p>
          <a:endParaRPr lang="en-US"/>
        </a:p>
      </dgm:t>
    </dgm:pt>
    <dgm:pt modelId="{8771ABEC-FFC6-4D00-A9A9-96AB6836AE22}" type="pres">
      <dgm:prSet presAssocID="{D3B4B167-47A2-4E62-A47D-1D0D78D29B1C}" presName="hierRoot3" presStyleCnt="0"/>
      <dgm:spPr/>
    </dgm:pt>
    <dgm:pt modelId="{BD1A44A9-4757-4037-8EE0-BE6FD4D16336}" type="pres">
      <dgm:prSet presAssocID="{D3B4B167-47A2-4E62-A47D-1D0D78D29B1C}" presName="composite3" presStyleCnt="0"/>
      <dgm:spPr/>
    </dgm:pt>
    <dgm:pt modelId="{A6771CC4-CB11-46C1-953B-98E14E41DA63}" type="pres">
      <dgm:prSet presAssocID="{D3B4B167-47A2-4E62-A47D-1D0D78D29B1C}" presName="background3" presStyleLbl="node3" presStyleIdx="3" presStyleCnt="4"/>
      <dgm:spPr/>
    </dgm:pt>
    <dgm:pt modelId="{0DDDA364-AC2D-4131-AA07-F93E1D405CB4}" type="pres">
      <dgm:prSet presAssocID="{D3B4B167-47A2-4E62-A47D-1D0D78D29B1C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041CAB-A880-43DD-9CB5-89D0CBB78CAB}" type="pres">
      <dgm:prSet presAssocID="{D3B4B167-47A2-4E62-A47D-1D0D78D29B1C}" presName="hierChild4" presStyleCnt="0"/>
      <dgm:spPr/>
    </dgm:pt>
  </dgm:ptLst>
  <dgm:cxnLst>
    <dgm:cxn modelId="{B60CB949-A253-43D6-B275-BAA723C4C1F1}" type="presOf" srcId="{BAA0413A-8FE3-4833-9688-FCF44CAD8DEF}" destId="{4F7DD774-4752-48E4-AD28-1E57E8A2956A}" srcOrd="0" destOrd="0" presId="urn:microsoft.com/office/officeart/2005/8/layout/hierarchy1"/>
    <dgm:cxn modelId="{3D838102-7ECC-4A6A-AE36-6B60EE97E74E}" srcId="{AC58D0B3-7209-4BD1-8B55-A9CB0E2E1229}" destId="{8097F1E9-C054-46BE-AB83-D9AF0B910AB2}" srcOrd="1" destOrd="0" parTransId="{C58301CE-4B73-42BC-93FA-FFC07551203D}" sibTransId="{0493CC96-DE1C-4353-9AAB-E2E5647D2FDF}"/>
    <dgm:cxn modelId="{507016C2-B280-40BD-9D36-DF8281D1E73E}" type="presOf" srcId="{8097F1E9-C054-46BE-AB83-D9AF0B910AB2}" destId="{46574391-EFF3-4D48-9948-69B79AA4E96C}" srcOrd="0" destOrd="0" presId="urn:microsoft.com/office/officeart/2005/8/layout/hierarchy1"/>
    <dgm:cxn modelId="{54D979EB-58C4-4CA9-99A8-6ACF973B3733}" type="presOf" srcId="{8413D62D-F6A6-478E-89DF-AACB157EE73F}" destId="{E16A9820-3784-48E8-B536-FE72500CA947}" srcOrd="0" destOrd="0" presId="urn:microsoft.com/office/officeart/2005/8/layout/hierarchy1"/>
    <dgm:cxn modelId="{EE617CAB-07F0-41A1-8901-8B0088276A14}" type="presOf" srcId="{DDEB6F05-A4C1-4558-97AF-6C2981198022}" destId="{BE2DA477-90A1-492B-88C2-61BC30AB6199}" srcOrd="0" destOrd="0" presId="urn:microsoft.com/office/officeart/2005/8/layout/hierarchy1"/>
    <dgm:cxn modelId="{7EF6F3B6-A1C6-4CDA-B50C-0E69E34F8EDC}" srcId="{AC58D0B3-7209-4BD1-8B55-A9CB0E2E1229}" destId="{D122C2FA-C4FB-4B3F-B9D4-9C2E7C1BDA1D}" srcOrd="0" destOrd="0" parTransId="{CDE3A6C5-5A42-4B90-A1BB-9A84355BA17D}" sibTransId="{D53E7B94-CAE8-4196-82BE-E9C18D5EAF43}"/>
    <dgm:cxn modelId="{6394C89A-6A5C-44EB-84A4-9C402163B157}" type="presOf" srcId="{854AAE6E-FE76-48FE-86FE-B16354697D2A}" destId="{2F035A84-A4E9-44D9-ABC8-3A63E29E54AD}" srcOrd="0" destOrd="0" presId="urn:microsoft.com/office/officeart/2005/8/layout/hierarchy1"/>
    <dgm:cxn modelId="{C476886E-B759-4A0B-9559-96CD8CF92A13}" type="presOf" srcId="{50B245DA-765C-4AD4-9D8D-D70DB427C334}" destId="{FF36396B-B3A7-400B-9377-3D7E4239AFB9}" srcOrd="0" destOrd="0" presId="urn:microsoft.com/office/officeart/2005/8/layout/hierarchy1"/>
    <dgm:cxn modelId="{792CB780-8131-46E6-9DCD-38A0B039C14C}" type="presOf" srcId="{13AA8BF7-9BFC-45D6-BF76-2E8F93F569C3}" destId="{106FF3E9-8495-4EFB-91EB-5B1B4CFA2195}" srcOrd="0" destOrd="0" presId="urn:microsoft.com/office/officeart/2005/8/layout/hierarchy1"/>
    <dgm:cxn modelId="{F9742F5D-44B8-4943-89F2-B329A96C5851}" srcId="{59F07FEE-5D85-4E0C-AA1B-EDA643EF350E}" destId="{9626A340-9C11-4532-A38A-CF47F69007D9}" srcOrd="0" destOrd="0" parTransId="{C1460493-F7FE-497D-8AA5-3745E26F88EA}" sibTransId="{5FB1C97B-885C-4101-80EA-4D102FD45406}"/>
    <dgm:cxn modelId="{C8EF67E3-C078-4DFF-A8B6-ACBF8F253236}" srcId="{D122C2FA-C4FB-4B3F-B9D4-9C2E7C1BDA1D}" destId="{8413D62D-F6A6-478E-89DF-AACB157EE73F}" srcOrd="0" destOrd="0" parTransId="{BBE02864-CAA7-4738-B43F-7ABF43E1EDA9}" sibTransId="{CA3393E8-A84D-403A-8296-10063B6DDDC5}"/>
    <dgm:cxn modelId="{6749899D-A7BB-40A6-B432-8BFD740BFD73}" type="presOf" srcId="{AC58D0B3-7209-4BD1-8B55-A9CB0E2E1229}" destId="{F57983C6-8888-48BB-A16A-0720EAF62ABD}" srcOrd="0" destOrd="0" presId="urn:microsoft.com/office/officeart/2005/8/layout/hierarchy1"/>
    <dgm:cxn modelId="{5292CD41-E142-4672-9794-1457D4BFF8AB}" srcId="{DDEB6F05-A4C1-4558-97AF-6C2981198022}" destId="{AC58D0B3-7209-4BD1-8B55-A9CB0E2E1229}" srcOrd="0" destOrd="0" parTransId="{F8A608C9-D922-49B8-B122-8F55658F124C}" sibTransId="{B845A590-E960-431F-BEFE-9E34DEBC4FB3}"/>
    <dgm:cxn modelId="{44A9E1A3-3DDD-4BEB-BD75-2B99C931B3D3}" srcId="{ABA9F249-556A-4571-84D4-9476BE44E069}" destId="{59F07FEE-5D85-4E0C-AA1B-EDA643EF350E}" srcOrd="1" destOrd="0" parTransId="{50B245DA-765C-4AD4-9D8D-D70DB427C334}" sibTransId="{4B3358A7-B624-4779-BDC0-92DE0F927CF2}"/>
    <dgm:cxn modelId="{DD6A4E9B-CF05-4890-B100-FA0146FEA706}" type="presOf" srcId="{A5822472-628B-4852-BAB4-DC7456253CF0}" destId="{39C830CB-3E8A-4F7C-BD3C-3EB8DE699C99}" srcOrd="0" destOrd="0" presId="urn:microsoft.com/office/officeart/2005/8/layout/hierarchy1"/>
    <dgm:cxn modelId="{3928DD48-E80F-4CDC-9E85-A916DA34D152}" type="presOf" srcId="{9626A340-9C11-4532-A38A-CF47F69007D9}" destId="{6A02E689-FC44-4AEF-8B10-DE706A23583B}" srcOrd="0" destOrd="0" presId="urn:microsoft.com/office/officeart/2005/8/layout/hierarchy1"/>
    <dgm:cxn modelId="{624712E2-862F-4BB4-94CC-7E5E6668A5C2}" type="presOf" srcId="{ABA9F249-556A-4571-84D4-9476BE44E069}" destId="{89F3125F-C9A4-424F-BFE2-7F8B872252CB}" srcOrd="0" destOrd="0" presId="urn:microsoft.com/office/officeart/2005/8/layout/hierarchy1"/>
    <dgm:cxn modelId="{C90CC948-79A8-444B-982D-E9971F5D021C}" type="presOf" srcId="{B55B18BE-A97F-47FA-9DEF-85CFBEFC30D1}" destId="{41F4831D-9F22-4955-BAE5-04E416F47C41}" srcOrd="0" destOrd="0" presId="urn:microsoft.com/office/officeart/2005/8/layout/hierarchy1"/>
    <dgm:cxn modelId="{C120EACE-8C44-4FC6-A118-7098D9025702}" type="presOf" srcId="{17732ADD-4FA3-4FE0-9265-C2D14B7EE2F1}" destId="{50560985-9601-4350-A54F-FCE61FEA49F7}" srcOrd="0" destOrd="0" presId="urn:microsoft.com/office/officeart/2005/8/layout/hierarchy1"/>
    <dgm:cxn modelId="{49F491BD-20EC-47FA-A312-3D787145A334}" type="presOf" srcId="{9E333C8B-1687-45B4-9616-8EC2C0B7FD02}" destId="{A86B088A-0B41-45E6-8DFE-480FBFE37155}" srcOrd="0" destOrd="0" presId="urn:microsoft.com/office/officeart/2005/8/layout/hierarchy1"/>
    <dgm:cxn modelId="{B4E158A7-444F-4D27-AE74-A1E867D627BB}" srcId="{B55B18BE-A97F-47FA-9DEF-85CFBEFC30D1}" destId="{A5822472-628B-4852-BAB4-DC7456253CF0}" srcOrd="0" destOrd="0" parTransId="{B5EEFA32-FB3D-4FA2-91B2-06A2CA71F72F}" sibTransId="{535B5C64-E8A7-4A6B-A0A5-1D9D9F43412D}"/>
    <dgm:cxn modelId="{90B7B1F9-3BAB-4EBB-9106-5B207FD58E67}" type="presOf" srcId="{B5EEFA32-FB3D-4FA2-91B2-06A2CA71F72F}" destId="{0BCE3016-64ED-4989-8852-81E6E4C95D92}" srcOrd="0" destOrd="0" presId="urn:microsoft.com/office/officeart/2005/8/layout/hierarchy1"/>
    <dgm:cxn modelId="{EC6FEF33-0D6F-4A02-9C3C-1184E23C5096}" srcId="{8097F1E9-C054-46BE-AB83-D9AF0B910AB2}" destId="{BAA0413A-8FE3-4833-9688-FCF44CAD8DEF}" srcOrd="0" destOrd="0" parTransId="{9E333C8B-1687-45B4-9616-8EC2C0B7FD02}" sibTransId="{D9BA7E70-CBFA-4DC5-9E0B-FFE0F88D9CFC}"/>
    <dgm:cxn modelId="{B5D9CA43-E1D1-4770-88F2-56CC5A4A01B8}" type="presOf" srcId="{B1BD2D49-E837-4CEF-87AF-86B480321D38}" destId="{AF5D9287-53BF-4C7F-A6A5-2F9AD1793249}" srcOrd="0" destOrd="0" presId="urn:microsoft.com/office/officeart/2005/8/layout/hierarchy1"/>
    <dgm:cxn modelId="{34F03FEC-F673-4E3F-BB5E-5A7314E18D20}" srcId="{D122C2FA-C4FB-4B3F-B9D4-9C2E7C1BDA1D}" destId="{ABA9F249-556A-4571-84D4-9476BE44E069}" srcOrd="1" destOrd="0" parTransId="{13AA8BF7-9BFC-45D6-BF76-2E8F93F569C3}" sibTransId="{1414A485-C33C-499B-AB14-A66BE5F5CF9C}"/>
    <dgm:cxn modelId="{355BF682-CB98-4567-A91D-02CCA99EA01E}" type="presOf" srcId="{CDE3A6C5-5A42-4B90-A1BB-9A84355BA17D}" destId="{A4757AB6-F700-460B-84B0-03765B5A7173}" srcOrd="0" destOrd="0" presId="urn:microsoft.com/office/officeart/2005/8/layout/hierarchy1"/>
    <dgm:cxn modelId="{6361896E-C7EE-4E8F-BDF4-7F218831E25A}" type="presOf" srcId="{59F07FEE-5D85-4E0C-AA1B-EDA643EF350E}" destId="{89317A5A-24C2-4F98-B08A-9345BE7625BD}" srcOrd="0" destOrd="0" presId="urn:microsoft.com/office/officeart/2005/8/layout/hierarchy1"/>
    <dgm:cxn modelId="{CCBC0777-7732-4008-B07F-810496995549}" srcId="{ABA9F249-556A-4571-84D4-9476BE44E069}" destId="{B55B18BE-A97F-47FA-9DEF-85CFBEFC30D1}" srcOrd="0" destOrd="0" parTransId="{17732ADD-4FA3-4FE0-9265-C2D14B7EE2F1}" sibTransId="{9D89C5B6-B01B-4765-B897-6FC90F268C5C}"/>
    <dgm:cxn modelId="{B2D48122-55C4-4E5E-9F14-55956D4D0EEE}" type="presOf" srcId="{C1460493-F7FE-497D-8AA5-3745E26F88EA}" destId="{580A7D4C-E4C8-4463-AF80-2453E69837B9}" srcOrd="0" destOrd="0" presId="urn:microsoft.com/office/officeart/2005/8/layout/hierarchy1"/>
    <dgm:cxn modelId="{1296A569-FA2C-4B49-A8B9-AC61DB9389C3}" type="presOf" srcId="{D3B4B167-47A2-4E62-A47D-1D0D78D29B1C}" destId="{0DDDA364-AC2D-4131-AA07-F93E1D405CB4}" srcOrd="0" destOrd="0" presId="urn:microsoft.com/office/officeart/2005/8/layout/hierarchy1"/>
    <dgm:cxn modelId="{FF97E7DB-A538-4A7F-A70D-AA6497A0F4FB}" type="presOf" srcId="{C58301CE-4B73-42BC-93FA-FFC07551203D}" destId="{0FCAAC78-3FB7-4C35-BCDB-634C6152A8E7}" srcOrd="0" destOrd="0" presId="urn:microsoft.com/office/officeart/2005/8/layout/hierarchy1"/>
    <dgm:cxn modelId="{DCE6C9D6-748C-401F-B923-076BB9B38DE3}" type="presOf" srcId="{BBE02864-CAA7-4738-B43F-7ABF43E1EDA9}" destId="{9C352A03-0062-4A14-96E1-459C0CD9F4A3}" srcOrd="0" destOrd="0" presId="urn:microsoft.com/office/officeart/2005/8/layout/hierarchy1"/>
    <dgm:cxn modelId="{599F147E-8A9D-4EA3-89CD-7128559431BF}" srcId="{8097F1E9-C054-46BE-AB83-D9AF0B910AB2}" destId="{D3B4B167-47A2-4E62-A47D-1D0D78D29B1C}" srcOrd="1" destOrd="0" parTransId="{B179A083-BC50-4460-8A46-E5CFD439DA09}" sibTransId="{4591CBE9-28A7-4B6C-A0F7-B95E0109D0D2}"/>
    <dgm:cxn modelId="{D0E11BD9-EC2A-404D-99A1-7BE473984D9B}" srcId="{B55B18BE-A97F-47FA-9DEF-85CFBEFC30D1}" destId="{B1BD2D49-E837-4CEF-87AF-86B480321D38}" srcOrd="1" destOrd="0" parTransId="{854AAE6E-FE76-48FE-86FE-B16354697D2A}" sibTransId="{A8C0CA2B-BEE3-4B3E-8338-1A993D926A95}"/>
    <dgm:cxn modelId="{165087C7-AAC7-49A8-8F6E-559A6C38F6BA}" type="presOf" srcId="{B179A083-BC50-4460-8A46-E5CFD439DA09}" destId="{8C951257-2035-478B-8B4B-DB22453092A9}" srcOrd="0" destOrd="0" presId="urn:microsoft.com/office/officeart/2005/8/layout/hierarchy1"/>
    <dgm:cxn modelId="{B1B2B3F6-9BBC-4E95-9E37-F186A42786CF}" type="presOf" srcId="{D122C2FA-C4FB-4B3F-B9D4-9C2E7C1BDA1D}" destId="{45310828-2378-4F32-A829-CE8AD09A61C1}" srcOrd="0" destOrd="0" presId="urn:microsoft.com/office/officeart/2005/8/layout/hierarchy1"/>
    <dgm:cxn modelId="{44DEAF07-AF5F-406C-8050-FB3BA97AA821}" type="presParOf" srcId="{BE2DA477-90A1-492B-88C2-61BC30AB6199}" destId="{DF642161-5F5C-4165-B9D6-C50BF3CCCAED}" srcOrd="0" destOrd="0" presId="urn:microsoft.com/office/officeart/2005/8/layout/hierarchy1"/>
    <dgm:cxn modelId="{C4815BBB-EE7B-4F51-80C4-6AD53E773E6C}" type="presParOf" srcId="{DF642161-5F5C-4165-B9D6-C50BF3CCCAED}" destId="{9502D898-6268-48E2-BD8D-38FAFC5A0597}" srcOrd="0" destOrd="0" presId="urn:microsoft.com/office/officeart/2005/8/layout/hierarchy1"/>
    <dgm:cxn modelId="{4D29E76C-9E89-4646-875F-07DF683A13DD}" type="presParOf" srcId="{9502D898-6268-48E2-BD8D-38FAFC5A0597}" destId="{C1EEE0A6-0E1C-4190-94CD-021CF032791B}" srcOrd="0" destOrd="0" presId="urn:microsoft.com/office/officeart/2005/8/layout/hierarchy1"/>
    <dgm:cxn modelId="{9C4EB616-74E3-43C7-86E4-887668B2CF36}" type="presParOf" srcId="{9502D898-6268-48E2-BD8D-38FAFC5A0597}" destId="{F57983C6-8888-48BB-A16A-0720EAF62ABD}" srcOrd="1" destOrd="0" presId="urn:microsoft.com/office/officeart/2005/8/layout/hierarchy1"/>
    <dgm:cxn modelId="{A92B5DC5-0D64-4CE4-B7FD-56647C594D7F}" type="presParOf" srcId="{DF642161-5F5C-4165-B9D6-C50BF3CCCAED}" destId="{A8D133DB-298D-40EE-9BA7-04BB79146A65}" srcOrd="1" destOrd="0" presId="urn:microsoft.com/office/officeart/2005/8/layout/hierarchy1"/>
    <dgm:cxn modelId="{15625095-473C-44F0-987E-BC9DAE529077}" type="presParOf" srcId="{A8D133DB-298D-40EE-9BA7-04BB79146A65}" destId="{A4757AB6-F700-460B-84B0-03765B5A7173}" srcOrd="0" destOrd="0" presId="urn:microsoft.com/office/officeart/2005/8/layout/hierarchy1"/>
    <dgm:cxn modelId="{C3505DA1-B68C-4E55-A0FC-40DEB9EEB14F}" type="presParOf" srcId="{A8D133DB-298D-40EE-9BA7-04BB79146A65}" destId="{3A8D3EC5-1B04-4B8C-87AD-2358BCFEFDF7}" srcOrd="1" destOrd="0" presId="urn:microsoft.com/office/officeart/2005/8/layout/hierarchy1"/>
    <dgm:cxn modelId="{3DDBEA63-2412-43EF-AB03-F75B3C2978DA}" type="presParOf" srcId="{3A8D3EC5-1B04-4B8C-87AD-2358BCFEFDF7}" destId="{3DC6E9B9-9273-48B9-A3C5-0447828FAC58}" srcOrd="0" destOrd="0" presId="urn:microsoft.com/office/officeart/2005/8/layout/hierarchy1"/>
    <dgm:cxn modelId="{B200ECCE-F51B-469C-88F2-B6EB3064DCC5}" type="presParOf" srcId="{3DC6E9B9-9273-48B9-A3C5-0447828FAC58}" destId="{7BF8044A-5E5E-4A65-BFDD-4A83ED97B53C}" srcOrd="0" destOrd="0" presId="urn:microsoft.com/office/officeart/2005/8/layout/hierarchy1"/>
    <dgm:cxn modelId="{C6C06AB0-D4CE-4DD2-B2F1-9C75868ADC88}" type="presParOf" srcId="{3DC6E9B9-9273-48B9-A3C5-0447828FAC58}" destId="{45310828-2378-4F32-A829-CE8AD09A61C1}" srcOrd="1" destOrd="0" presId="urn:microsoft.com/office/officeart/2005/8/layout/hierarchy1"/>
    <dgm:cxn modelId="{318696B8-B295-487C-B724-CCA7709BEA9E}" type="presParOf" srcId="{3A8D3EC5-1B04-4B8C-87AD-2358BCFEFDF7}" destId="{A37A9998-5C7E-43FD-87F6-6F52B75A1717}" srcOrd="1" destOrd="0" presId="urn:microsoft.com/office/officeart/2005/8/layout/hierarchy1"/>
    <dgm:cxn modelId="{40020A37-0E7B-47F4-A362-86ADE1FA0F20}" type="presParOf" srcId="{A37A9998-5C7E-43FD-87F6-6F52B75A1717}" destId="{9C352A03-0062-4A14-96E1-459C0CD9F4A3}" srcOrd="0" destOrd="0" presId="urn:microsoft.com/office/officeart/2005/8/layout/hierarchy1"/>
    <dgm:cxn modelId="{39D6EE07-30CB-46A4-9187-E6367BEF4487}" type="presParOf" srcId="{A37A9998-5C7E-43FD-87F6-6F52B75A1717}" destId="{327D87B9-BE9D-42E1-AEE4-0D3A04D6F134}" srcOrd="1" destOrd="0" presId="urn:microsoft.com/office/officeart/2005/8/layout/hierarchy1"/>
    <dgm:cxn modelId="{63D29092-73FB-446A-A070-16B6EBB63D13}" type="presParOf" srcId="{327D87B9-BE9D-42E1-AEE4-0D3A04D6F134}" destId="{34D589CD-6230-4E93-8725-AB420798EFCA}" srcOrd="0" destOrd="0" presId="urn:microsoft.com/office/officeart/2005/8/layout/hierarchy1"/>
    <dgm:cxn modelId="{7F74EC0E-5943-4822-9583-881773AB9EE6}" type="presParOf" srcId="{34D589CD-6230-4E93-8725-AB420798EFCA}" destId="{DD512102-38D5-44AB-8BF5-D03911471FD2}" srcOrd="0" destOrd="0" presId="urn:microsoft.com/office/officeart/2005/8/layout/hierarchy1"/>
    <dgm:cxn modelId="{90E09FCB-C83F-4F86-95CC-A2D40C286FEF}" type="presParOf" srcId="{34D589CD-6230-4E93-8725-AB420798EFCA}" destId="{E16A9820-3784-48E8-B536-FE72500CA947}" srcOrd="1" destOrd="0" presId="urn:microsoft.com/office/officeart/2005/8/layout/hierarchy1"/>
    <dgm:cxn modelId="{C1C82B80-C592-4F66-A7D9-C5892F8541AA}" type="presParOf" srcId="{327D87B9-BE9D-42E1-AEE4-0D3A04D6F134}" destId="{01DE9F68-1E46-43F6-94EF-76BA16009C51}" srcOrd="1" destOrd="0" presId="urn:microsoft.com/office/officeart/2005/8/layout/hierarchy1"/>
    <dgm:cxn modelId="{2DA41259-659A-4CA7-94BE-DDDDAE625568}" type="presParOf" srcId="{A37A9998-5C7E-43FD-87F6-6F52B75A1717}" destId="{106FF3E9-8495-4EFB-91EB-5B1B4CFA2195}" srcOrd="2" destOrd="0" presId="urn:microsoft.com/office/officeart/2005/8/layout/hierarchy1"/>
    <dgm:cxn modelId="{E410903C-9AB5-4025-B463-750441BB28B7}" type="presParOf" srcId="{A37A9998-5C7E-43FD-87F6-6F52B75A1717}" destId="{3B351D54-D898-4103-BE22-E38791E193A1}" srcOrd="3" destOrd="0" presId="urn:microsoft.com/office/officeart/2005/8/layout/hierarchy1"/>
    <dgm:cxn modelId="{8321C56A-1071-4710-A6B1-781AB9CEEBD0}" type="presParOf" srcId="{3B351D54-D898-4103-BE22-E38791E193A1}" destId="{2AAC4613-9764-467B-82C7-43087DA153A1}" srcOrd="0" destOrd="0" presId="urn:microsoft.com/office/officeart/2005/8/layout/hierarchy1"/>
    <dgm:cxn modelId="{FEB42624-110E-4A32-8B16-6F17EB1D21ED}" type="presParOf" srcId="{2AAC4613-9764-467B-82C7-43087DA153A1}" destId="{7A547715-C45A-45D9-814C-FADA22411CE6}" srcOrd="0" destOrd="0" presId="urn:microsoft.com/office/officeart/2005/8/layout/hierarchy1"/>
    <dgm:cxn modelId="{D5E2A8E8-E387-4FBA-9FCE-48C81EB83BB6}" type="presParOf" srcId="{2AAC4613-9764-467B-82C7-43087DA153A1}" destId="{89F3125F-C9A4-424F-BFE2-7F8B872252CB}" srcOrd="1" destOrd="0" presId="urn:microsoft.com/office/officeart/2005/8/layout/hierarchy1"/>
    <dgm:cxn modelId="{2FE0E7B4-2D0C-4821-B27F-0A46E37BE34C}" type="presParOf" srcId="{3B351D54-D898-4103-BE22-E38791E193A1}" destId="{CCA70A1D-55D8-45A3-8806-93BB2E4F5651}" srcOrd="1" destOrd="0" presId="urn:microsoft.com/office/officeart/2005/8/layout/hierarchy1"/>
    <dgm:cxn modelId="{577019A4-51F6-441E-B201-67E2757F565B}" type="presParOf" srcId="{CCA70A1D-55D8-45A3-8806-93BB2E4F5651}" destId="{50560985-9601-4350-A54F-FCE61FEA49F7}" srcOrd="0" destOrd="0" presId="urn:microsoft.com/office/officeart/2005/8/layout/hierarchy1"/>
    <dgm:cxn modelId="{13C34CE1-2587-4C3D-8052-084DEC9B61A9}" type="presParOf" srcId="{CCA70A1D-55D8-45A3-8806-93BB2E4F5651}" destId="{0740DD2A-32A4-4350-B4D2-C42D2F5CA8E6}" srcOrd="1" destOrd="0" presId="urn:microsoft.com/office/officeart/2005/8/layout/hierarchy1"/>
    <dgm:cxn modelId="{C1931801-E9B1-4699-AB6D-D6C33DEB557A}" type="presParOf" srcId="{0740DD2A-32A4-4350-B4D2-C42D2F5CA8E6}" destId="{DE0561CD-FEC6-4E8F-AC67-5B05FF152F2B}" srcOrd="0" destOrd="0" presId="urn:microsoft.com/office/officeart/2005/8/layout/hierarchy1"/>
    <dgm:cxn modelId="{D5BC0744-D059-46D1-B727-28D6787FCBF6}" type="presParOf" srcId="{DE0561CD-FEC6-4E8F-AC67-5B05FF152F2B}" destId="{919F38F8-DAE5-418D-B4B5-7CC3DF205243}" srcOrd="0" destOrd="0" presId="urn:microsoft.com/office/officeart/2005/8/layout/hierarchy1"/>
    <dgm:cxn modelId="{92B0FB62-DCB7-4569-B20F-948FEDD73302}" type="presParOf" srcId="{DE0561CD-FEC6-4E8F-AC67-5B05FF152F2B}" destId="{41F4831D-9F22-4955-BAE5-04E416F47C41}" srcOrd="1" destOrd="0" presId="urn:microsoft.com/office/officeart/2005/8/layout/hierarchy1"/>
    <dgm:cxn modelId="{E0D21A74-8A08-49F1-A400-D67C6C3960BE}" type="presParOf" srcId="{0740DD2A-32A4-4350-B4D2-C42D2F5CA8E6}" destId="{8F3177F4-E7C2-4174-A674-B3C8E1DE54E4}" srcOrd="1" destOrd="0" presId="urn:microsoft.com/office/officeart/2005/8/layout/hierarchy1"/>
    <dgm:cxn modelId="{6A282183-FCA5-4F3B-91A4-48B05CC06D1A}" type="presParOf" srcId="{8F3177F4-E7C2-4174-A674-B3C8E1DE54E4}" destId="{0BCE3016-64ED-4989-8852-81E6E4C95D92}" srcOrd="0" destOrd="0" presId="urn:microsoft.com/office/officeart/2005/8/layout/hierarchy1"/>
    <dgm:cxn modelId="{C7C3F17B-1342-4B7D-8B55-D6DA76407648}" type="presParOf" srcId="{8F3177F4-E7C2-4174-A674-B3C8E1DE54E4}" destId="{8F2EB932-8C51-44BB-AE48-092E404033DB}" srcOrd="1" destOrd="0" presId="urn:microsoft.com/office/officeart/2005/8/layout/hierarchy1"/>
    <dgm:cxn modelId="{98775181-017F-4D27-BE5E-26C7A645D2CC}" type="presParOf" srcId="{8F2EB932-8C51-44BB-AE48-092E404033DB}" destId="{7EF0F1AF-9E4D-41B8-871A-D2C39035F10E}" srcOrd="0" destOrd="0" presId="urn:microsoft.com/office/officeart/2005/8/layout/hierarchy1"/>
    <dgm:cxn modelId="{C60B8D92-5E9D-42ED-A5C9-59B029097F98}" type="presParOf" srcId="{7EF0F1AF-9E4D-41B8-871A-D2C39035F10E}" destId="{ADE9BB33-E52F-4FF2-91B8-0DDD5808B5DE}" srcOrd="0" destOrd="0" presId="urn:microsoft.com/office/officeart/2005/8/layout/hierarchy1"/>
    <dgm:cxn modelId="{0C3C49FB-84E3-4C3B-93CE-1182D4622678}" type="presParOf" srcId="{7EF0F1AF-9E4D-41B8-871A-D2C39035F10E}" destId="{39C830CB-3E8A-4F7C-BD3C-3EB8DE699C99}" srcOrd="1" destOrd="0" presId="urn:microsoft.com/office/officeart/2005/8/layout/hierarchy1"/>
    <dgm:cxn modelId="{A406D840-B0F6-4A52-A7BB-3D6FE717A915}" type="presParOf" srcId="{8F2EB932-8C51-44BB-AE48-092E404033DB}" destId="{F5C3869E-C0ED-4236-84FA-0C8BB8A4894F}" srcOrd="1" destOrd="0" presId="urn:microsoft.com/office/officeart/2005/8/layout/hierarchy1"/>
    <dgm:cxn modelId="{F373BA0A-937F-44DD-AE7E-F34728E7441D}" type="presParOf" srcId="{8F3177F4-E7C2-4174-A674-B3C8E1DE54E4}" destId="{2F035A84-A4E9-44D9-ABC8-3A63E29E54AD}" srcOrd="2" destOrd="0" presId="urn:microsoft.com/office/officeart/2005/8/layout/hierarchy1"/>
    <dgm:cxn modelId="{0C7A9A3B-30FE-4C29-AECF-C338D2AABB7A}" type="presParOf" srcId="{8F3177F4-E7C2-4174-A674-B3C8E1DE54E4}" destId="{3F0834AA-D8A3-4D1C-A622-25CD8BF9B7DE}" srcOrd="3" destOrd="0" presId="urn:microsoft.com/office/officeart/2005/8/layout/hierarchy1"/>
    <dgm:cxn modelId="{2FA23531-9AC3-4900-8086-0A4E08A6AB7D}" type="presParOf" srcId="{3F0834AA-D8A3-4D1C-A622-25CD8BF9B7DE}" destId="{D76C6B2F-E96C-4347-9C74-1CCAA7EB0BEF}" srcOrd="0" destOrd="0" presId="urn:microsoft.com/office/officeart/2005/8/layout/hierarchy1"/>
    <dgm:cxn modelId="{4EEDE697-9F9D-4527-B5FA-68A92F134E9E}" type="presParOf" srcId="{D76C6B2F-E96C-4347-9C74-1CCAA7EB0BEF}" destId="{208219F4-A1E9-43F2-A9CF-64C2EDACC071}" srcOrd="0" destOrd="0" presId="urn:microsoft.com/office/officeart/2005/8/layout/hierarchy1"/>
    <dgm:cxn modelId="{12087256-E1A7-4CA4-99BB-1DF53785713A}" type="presParOf" srcId="{D76C6B2F-E96C-4347-9C74-1CCAA7EB0BEF}" destId="{AF5D9287-53BF-4C7F-A6A5-2F9AD1793249}" srcOrd="1" destOrd="0" presId="urn:microsoft.com/office/officeart/2005/8/layout/hierarchy1"/>
    <dgm:cxn modelId="{BC865349-BFA4-4A91-BCFB-DBD34DA25DF7}" type="presParOf" srcId="{3F0834AA-D8A3-4D1C-A622-25CD8BF9B7DE}" destId="{A97189BD-3B23-45E0-B115-A1727FA6536F}" srcOrd="1" destOrd="0" presId="urn:microsoft.com/office/officeart/2005/8/layout/hierarchy1"/>
    <dgm:cxn modelId="{5175BF3D-2C0C-452E-AF7F-6E50CEC3ADE9}" type="presParOf" srcId="{CCA70A1D-55D8-45A3-8806-93BB2E4F5651}" destId="{FF36396B-B3A7-400B-9377-3D7E4239AFB9}" srcOrd="2" destOrd="0" presId="urn:microsoft.com/office/officeart/2005/8/layout/hierarchy1"/>
    <dgm:cxn modelId="{6BE296C1-7C1F-4EA5-A376-01B7F8024B1A}" type="presParOf" srcId="{CCA70A1D-55D8-45A3-8806-93BB2E4F5651}" destId="{F7BF25A6-BEDE-4BD3-A788-C21E22097A64}" srcOrd="3" destOrd="0" presId="urn:microsoft.com/office/officeart/2005/8/layout/hierarchy1"/>
    <dgm:cxn modelId="{2BF2037E-C51F-4547-8781-AA7D8C56A9CA}" type="presParOf" srcId="{F7BF25A6-BEDE-4BD3-A788-C21E22097A64}" destId="{CA608B1C-9D86-4F20-8A59-27069B09C642}" srcOrd="0" destOrd="0" presId="urn:microsoft.com/office/officeart/2005/8/layout/hierarchy1"/>
    <dgm:cxn modelId="{CCB4967D-CC3F-4D44-B471-8E05A6859F5E}" type="presParOf" srcId="{CA608B1C-9D86-4F20-8A59-27069B09C642}" destId="{B596D136-6D35-4401-A6E1-EE9B53310CD5}" srcOrd="0" destOrd="0" presId="urn:microsoft.com/office/officeart/2005/8/layout/hierarchy1"/>
    <dgm:cxn modelId="{FEC7EBB5-4C30-4B51-A3D4-2F54E6CAE1BB}" type="presParOf" srcId="{CA608B1C-9D86-4F20-8A59-27069B09C642}" destId="{89317A5A-24C2-4F98-B08A-9345BE7625BD}" srcOrd="1" destOrd="0" presId="urn:microsoft.com/office/officeart/2005/8/layout/hierarchy1"/>
    <dgm:cxn modelId="{581865D4-5F6B-416E-804A-6A4D62275073}" type="presParOf" srcId="{F7BF25A6-BEDE-4BD3-A788-C21E22097A64}" destId="{964EAA07-012B-478A-B1A9-6B8D57E663A3}" srcOrd="1" destOrd="0" presId="urn:microsoft.com/office/officeart/2005/8/layout/hierarchy1"/>
    <dgm:cxn modelId="{6742E821-3C1A-45F8-AA38-404CFFD9734C}" type="presParOf" srcId="{964EAA07-012B-478A-B1A9-6B8D57E663A3}" destId="{580A7D4C-E4C8-4463-AF80-2453E69837B9}" srcOrd="0" destOrd="0" presId="urn:microsoft.com/office/officeart/2005/8/layout/hierarchy1"/>
    <dgm:cxn modelId="{1135CAF1-FF5A-460D-80A6-1AE1336A22F8}" type="presParOf" srcId="{964EAA07-012B-478A-B1A9-6B8D57E663A3}" destId="{B0D8679E-74AA-4373-8821-3A532A2F1598}" srcOrd="1" destOrd="0" presId="urn:microsoft.com/office/officeart/2005/8/layout/hierarchy1"/>
    <dgm:cxn modelId="{682335CF-A5CE-4A51-9965-8F0A43D98636}" type="presParOf" srcId="{B0D8679E-74AA-4373-8821-3A532A2F1598}" destId="{C57D4204-5EF7-44CE-9B79-7B5B78487A73}" srcOrd="0" destOrd="0" presId="urn:microsoft.com/office/officeart/2005/8/layout/hierarchy1"/>
    <dgm:cxn modelId="{15DFA50D-0552-4EF8-9AAA-4F4137B551B0}" type="presParOf" srcId="{C57D4204-5EF7-44CE-9B79-7B5B78487A73}" destId="{8D88A561-3E65-43F0-97E0-98A8A5BC33A6}" srcOrd="0" destOrd="0" presId="urn:microsoft.com/office/officeart/2005/8/layout/hierarchy1"/>
    <dgm:cxn modelId="{14C54C5C-16BF-4FE0-81E8-A075D2C72691}" type="presParOf" srcId="{C57D4204-5EF7-44CE-9B79-7B5B78487A73}" destId="{6A02E689-FC44-4AEF-8B10-DE706A23583B}" srcOrd="1" destOrd="0" presId="urn:microsoft.com/office/officeart/2005/8/layout/hierarchy1"/>
    <dgm:cxn modelId="{4237E3CE-E3B8-4CB9-A960-A34841C8F41F}" type="presParOf" srcId="{B0D8679E-74AA-4373-8821-3A532A2F1598}" destId="{A53837E4-66FF-488C-885B-414B1DD97C27}" srcOrd="1" destOrd="0" presId="urn:microsoft.com/office/officeart/2005/8/layout/hierarchy1"/>
    <dgm:cxn modelId="{4B75B24F-84FB-4808-9961-FB221013665B}" type="presParOf" srcId="{A8D133DB-298D-40EE-9BA7-04BB79146A65}" destId="{0FCAAC78-3FB7-4C35-BCDB-634C6152A8E7}" srcOrd="2" destOrd="0" presId="urn:microsoft.com/office/officeart/2005/8/layout/hierarchy1"/>
    <dgm:cxn modelId="{FAA50C2E-3BF0-46F2-B4A8-4AA6F7A4BE7A}" type="presParOf" srcId="{A8D133DB-298D-40EE-9BA7-04BB79146A65}" destId="{FA8C9424-6C1A-4A3B-8C64-73C28C763D42}" srcOrd="3" destOrd="0" presId="urn:microsoft.com/office/officeart/2005/8/layout/hierarchy1"/>
    <dgm:cxn modelId="{B400EEAA-7087-4F13-AE9D-7DEFA82F3385}" type="presParOf" srcId="{FA8C9424-6C1A-4A3B-8C64-73C28C763D42}" destId="{DCE46272-C55F-475E-9AEB-21D9FD02A60E}" srcOrd="0" destOrd="0" presId="urn:microsoft.com/office/officeart/2005/8/layout/hierarchy1"/>
    <dgm:cxn modelId="{7C0A435A-58EF-452A-B7D5-043BA37C29DD}" type="presParOf" srcId="{DCE46272-C55F-475E-9AEB-21D9FD02A60E}" destId="{1CE36DC0-AECF-48BF-8604-2D835585B232}" srcOrd="0" destOrd="0" presId="urn:microsoft.com/office/officeart/2005/8/layout/hierarchy1"/>
    <dgm:cxn modelId="{2350BE27-33EE-41AB-BAB2-B59D687061C8}" type="presParOf" srcId="{DCE46272-C55F-475E-9AEB-21D9FD02A60E}" destId="{46574391-EFF3-4D48-9948-69B79AA4E96C}" srcOrd="1" destOrd="0" presId="urn:microsoft.com/office/officeart/2005/8/layout/hierarchy1"/>
    <dgm:cxn modelId="{416CC46D-088E-42F5-A8EB-EFAA9D19D889}" type="presParOf" srcId="{FA8C9424-6C1A-4A3B-8C64-73C28C763D42}" destId="{86AF7CE5-FA77-4F3F-8492-DF1C24BBFE52}" srcOrd="1" destOrd="0" presId="urn:microsoft.com/office/officeart/2005/8/layout/hierarchy1"/>
    <dgm:cxn modelId="{A6E51237-2942-4A67-A4AF-D752E272C908}" type="presParOf" srcId="{86AF7CE5-FA77-4F3F-8492-DF1C24BBFE52}" destId="{A86B088A-0B41-45E6-8DFE-480FBFE37155}" srcOrd="0" destOrd="0" presId="urn:microsoft.com/office/officeart/2005/8/layout/hierarchy1"/>
    <dgm:cxn modelId="{563606D0-2918-48DE-A876-1B535CC25465}" type="presParOf" srcId="{86AF7CE5-FA77-4F3F-8492-DF1C24BBFE52}" destId="{63600152-8F26-4364-83F9-110B455012AC}" srcOrd="1" destOrd="0" presId="urn:microsoft.com/office/officeart/2005/8/layout/hierarchy1"/>
    <dgm:cxn modelId="{236B9150-8AE5-4CB3-B819-DB7304AEB7CC}" type="presParOf" srcId="{63600152-8F26-4364-83F9-110B455012AC}" destId="{E0686721-BBCA-4853-9181-BDCD75DBB63D}" srcOrd="0" destOrd="0" presId="urn:microsoft.com/office/officeart/2005/8/layout/hierarchy1"/>
    <dgm:cxn modelId="{31F03C61-7FFC-490E-983E-164275082BF4}" type="presParOf" srcId="{E0686721-BBCA-4853-9181-BDCD75DBB63D}" destId="{FD69DEAC-7C56-4DAA-918F-BA9A6F1F85BB}" srcOrd="0" destOrd="0" presId="urn:microsoft.com/office/officeart/2005/8/layout/hierarchy1"/>
    <dgm:cxn modelId="{849D2FD8-17DF-4E68-8A07-35D8002FD9D5}" type="presParOf" srcId="{E0686721-BBCA-4853-9181-BDCD75DBB63D}" destId="{4F7DD774-4752-48E4-AD28-1E57E8A2956A}" srcOrd="1" destOrd="0" presId="urn:microsoft.com/office/officeart/2005/8/layout/hierarchy1"/>
    <dgm:cxn modelId="{860A21B8-C6F7-45A1-A743-AA826AF100C8}" type="presParOf" srcId="{63600152-8F26-4364-83F9-110B455012AC}" destId="{1D904944-DBFB-4E23-9C33-221BD7BDD3AA}" srcOrd="1" destOrd="0" presId="urn:microsoft.com/office/officeart/2005/8/layout/hierarchy1"/>
    <dgm:cxn modelId="{46759782-D3A1-449B-A4EC-1847F9B2D51C}" type="presParOf" srcId="{86AF7CE5-FA77-4F3F-8492-DF1C24BBFE52}" destId="{8C951257-2035-478B-8B4B-DB22453092A9}" srcOrd="2" destOrd="0" presId="urn:microsoft.com/office/officeart/2005/8/layout/hierarchy1"/>
    <dgm:cxn modelId="{72518957-2B2A-469E-BC8D-843237A74A79}" type="presParOf" srcId="{86AF7CE5-FA77-4F3F-8492-DF1C24BBFE52}" destId="{8771ABEC-FFC6-4D00-A9A9-96AB6836AE22}" srcOrd="3" destOrd="0" presId="urn:microsoft.com/office/officeart/2005/8/layout/hierarchy1"/>
    <dgm:cxn modelId="{92C8D99C-4727-458A-AB6E-ED6231B49FBE}" type="presParOf" srcId="{8771ABEC-FFC6-4D00-A9A9-96AB6836AE22}" destId="{BD1A44A9-4757-4037-8EE0-BE6FD4D16336}" srcOrd="0" destOrd="0" presId="urn:microsoft.com/office/officeart/2005/8/layout/hierarchy1"/>
    <dgm:cxn modelId="{6F25A164-BE0E-4EB1-8244-2F7B07FC8697}" type="presParOf" srcId="{BD1A44A9-4757-4037-8EE0-BE6FD4D16336}" destId="{A6771CC4-CB11-46C1-953B-98E14E41DA63}" srcOrd="0" destOrd="0" presId="urn:microsoft.com/office/officeart/2005/8/layout/hierarchy1"/>
    <dgm:cxn modelId="{D45B0338-8241-466E-877B-35266DE6466D}" type="presParOf" srcId="{BD1A44A9-4757-4037-8EE0-BE6FD4D16336}" destId="{0DDDA364-AC2D-4131-AA07-F93E1D405CB4}" srcOrd="1" destOrd="0" presId="urn:microsoft.com/office/officeart/2005/8/layout/hierarchy1"/>
    <dgm:cxn modelId="{A3C56AE9-9E81-47F2-86E4-CF23577789D8}" type="presParOf" srcId="{8771ABEC-FFC6-4D00-A9A9-96AB6836AE22}" destId="{5F041CAB-A880-43DD-9CB5-89D0CBB78C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C951257-2035-478B-8B4B-DB22453092A9}">
      <dsp:nvSpPr>
        <dsp:cNvPr id="0" name=""/>
        <dsp:cNvSpPr/>
      </dsp:nvSpPr>
      <dsp:spPr>
        <a:xfrm>
          <a:off x="5469991" y="1606977"/>
          <a:ext cx="627667" cy="298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564"/>
              </a:lnTo>
              <a:lnTo>
                <a:pt x="627667" y="203564"/>
              </a:lnTo>
              <a:lnTo>
                <a:pt x="627667" y="298712"/>
              </a:lnTo>
            </a:path>
          </a:pathLst>
        </a:custGeom>
        <a:noFill/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B088A-0B41-45E6-8DFE-480FBFE37155}">
      <dsp:nvSpPr>
        <dsp:cNvPr id="0" name=""/>
        <dsp:cNvSpPr/>
      </dsp:nvSpPr>
      <dsp:spPr>
        <a:xfrm>
          <a:off x="4842323" y="1606977"/>
          <a:ext cx="627667" cy="298712"/>
        </a:xfrm>
        <a:custGeom>
          <a:avLst/>
          <a:gdLst/>
          <a:ahLst/>
          <a:cxnLst/>
          <a:rect l="0" t="0" r="0" b="0"/>
          <a:pathLst>
            <a:path>
              <a:moveTo>
                <a:pt x="627667" y="0"/>
              </a:moveTo>
              <a:lnTo>
                <a:pt x="627667" y="203564"/>
              </a:lnTo>
              <a:lnTo>
                <a:pt x="0" y="203564"/>
              </a:lnTo>
              <a:lnTo>
                <a:pt x="0" y="298712"/>
              </a:lnTo>
            </a:path>
          </a:pathLst>
        </a:custGeom>
        <a:noFill/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AAC78-3FB7-4C35-BCDB-634C6152A8E7}">
      <dsp:nvSpPr>
        <dsp:cNvPr id="0" name=""/>
        <dsp:cNvSpPr/>
      </dsp:nvSpPr>
      <dsp:spPr>
        <a:xfrm>
          <a:off x="4156710" y="656061"/>
          <a:ext cx="1313281" cy="298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564"/>
              </a:lnTo>
              <a:lnTo>
                <a:pt x="1313281" y="203564"/>
              </a:lnTo>
              <a:lnTo>
                <a:pt x="1313281" y="298712"/>
              </a:lnTo>
            </a:path>
          </a:pathLst>
        </a:custGeom>
        <a:noFill/>
        <a:ln w="381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0A7D4C-E4C8-4463-AF80-2453E69837B9}">
      <dsp:nvSpPr>
        <dsp:cNvPr id="0" name=""/>
        <dsp:cNvSpPr/>
      </dsp:nvSpPr>
      <dsp:spPr>
        <a:xfrm>
          <a:off x="4482770" y="3508810"/>
          <a:ext cx="91440" cy="2987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8712"/>
              </a:lnTo>
            </a:path>
          </a:pathLst>
        </a:custGeom>
        <a:noFill/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36396B-B3A7-400B-9377-3D7E4239AFB9}">
      <dsp:nvSpPr>
        <dsp:cNvPr id="0" name=""/>
        <dsp:cNvSpPr/>
      </dsp:nvSpPr>
      <dsp:spPr>
        <a:xfrm>
          <a:off x="3586988" y="2557894"/>
          <a:ext cx="941501" cy="298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564"/>
              </a:lnTo>
              <a:lnTo>
                <a:pt x="941501" y="203564"/>
              </a:lnTo>
              <a:lnTo>
                <a:pt x="941501" y="298712"/>
              </a:lnTo>
            </a:path>
          </a:pathLst>
        </a:custGeom>
        <a:noFill/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35A84-A4E9-44D9-ABC8-3A63E29E54AD}">
      <dsp:nvSpPr>
        <dsp:cNvPr id="0" name=""/>
        <dsp:cNvSpPr/>
      </dsp:nvSpPr>
      <dsp:spPr>
        <a:xfrm>
          <a:off x="2645486" y="3508810"/>
          <a:ext cx="627667" cy="298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564"/>
              </a:lnTo>
              <a:lnTo>
                <a:pt x="627667" y="203564"/>
              </a:lnTo>
              <a:lnTo>
                <a:pt x="627667" y="298712"/>
              </a:lnTo>
            </a:path>
          </a:pathLst>
        </a:custGeom>
        <a:noFill/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CE3016-64ED-4989-8852-81E6E4C95D92}">
      <dsp:nvSpPr>
        <dsp:cNvPr id="0" name=""/>
        <dsp:cNvSpPr/>
      </dsp:nvSpPr>
      <dsp:spPr>
        <a:xfrm>
          <a:off x="2017819" y="3508810"/>
          <a:ext cx="627667" cy="298712"/>
        </a:xfrm>
        <a:custGeom>
          <a:avLst/>
          <a:gdLst/>
          <a:ahLst/>
          <a:cxnLst/>
          <a:rect l="0" t="0" r="0" b="0"/>
          <a:pathLst>
            <a:path>
              <a:moveTo>
                <a:pt x="627667" y="0"/>
              </a:moveTo>
              <a:lnTo>
                <a:pt x="627667" y="203564"/>
              </a:lnTo>
              <a:lnTo>
                <a:pt x="0" y="203564"/>
              </a:lnTo>
              <a:lnTo>
                <a:pt x="0" y="298712"/>
              </a:lnTo>
            </a:path>
          </a:pathLst>
        </a:custGeom>
        <a:noFill/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560985-9601-4350-A54F-FCE61FEA49F7}">
      <dsp:nvSpPr>
        <dsp:cNvPr id="0" name=""/>
        <dsp:cNvSpPr/>
      </dsp:nvSpPr>
      <dsp:spPr>
        <a:xfrm>
          <a:off x="2645486" y="2557894"/>
          <a:ext cx="941501" cy="298712"/>
        </a:xfrm>
        <a:custGeom>
          <a:avLst/>
          <a:gdLst/>
          <a:ahLst/>
          <a:cxnLst/>
          <a:rect l="0" t="0" r="0" b="0"/>
          <a:pathLst>
            <a:path>
              <a:moveTo>
                <a:pt x="941501" y="0"/>
              </a:moveTo>
              <a:lnTo>
                <a:pt x="941501" y="203564"/>
              </a:lnTo>
              <a:lnTo>
                <a:pt x="0" y="203564"/>
              </a:lnTo>
              <a:lnTo>
                <a:pt x="0" y="298712"/>
              </a:lnTo>
            </a:path>
          </a:pathLst>
        </a:custGeom>
        <a:noFill/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6FF3E9-8495-4EFB-91EB-5B1B4CFA2195}">
      <dsp:nvSpPr>
        <dsp:cNvPr id="0" name=""/>
        <dsp:cNvSpPr/>
      </dsp:nvSpPr>
      <dsp:spPr>
        <a:xfrm>
          <a:off x="2843428" y="1606977"/>
          <a:ext cx="743559" cy="298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564"/>
              </a:lnTo>
              <a:lnTo>
                <a:pt x="743559" y="203564"/>
              </a:lnTo>
              <a:lnTo>
                <a:pt x="743559" y="298712"/>
              </a:lnTo>
            </a:path>
          </a:pathLst>
        </a:custGeom>
        <a:noFill/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52A03-0062-4A14-96E1-459C0CD9F4A3}">
      <dsp:nvSpPr>
        <dsp:cNvPr id="0" name=""/>
        <dsp:cNvSpPr/>
      </dsp:nvSpPr>
      <dsp:spPr>
        <a:xfrm>
          <a:off x="2215761" y="1606977"/>
          <a:ext cx="627667" cy="298712"/>
        </a:xfrm>
        <a:custGeom>
          <a:avLst/>
          <a:gdLst/>
          <a:ahLst/>
          <a:cxnLst/>
          <a:rect l="0" t="0" r="0" b="0"/>
          <a:pathLst>
            <a:path>
              <a:moveTo>
                <a:pt x="627667" y="0"/>
              </a:moveTo>
              <a:lnTo>
                <a:pt x="627667" y="203564"/>
              </a:lnTo>
              <a:lnTo>
                <a:pt x="0" y="203564"/>
              </a:lnTo>
              <a:lnTo>
                <a:pt x="0" y="298712"/>
              </a:lnTo>
            </a:path>
          </a:pathLst>
        </a:custGeom>
        <a:noFill/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57AB6-F700-460B-84B0-03765B5A7173}">
      <dsp:nvSpPr>
        <dsp:cNvPr id="0" name=""/>
        <dsp:cNvSpPr/>
      </dsp:nvSpPr>
      <dsp:spPr>
        <a:xfrm>
          <a:off x="2843428" y="656061"/>
          <a:ext cx="1313281" cy="298712"/>
        </a:xfrm>
        <a:custGeom>
          <a:avLst/>
          <a:gdLst/>
          <a:ahLst/>
          <a:cxnLst/>
          <a:rect l="0" t="0" r="0" b="0"/>
          <a:pathLst>
            <a:path>
              <a:moveTo>
                <a:pt x="1313281" y="0"/>
              </a:moveTo>
              <a:lnTo>
                <a:pt x="1313281" y="203564"/>
              </a:lnTo>
              <a:lnTo>
                <a:pt x="0" y="203564"/>
              </a:lnTo>
              <a:lnTo>
                <a:pt x="0" y="298712"/>
              </a:lnTo>
            </a:path>
          </a:pathLst>
        </a:custGeom>
        <a:noFill/>
        <a:ln w="381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EE0A6-0E1C-4190-94CD-021CF032791B}">
      <dsp:nvSpPr>
        <dsp:cNvPr id="0" name=""/>
        <dsp:cNvSpPr/>
      </dsp:nvSpPr>
      <dsp:spPr>
        <a:xfrm>
          <a:off x="3643163" y="3857"/>
          <a:ext cx="1027092" cy="6522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983C6-8888-48BB-A16A-0720EAF62ABD}">
      <dsp:nvSpPr>
        <dsp:cNvPr id="0" name=""/>
        <dsp:cNvSpPr/>
      </dsp:nvSpPr>
      <dsp:spPr>
        <a:xfrm>
          <a:off x="3757285" y="112272"/>
          <a:ext cx="1027092" cy="652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>
              <a:latin typeface="Times New Roman" pitchFamily="18" charset="0"/>
              <a:cs typeface="Times New Roman" pitchFamily="18" charset="0"/>
            </a:rPr>
            <a:t>Machine learning algorithms </a:t>
          </a:r>
        </a:p>
      </dsp:txBody>
      <dsp:txXfrm>
        <a:off x="3757285" y="112272"/>
        <a:ext cx="1027092" cy="652203"/>
      </dsp:txXfrm>
    </dsp:sp>
    <dsp:sp modelId="{7BF8044A-5E5E-4A65-BFDD-4A83ED97B53C}">
      <dsp:nvSpPr>
        <dsp:cNvPr id="0" name=""/>
        <dsp:cNvSpPr/>
      </dsp:nvSpPr>
      <dsp:spPr>
        <a:xfrm>
          <a:off x="2329882" y="954773"/>
          <a:ext cx="1027092" cy="6522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10828-2378-4F32-A829-CE8AD09A61C1}">
      <dsp:nvSpPr>
        <dsp:cNvPr id="0" name=""/>
        <dsp:cNvSpPr/>
      </dsp:nvSpPr>
      <dsp:spPr>
        <a:xfrm>
          <a:off x="2444003" y="1063189"/>
          <a:ext cx="1027092" cy="652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>
              <a:latin typeface="Times New Roman" pitchFamily="18" charset="0"/>
              <a:cs typeface="Times New Roman" pitchFamily="18" charset="0"/>
            </a:rPr>
            <a:t>Supervised learning	</a:t>
          </a:r>
        </a:p>
      </dsp:txBody>
      <dsp:txXfrm>
        <a:off x="2444003" y="1063189"/>
        <a:ext cx="1027092" cy="652203"/>
      </dsp:txXfrm>
    </dsp:sp>
    <dsp:sp modelId="{DD512102-38D5-44AB-8BF5-D03911471FD2}">
      <dsp:nvSpPr>
        <dsp:cNvPr id="0" name=""/>
        <dsp:cNvSpPr/>
      </dsp:nvSpPr>
      <dsp:spPr>
        <a:xfrm>
          <a:off x="1586322" y="1905690"/>
          <a:ext cx="1258876" cy="6522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A9820-3784-48E8-B536-FE72500CA947}">
      <dsp:nvSpPr>
        <dsp:cNvPr id="0" name=""/>
        <dsp:cNvSpPr/>
      </dsp:nvSpPr>
      <dsp:spPr>
        <a:xfrm>
          <a:off x="1700444" y="2014105"/>
          <a:ext cx="1258876" cy="652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>
              <a:latin typeface="Times New Roman" pitchFamily="18" charset="0"/>
              <a:cs typeface="Times New Roman" pitchFamily="18" charset="0"/>
            </a:rPr>
            <a:t>Classification </a:t>
          </a:r>
        </a:p>
      </dsp:txBody>
      <dsp:txXfrm>
        <a:off x="1700444" y="2014105"/>
        <a:ext cx="1258876" cy="652203"/>
      </dsp:txXfrm>
    </dsp:sp>
    <dsp:sp modelId="{7A547715-C45A-45D9-814C-FADA22411CE6}">
      <dsp:nvSpPr>
        <dsp:cNvPr id="0" name=""/>
        <dsp:cNvSpPr/>
      </dsp:nvSpPr>
      <dsp:spPr>
        <a:xfrm>
          <a:off x="3073442" y="1905690"/>
          <a:ext cx="1027092" cy="6522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F3125F-C9A4-424F-BFE2-7F8B872252CB}">
      <dsp:nvSpPr>
        <dsp:cNvPr id="0" name=""/>
        <dsp:cNvSpPr/>
      </dsp:nvSpPr>
      <dsp:spPr>
        <a:xfrm>
          <a:off x="3187563" y="2014105"/>
          <a:ext cx="1027092" cy="652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>
              <a:latin typeface="Times New Roman" pitchFamily="18" charset="0"/>
              <a:cs typeface="Times New Roman" pitchFamily="18" charset="0"/>
            </a:rPr>
            <a:t>Regression </a:t>
          </a:r>
        </a:p>
      </dsp:txBody>
      <dsp:txXfrm>
        <a:off x="3187563" y="2014105"/>
        <a:ext cx="1027092" cy="652203"/>
      </dsp:txXfrm>
    </dsp:sp>
    <dsp:sp modelId="{919F38F8-DAE5-418D-B4B5-7CC3DF205243}">
      <dsp:nvSpPr>
        <dsp:cNvPr id="0" name=""/>
        <dsp:cNvSpPr/>
      </dsp:nvSpPr>
      <dsp:spPr>
        <a:xfrm>
          <a:off x="2131940" y="2856607"/>
          <a:ext cx="1027092" cy="6522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4831D-9F22-4955-BAE5-04E416F47C41}">
      <dsp:nvSpPr>
        <dsp:cNvPr id="0" name=""/>
        <dsp:cNvSpPr/>
      </dsp:nvSpPr>
      <dsp:spPr>
        <a:xfrm>
          <a:off x="2246061" y="2965022"/>
          <a:ext cx="1027092" cy="652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>
              <a:latin typeface="Times New Roman" pitchFamily="18" charset="0"/>
              <a:cs typeface="Times New Roman" pitchFamily="18" charset="0"/>
            </a:rPr>
            <a:t>Linear regression</a:t>
          </a:r>
        </a:p>
      </dsp:txBody>
      <dsp:txXfrm>
        <a:off x="2246061" y="2965022"/>
        <a:ext cx="1027092" cy="652203"/>
      </dsp:txXfrm>
    </dsp:sp>
    <dsp:sp modelId="{ADE9BB33-E52F-4FF2-91B8-0DDD5808B5DE}">
      <dsp:nvSpPr>
        <dsp:cNvPr id="0" name=""/>
        <dsp:cNvSpPr/>
      </dsp:nvSpPr>
      <dsp:spPr>
        <a:xfrm>
          <a:off x="1504272" y="3807523"/>
          <a:ext cx="1027092" cy="6522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830CB-3E8A-4F7C-BD3C-3EB8DE699C99}">
      <dsp:nvSpPr>
        <dsp:cNvPr id="0" name=""/>
        <dsp:cNvSpPr/>
      </dsp:nvSpPr>
      <dsp:spPr>
        <a:xfrm>
          <a:off x="1618394" y="3915938"/>
          <a:ext cx="1027092" cy="652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>
              <a:latin typeface="Times New Roman" pitchFamily="18" charset="0"/>
              <a:cs typeface="Times New Roman" pitchFamily="18" charset="0"/>
            </a:rPr>
            <a:t>Simple Linear Regrssion </a:t>
          </a:r>
        </a:p>
      </dsp:txBody>
      <dsp:txXfrm>
        <a:off x="1618394" y="3915938"/>
        <a:ext cx="1027092" cy="652203"/>
      </dsp:txXfrm>
    </dsp:sp>
    <dsp:sp modelId="{208219F4-A1E9-43F2-A9CF-64C2EDACC071}">
      <dsp:nvSpPr>
        <dsp:cNvPr id="0" name=""/>
        <dsp:cNvSpPr/>
      </dsp:nvSpPr>
      <dsp:spPr>
        <a:xfrm>
          <a:off x="2759608" y="3807523"/>
          <a:ext cx="1027092" cy="6522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D9287-53BF-4C7F-A6A5-2F9AD1793249}">
      <dsp:nvSpPr>
        <dsp:cNvPr id="0" name=""/>
        <dsp:cNvSpPr/>
      </dsp:nvSpPr>
      <dsp:spPr>
        <a:xfrm>
          <a:off x="2873729" y="3915938"/>
          <a:ext cx="1027092" cy="652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>
              <a:latin typeface="Times New Roman" pitchFamily="18" charset="0"/>
              <a:cs typeface="Times New Roman" pitchFamily="18" charset="0"/>
            </a:rPr>
            <a:t>Multiple Linear Regression</a:t>
          </a:r>
        </a:p>
      </dsp:txBody>
      <dsp:txXfrm>
        <a:off x="2873729" y="3915938"/>
        <a:ext cx="1027092" cy="652203"/>
      </dsp:txXfrm>
    </dsp:sp>
    <dsp:sp modelId="{B596D136-6D35-4401-A6E1-EE9B53310CD5}">
      <dsp:nvSpPr>
        <dsp:cNvPr id="0" name=""/>
        <dsp:cNvSpPr/>
      </dsp:nvSpPr>
      <dsp:spPr>
        <a:xfrm>
          <a:off x="4014943" y="2856607"/>
          <a:ext cx="1027092" cy="6522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317A5A-24C2-4F98-B08A-9345BE7625BD}">
      <dsp:nvSpPr>
        <dsp:cNvPr id="0" name=""/>
        <dsp:cNvSpPr/>
      </dsp:nvSpPr>
      <dsp:spPr>
        <a:xfrm>
          <a:off x="4129065" y="2965022"/>
          <a:ext cx="1027092" cy="652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>
              <a:latin typeface="Times New Roman" pitchFamily="18" charset="0"/>
              <a:cs typeface="Times New Roman" pitchFamily="18" charset="0"/>
            </a:rPr>
            <a:t>Non - linear regression </a:t>
          </a:r>
        </a:p>
      </dsp:txBody>
      <dsp:txXfrm>
        <a:off x="4129065" y="2965022"/>
        <a:ext cx="1027092" cy="652203"/>
      </dsp:txXfrm>
    </dsp:sp>
    <dsp:sp modelId="{8D88A561-3E65-43F0-97E0-98A8A5BC33A6}">
      <dsp:nvSpPr>
        <dsp:cNvPr id="0" name=""/>
        <dsp:cNvSpPr/>
      </dsp:nvSpPr>
      <dsp:spPr>
        <a:xfrm>
          <a:off x="4014943" y="3807523"/>
          <a:ext cx="1027092" cy="6522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02E689-FC44-4AEF-8B10-DE706A23583B}">
      <dsp:nvSpPr>
        <dsp:cNvPr id="0" name=""/>
        <dsp:cNvSpPr/>
      </dsp:nvSpPr>
      <dsp:spPr>
        <a:xfrm>
          <a:off x="4129065" y="3915938"/>
          <a:ext cx="1027092" cy="652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>
              <a:latin typeface="Times New Roman" pitchFamily="18" charset="0"/>
              <a:cs typeface="Times New Roman" pitchFamily="18" charset="0"/>
            </a:rPr>
            <a:t>Polynomial Regression </a:t>
          </a:r>
        </a:p>
      </dsp:txBody>
      <dsp:txXfrm>
        <a:off x="4129065" y="3915938"/>
        <a:ext cx="1027092" cy="652203"/>
      </dsp:txXfrm>
    </dsp:sp>
    <dsp:sp modelId="{1CE36DC0-AECF-48BF-8604-2D835585B232}">
      <dsp:nvSpPr>
        <dsp:cNvPr id="0" name=""/>
        <dsp:cNvSpPr/>
      </dsp:nvSpPr>
      <dsp:spPr>
        <a:xfrm>
          <a:off x="4956445" y="954773"/>
          <a:ext cx="1027092" cy="6522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74391-EFF3-4D48-9948-69B79AA4E96C}">
      <dsp:nvSpPr>
        <dsp:cNvPr id="0" name=""/>
        <dsp:cNvSpPr/>
      </dsp:nvSpPr>
      <dsp:spPr>
        <a:xfrm>
          <a:off x="5070566" y="1063189"/>
          <a:ext cx="1027092" cy="652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>
              <a:latin typeface="Times New Roman" pitchFamily="18" charset="0"/>
              <a:cs typeface="Times New Roman" pitchFamily="18" charset="0"/>
            </a:rPr>
            <a:t>Unsupervised learning</a:t>
          </a:r>
        </a:p>
      </dsp:txBody>
      <dsp:txXfrm>
        <a:off x="5070566" y="1063189"/>
        <a:ext cx="1027092" cy="652203"/>
      </dsp:txXfrm>
    </dsp:sp>
    <dsp:sp modelId="{FD69DEAC-7C56-4DAA-918F-BA9A6F1F85BB}">
      <dsp:nvSpPr>
        <dsp:cNvPr id="0" name=""/>
        <dsp:cNvSpPr/>
      </dsp:nvSpPr>
      <dsp:spPr>
        <a:xfrm>
          <a:off x="4328777" y="1905690"/>
          <a:ext cx="1027092" cy="6522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DD774-4752-48E4-AD28-1E57E8A2956A}">
      <dsp:nvSpPr>
        <dsp:cNvPr id="0" name=""/>
        <dsp:cNvSpPr/>
      </dsp:nvSpPr>
      <dsp:spPr>
        <a:xfrm>
          <a:off x="4442899" y="2014105"/>
          <a:ext cx="1027092" cy="652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>
              <a:latin typeface="Times New Roman" pitchFamily="18" charset="0"/>
              <a:cs typeface="Times New Roman" pitchFamily="18" charset="0"/>
            </a:rPr>
            <a:t>Clustering </a:t>
          </a:r>
        </a:p>
      </dsp:txBody>
      <dsp:txXfrm>
        <a:off x="4442899" y="2014105"/>
        <a:ext cx="1027092" cy="652203"/>
      </dsp:txXfrm>
    </dsp:sp>
    <dsp:sp modelId="{A6771CC4-CB11-46C1-953B-98E14E41DA63}">
      <dsp:nvSpPr>
        <dsp:cNvPr id="0" name=""/>
        <dsp:cNvSpPr/>
      </dsp:nvSpPr>
      <dsp:spPr>
        <a:xfrm>
          <a:off x="5584113" y="1905690"/>
          <a:ext cx="1027092" cy="6522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DDA364-AC2D-4131-AA07-F93E1D405CB4}">
      <dsp:nvSpPr>
        <dsp:cNvPr id="0" name=""/>
        <dsp:cNvSpPr/>
      </dsp:nvSpPr>
      <dsp:spPr>
        <a:xfrm>
          <a:off x="5698234" y="2014105"/>
          <a:ext cx="1027092" cy="652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>
              <a:latin typeface="Times New Roman" pitchFamily="18" charset="0"/>
              <a:cs typeface="Times New Roman" pitchFamily="18" charset="0"/>
            </a:rPr>
            <a:t>Association </a:t>
          </a:r>
        </a:p>
      </dsp:txBody>
      <dsp:txXfrm>
        <a:off x="5698234" y="2014105"/>
        <a:ext cx="1027092" cy="652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5DEC-A649-4395-ADBC-FDEDA8A69A24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75639-CC8C-46B1-9780-6A3F68C8F3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5DEC-A649-4395-ADBC-FDEDA8A69A24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5639-CC8C-46B1-9780-6A3F68C8F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5DEC-A649-4395-ADBC-FDEDA8A69A24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5639-CC8C-46B1-9780-6A3F68C8F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5575DEC-A649-4395-ADBC-FDEDA8A69A24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CEC75639-CC8C-46B1-9780-6A3F68C8F3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5DEC-A649-4395-ADBC-FDEDA8A69A24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5639-CC8C-46B1-9780-6A3F68C8F3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5DEC-A649-4395-ADBC-FDEDA8A69A24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5639-CC8C-46B1-9780-6A3F68C8F3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5639-CC8C-46B1-9780-6A3F68C8F3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5DEC-A649-4395-ADBC-FDEDA8A69A24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5DEC-A649-4395-ADBC-FDEDA8A69A24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5639-CC8C-46B1-9780-6A3F68C8F3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5DEC-A649-4395-ADBC-FDEDA8A69A24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5639-CC8C-46B1-9780-6A3F68C8F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5575DEC-A649-4395-ADBC-FDEDA8A69A24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C75639-CC8C-46B1-9780-6A3F68C8F3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5DEC-A649-4395-ADBC-FDEDA8A69A24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75639-CC8C-46B1-9780-6A3F68C8F3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5575DEC-A649-4395-ADBC-FDEDA8A69A24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CEC75639-CC8C-46B1-9780-6A3F68C8F3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r>
              <a:rPr lang="en-IN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Gurrala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Madhu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Mohan </a:t>
            </a:r>
            <a:r>
              <a:rPr lang="en-IN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Vamsi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Evaluation of regression metrics using regression algorithms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Import libraries</a:t>
            </a:r>
          </a:p>
          <a:p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Load dataset </a:t>
            </a:r>
          </a:p>
          <a:p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Assign values to X and y</a:t>
            </a:r>
          </a:p>
          <a:p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Divide into training and testing data</a:t>
            </a:r>
          </a:p>
          <a:p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Apply polynomial regression method</a:t>
            </a:r>
          </a:p>
          <a:p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Import linear regression method</a:t>
            </a:r>
          </a:p>
          <a:p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Apply regression metrics 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Implementation 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Comparison graph 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2070672"/>
            <a:ext cx="4059238" cy="347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648200" y="2008345"/>
            <a:ext cx="4059238" cy="3603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Mean Squared 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Error (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MSE) </a:t>
            </a:r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Root Mean Squared 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Error (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RMSE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Mean Absolute 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Error (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MAE)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Methodology 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formula for MSE.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209800"/>
            <a:ext cx="1814182" cy="57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Linear Regression from Scratch - Towards AI — Multidisciplinary Science ...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2103" y="3552825"/>
            <a:ext cx="2857497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3 Best metrics to evaluate Regression Model? | by Songhao Wu | Towards ...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4963697"/>
            <a:ext cx="2256735" cy="598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366327"/>
          <a:ext cx="8305800" cy="2815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/>
                <a:gridCol w="2076450"/>
                <a:gridCol w="2076450"/>
                <a:gridCol w="2076450"/>
              </a:tblGrid>
              <a:tr h="7545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en-IN" sz="1200" b="1" dirty="0">
                          <a:latin typeface="Times New Roman"/>
                          <a:ea typeface="Calibri"/>
                          <a:cs typeface="Gautami"/>
                        </a:rPr>
                        <a:t>Regression Types/Regression metrics</a:t>
                      </a:r>
                      <a:endParaRPr lang="en-US" sz="1100" dirty="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en-IN" sz="1200" b="1">
                          <a:latin typeface="Times New Roman"/>
                          <a:ea typeface="Calibri"/>
                          <a:cs typeface="Gautami"/>
                        </a:rPr>
                        <a:t>Mean Absolute Error</a:t>
                      </a:r>
                      <a:endParaRPr lang="en-US" sz="110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en-IN" sz="1200" b="1" dirty="0">
                          <a:latin typeface="Times New Roman"/>
                          <a:ea typeface="Calibri"/>
                          <a:cs typeface="Gautami"/>
                        </a:rPr>
                        <a:t>Mean Squared Error</a:t>
                      </a:r>
                      <a:endParaRPr lang="en-US" sz="1100" dirty="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en-IN" sz="1200" b="1" dirty="0">
                          <a:latin typeface="Times New Roman"/>
                          <a:ea typeface="Calibri"/>
                          <a:cs typeface="Gautami"/>
                        </a:rPr>
                        <a:t>Root Mean Squared Error</a:t>
                      </a:r>
                      <a:endParaRPr lang="en-US" sz="1100" dirty="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</a:tr>
              <a:tr h="6869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en-IN" sz="1200" b="1">
                          <a:latin typeface="Times New Roman"/>
                          <a:ea typeface="Calibri"/>
                          <a:cs typeface="Gautami"/>
                        </a:rPr>
                        <a:t>Linear Regression</a:t>
                      </a:r>
                      <a:endParaRPr lang="en-US" sz="110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en-IN" sz="1200" dirty="0">
                          <a:latin typeface="Times New Roman"/>
                          <a:ea typeface="Calibri"/>
                          <a:cs typeface="Gautami"/>
                        </a:rPr>
                        <a:t>6738.115908022101</a:t>
                      </a:r>
                      <a:endParaRPr lang="en-US" sz="1100" dirty="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en-IN" sz="1200" dirty="0">
                          <a:latin typeface="Times New Roman"/>
                          <a:ea typeface="Calibri"/>
                          <a:cs typeface="Gautami"/>
                        </a:rPr>
                        <a:t>67857068.45576176</a:t>
                      </a:r>
                      <a:endParaRPr lang="en-US" sz="1100" dirty="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en-IN" sz="1200" dirty="0">
                          <a:latin typeface="Times New Roman"/>
                          <a:ea typeface="Calibri"/>
                          <a:cs typeface="Gautami"/>
                        </a:rPr>
                        <a:t>8237.540194485351</a:t>
                      </a:r>
                      <a:endParaRPr lang="en-US" sz="1100" dirty="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</a:tr>
              <a:tr h="6869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en-IN" sz="1200" b="1">
                          <a:latin typeface="Times New Roman"/>
                          <a:ea typeface="Calibri"/>
                          <a:cs typeface="Gautami"/>
                        </a:rPr>
                        <a:t>Multiple Regression</a:t>
                      </a:r>
                      <a:endParaRPr lang="en-US" sz="110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en-IN" sz="1200" dirty="0">
                          <a:latin typeface="Times New Roman"/>
                          <a:ea typeface="Calibri"/>
                          <a:cs typeface="Gautami"/>
                        </a:rPr>
                        <a:t>6771.031866712217</a:t>
                      </a:r>
                      <a:endParaRPr lang="en-US" sz="1100" dirty="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en-IN" sz="1200" dirty="0">
                          <a:latin typeface="Times New Roman"/>
                          <a:ea typeface="Calibri"/>
                          <a:cs typeface="Gautami"/>
                        </a:rPr>
                        <a:t>67760693.23706304</a:t>
                      </a:r>
                      <a:endParaRPr lang="en-US" sz="1100" dirty="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en-IN" sz="1200" dirty="0">
                          <a:latin typeface="Times New Roman"/>
                          <a:ea typeface="Calibri"/>
                          <a:cs typeface="Gautami"/>
                        </a:rPr>
                        <a:t>8231.688358840065</a:t>
                      </a:r>
                      <a:endParaRPr lang="en-US" sz="1100" dirty="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</a:tr>
              <a:tr h="6869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en-IN" sz="1200" b="1">
                          <a:latin typeface="Times New Roman"/>
                          <a:ea typeface="Calibri"/>
                          <a:cs typeface="Gautami"/>
                        </a:rPr>
                        <a:t>Polynomial Regression</a:t>
                      </a:r>
                      <a:endParaRPr lang="en-US" sz="110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en-IN" sz="1200" dirty="0">
                          <a:latin typeface="Times New Roman"/>
                          <a:ea typeface="Calibri"/>
                          <a:cs typeface="Gautami"/>
                        </a:rPr>
                        <a:t>7055.6882037483565</a:t>
                      </a:r>
                      <a:endParaRPr lang="en-US" sz="1100" dirty="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en-IN" sz="1200" dirty="0">
                          <a:latin typeface="Times New Roman"/>
                          <a:ea typeface="Calibri"/>
                          <a:cs typeface="Gautami"/>
                        </a:rPr>
                        <a:t>70641183.7076138</a:t>
                      </a:r>
                      <a:endParaRPr lang="en-US" sz="1100" dirty="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en-IN" sz="1200" dirty="0">
                          <a:latin typeface="Times New Roman"/>
                          <a:ea typeface="Calibri"/>
                          <a:cs typeface="Gautami"/>
                        </a:rPr>
                        <a:t>8404.830974363125</a:t>
                      </a:r>
                      <a:endParaRPr lang="en-US" sz="1100" dirty="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Results 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comparing, we conclude that SLR and MLR are also Polynomial regression with a single degree. And the Polynomial regression equation is Linear equation with n</a:t>
            </a:r>
            <a:r>
              <a:rPr lang="en-IN" baseline="30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degree. So if we add a degree to our linear equations, then it will be converted into Polynomial Linear Equations. 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Conclusion 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86200"/>
          </a:xfrm>
        </p:spPr>
        <p:txBody>
          <a:bodyPr>
            <a:normAutofit/>
          </a:bodyPr>
          <a:lstStyle/>
          <a:p>
            <a:pPr algn="ctr"/>
            <a:r>
              <a:rPr lang="en-IN" sz="7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THANK YOU...!!</a:t>
            </a:r>
            <a:endParaRPr lang="en-US" sz="7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simple linear regression algorithm only works when the relationship between the data is linear. But suppose we have non-linear data, then linear regression will not be able to draw a best-fit line. Simple regression analysis fails in such conditions.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Hence, we use polynomial regression to overcome this problem, which helps identify the curvilinear relationship between independent and dependent variables.</a:t>
            </a:r>
          </a:p>
          <a:p>
            <a:pPr algn="just">
              <a:buNone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Abstract 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taking different regression algorithms, apply it 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50_Startups 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dataset. Divide the dataset into training &amp; testing sets and apply different regression metrics and choose the best model among them. 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33400" y="1958340"/>
            <a:ext cx="4476900" cy="3832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5181600" y="1524000"/>
            <a:ext cx="3584448" cy="4038600"/>
          </a:xfrm>
        </p:spPr>
        <p:txBody>
          <a:bodyPr>
            <a:noAutofit/>
          </a:bodyPr>
          <a:lstStyle/>
          <a:p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This is a 50_Startups dataset. The size of this dataset is 4*50. Here,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R&amp;D Spend, Administration, Marketing Spend are independent variables and treated as input attributes. Profit is a dependent variable and treated as output variable. 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IN" sz="42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Dataset</a:t>
            </a:r>
            <a:r>
              <a:rPr lang="en-IN" sz="4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4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Introduction 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Simple Linear Regression(SLR)</a:t>
            </a:r>
          </a:p>
          <a:p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Multiple Linear Regression(MLR)</a:t>
            </a:r>
          </a:p>
          <a:p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Polynomial Regression(PR)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Techniques 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Understanding Polynomial Regression!!! | by Abhigyan | Analytics Vidhya ...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055620"/>
            <a:ext cx="5257800" cy="3268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19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When we have a dataset with one predictor variable </a:t>
            </a:r>
            <a:r>
              <a:rPr lang="en-US" dirty="0" smtClean="0">
                <a:solidFill>
                  <a:schemeClr val="bg1"/>
                </a:solidFill>
              </a:rPr>
              <a:t>and one </a:t>
            </a:r>
            <a:r>
              <a:rPr lang="en-US" dirty="0" smtClean="0">
                <a:solidFill>
                  <a:schemeClr val="bg1"/>
                </a:solidFill>
              </a:rPr>
              <a:t>response variable, we often use simple linear regression to quantify the relationship between the two variables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just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However, simple linear regression (SLR) assumes that the relationship between the predictor and response variable is linear. Written in mathematical notation, SLR assumes that the relationship takes the form:</a:t>
            </a:r>
          </a:p>
          <a:p>
            <a:pPr algn="ctr">
              <a:buNone/>
            </a:pPr>
            <a:r>
              <a:rPr lang="en-IN" b="1" dirty="0" smtClean="0">
                <a:solidFill>
                  <a:schemeClr val="bg1"/>
                </a:solidFill>
              </a:rPr>
              <a:t>y</a:t>
            </a:r>
            <a:r>
              <a:rPr lang="en-IN" b="1" dirty="0" smtClean="0">
                <a:solidFill>
                  <a:schemeClr val="bg1"/>
                </a:solidFill>
              </a:rPr>
              <a:t>= b</a:t>
            </a:r>
            <a:r>
              <a:rPr lang="en-IN" b="1" baseline="-25000" dirty="0" smtClean="0">
                <a:solidFill>
                  <a:schemeClr val="bg1"/>
                </a:solidFill>
              </a:rPr>
              <a:t>0</a:t>
            </a:r>
            <a:r>
              <a:rPr lang="en-IN" b="1" dirty="0" smtClean="0">
                <a:solidFill>
                  <a:schemeClr val="bg1"/>
                </a:solidFill>
              </a:rPr>
              <a:t>+b</a:t>
            </a:r>
            <a:r>
              <a:rPr lang="en-IN" b="1" baseline="-25000" dirty="0" smtClean="0">
                <a:solidFill>
                  <a:schemeClr val="bg1"/>
                </a:solidFill>
              </a:rPr>
              <a:t>1</a:t>
            </a:r>
            <a:r>
              <a:rPr lang="en-IN" b="1" dirty="0" smtClean="0">
                <a:solidFill>
                  <a:schemeClr val="bg1"/>
                </a:solidFill>
              </a:rPr>
              <a:t>x</a:t>
            </a:r>
            <a:endParaRPr lang="en-US" b="1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Regression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But in practice the relationship between the two variables can actually be nonlinear and attempting to use linear regression can result in a poorly fit model.</a:t>
            </a:r>
          </a:p>
          <a:p>
            <a:pPr algn="just">
              <a:buNone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One way to account for a nonlinear relationship between the predictor and response variable is to use polynomial regression, which takes the form:</a:t>
            </a:r>
          </a:p>
          <a:p>
            <a:pPr algn="ctr">
              <a:buNone/>
            </a:pPr>
            <a:r>
              <a:rPr lang="es-E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s-E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 b</a:t>
            </a:r>
            <a:r>
              <a:rPr lang="es-ES" b="1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s-E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+ b</a:t>
            </a:r>
            <a:r>
              <a:rPr lang="es-ES" b="1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 + b</a:t>
            </a:r>
            <a:r>
              <a:rPr lang="es-ES" b="1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E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b="1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 + … + </a:t>
            </a:r>
            <a:r>
              <a:rPr lang="es-E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s-ES" b="1" baseline="-25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E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b="1" baseline="30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 this equation, n is referred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the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degree of the polynomial.</a:t>
            </a:r>
          </a:p>
          <a:p>
            <a:pPr algn="just">
              <a:buNone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Polynomial regression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Architecture 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58" name="Picture 2" descr="Regression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4443" y="1524000"/>
            <a:ext cx="4215114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139</TotalTime>
  <Words>480</Words>
  <Application>Microsoft Office PowerPoint</Application>
  <PresentationFormat>On-screen Show (4:3)</PresentationFormat>
  <Paragraphs>79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Paper</vt:lpstr>
      <vt:lpstr>Evaluation of regression metrics using regression algorithms</vt:lpstr>
      <vt:lpstr>Abstract </vt:lpstr>
      <vt:lpstr>Problem statement</vt:lpstr>
      <vt:lpstr>Dataset </vt:lpstr>
      <vt:lpstr>Introduction </vt:lpstr>
      <vt:lpstr>Techniques </vt:lpstr>
      <vt:lpstr>Linear Regression</vt:lpstr>
      <vt:lpstr>Polynomial regression</vt:lpstr>
      <vt:lpstr>Architecture </vt:lpstr>
      <vt:lpstr>Implementation </vt:lpstr>
      <vt:lpstr>Comparison graph </vt:lpstr>
      <vt:lpstr>Methodology </vt:lpstr>
      <vt:lpstr>Results </vt:lpstr>
      <vt:lpstr>Conclusion </vt:lpstr>
      <vt:lpstr>THANK YOU...!!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Polynomial regression to evaluate regression metrics</dc:title>
  <dc:creator>Madhu Mohan Vamsi</dc:creator>
  <cp:lastModifiedBy>Madhu Mohan Vamsi</cp:lastModifiedBy>
  <cp:revision>17</cp:revision>
  <dcterms:created xsi:type="dcterms:W3CDTF">2023-05-11T05:44:23Z</dcterms:created>
  <dcterms:modified xsi:type="dcterms:W3CDTF">2023-05-16T01:45:13Z</dcterms:modified>
</cp:coreProperties>
</file>