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952"/>
    <a:srgbClr val="B56D45"/>
    <a:srgbClr val="F7E08B"/>
    <a:srgbClr val="DDA147"/>
    <a:srgbClr val="B54C2D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5125E-3E20-4D87-9CE5-D3B5E640ABEF}" v="20" dt="2023-05-08T14:30:0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38747-4367-4BD2-8D51-C97E202738E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8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19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57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89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77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1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667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02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5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5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3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3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EE2E8-CFF7-BDBD-C745-2C80FFF4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Challenge 2 - Esports Tournament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F1DB93-A5D7-B0CA-EED8-9965496C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3D70D-7914-F57E-EF1F-9D817557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06" y="2379306"/>
            <a:ext cx="9414587" cy="349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3.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total number of players in each team?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p.player_id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total_players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Teams t join Players 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p.team_id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437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4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team name and captain name of the team with </a:t>
            </a:r>
            <a:r>
              <a:rPr lang="en-I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p.player_name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captain_of_team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Teams t join Players 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t.captain_id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p.player_id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=2;</a:t>
            </a:r>
          </a:p>
        </p:txBody>
      </p:sp>
    </p:spTree>
    <p:extLst>
      <p:ext uri="{BB962C8B-B14F-4D97-AF65-F5344CB8AC3E}">
        <p14:creationId xmlns:p14="http://schemas.microsoft.com/office/powerpoint/2010/main" val="23318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5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player names and their roles in the team with </a:t>
            </a:r>
            <a:r>
              <a:rPr lang="en-I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1?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Players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94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6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team names and the number of matches they have won?</a:t>
            </a:r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m.winner_id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matches_won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Teams t join Matches 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m.winner_id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m.winner_id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257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7.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salary of players in the teams with country 'USA'?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(salary) as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avg_salary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Players p join Teams 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t.country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='USA';</a:t>
            </a:r>
          </a:p>
        </p:txBody>
      </p:sp>
    </p:spTree>
    <p:extLst>
      <p:ext uri="{BB962C8B-B14F-4D97-AF65-F5344CB8AC3E}">
        <p14:creationId xmlns:p14="http://schemas.microsoft.com/office/powerpoint/2010/main" val="404050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7528"/>
            <a:ext cx="9601196" cy="130386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8.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team won the most matches?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m.winner_id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matches_won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Teams t join Matches 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m.winner_id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m.winner_id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matches_won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limit 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24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7528"/>
            <a:ext cx="9601196" cy="130386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9.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team names and the number of players in each team whose salary is greater than 100,000?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p.player_id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number_of_players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Teams t join Players 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p.team_id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p.salary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&gt;100000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52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7528"/>
            <a:ext cx="9601196" cy="130386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10.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date and the score of the match with </a:t>
            </a:r>
            <a:r>
              <a:rPr lang="en-I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match_id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3?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match_date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score_team1, score_team2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Matches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9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189CE-8970-BAF4-8870-322CB93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B66952"/>
                </a:solidFill>
              </a:rPr>
              <a:t>Thank You!</a:t>
            </a:r>
            <a:endParaRPr lang="en-IN" dirty="0">
              <a:solidFill>
                <a:srgbClr val="B6695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004917-06CA-926C-1DF5-E9262A883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22" y="3126763"/>
            <a:ext cx="4846669" cy="147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3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711D-9065-556C-7276-77E837CE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D09E-6D95-EE37-0AFE-590F7A20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</a:rPr>
              <a:t>The top eSports competitors from across the globe have gathered to battle it out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</a:rPr>
              <a:t>Can you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</a:rPr>
              <a:t>analyse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</a:rPr>
              <a:t> the following data to find out all about the tournament?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2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4C87-A326-22D6-10F4-27936B87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3"/>
            <a:ext cx="9668067" cy="5760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Tables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3356837-E297-9441-49C4-3D612BA36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2" y="1698171"/>
            <a:ext cx="9853125" cy="417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D19-441C-1298-7905-A34AFB6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Insert in Table-Teams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1FE8-8B1B-D21A-1C6C-9420107DF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Teams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 VARCHAR(50),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captain_id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1FFD-0FCA-86AA-4C4C-01E4E9483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Teams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country,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captain_id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(1, 'Cloud9', 'USA', 1),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Fnatic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'Sweden', 2),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'SK Telecom T1', 'South Korea', 3),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 'Team Liquid', 'USA', 4),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 'G2 Esports', 'Spain', 5);</a:t>
            </a:r>
          </a:p>
        </p:txBody>
      </p:sp>
    </p:spTree>
    <p:extLst>
      <p:ext uri="{BB962C8B-B14F-4D97-AF65-F5344CB8AC3E}">
        <p14:creationId xmlns:p14="http://schemas.microsoft.com/office/powerpoint/2010/main" val="38040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D19-441C-1298-7905-A34AFB6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Insert in Table-Players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1FE8-8B1B-D21A-1C6C-9420107DF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Players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VARCHAR(50),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Teams(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1FFD-0FCA-86AA-4C4C-01E4E9483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Players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role, salary)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(1, 'Shroud', 1,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Rifler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100000), (2, 'JW', 2, 'AWP', 90000),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'Faker', 3, 'Mid laner', 120000), (4, 'Stewie2k', 4,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Rifler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95000),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Perkz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5, 'Mid laner', 110000), (6, 'Castle09', 1, 'AWP', 120000),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(7, 'Pike', 2, 'Mid Laner', 70000), (8, 'Daron', 3,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Rifler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125000),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(9, 'Felix', 4, 'Mid Laner', 95000), (10,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Stadz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5,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Rifler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98000),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(11, 'KL34', 1, 'Mid Laner', 83000), (12,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ForceZ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2,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Rifler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130000),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(13, 'Joker', 3, 'AWP', 128000), (14, 'Hari', 4, 'AWP', 90000),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(15, 'Wringer', 5, 'Mid laner', 105000);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3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D19-441C-1298-7905-A34AFB6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Insert in Table-Matches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1FE8-8B1B-D21A-1C6C-9420107DF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Matches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 team1_id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team2_id INT,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winner_id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 score_team1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score_team2 INT,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(team1_id) REFERENCES Teams(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(team2_id) REFERENCES Teams(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winner_id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Teams(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1FFD-0FCA-86AA-4C4C-01E4E9483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Matches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team1_id, team2_id,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match_date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winner_id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score_team1, score_team2)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(1, 1, 2, '2022-01-01', 1, 16, 14), (2, 3, 5, '2022-02-01', 3, 14, 9),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4, 1, '2022-03-01', 1, 17, 13), (4, 2, 5, '2022-04-01', 5, 13, 12),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 3, 4, '2022-05-01', 3, 16, 10), (6, 1, 3, '2022-02-01', 3, 13, 17),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(7, 2, 4, '2022-03-01', 2, 12, 9), (8, 5, 1, '2022-04-01', 1, 11, 15),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(9, 2, 3, '2022-05-01', 3, 9, 10), (10, 4, 5, '2022-01-01', 4, 13, 10);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2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FC84-1DE6-FEAF-68F6-FAE0F6BE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192275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1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 pitchFamily="2" charset="0"/>
              </a:rPr>
              <a:t>What are the names of the players whose salary is greater than 100,000?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Players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salary&gt;100000;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2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team name of the player with </a:t>
            </a:r>
            <a:r>
              <a:rPr lang="en-I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player_id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t.team_name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Teams t join Players 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t.team_id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p.team_id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p.player_id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=3;</a:t>
            </a:r>
          </a:p>
        </p:txBody>
      </p:sp>
    </p:spTree>
    <p:extLst>
      <p:ext uri="{BB962C8B-B14F-4D97-AF65-F5344CB8AC3E}">
        <p14:creationId xmlns:p14="http://schemas.microsoft.com/office/powerpoint/2010/main" val="1382539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181</TotalTime>
  <Words>1190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Poppins</vt:lpstr>
      <vt:lpstr>Organic</vt:lpstr>
      <vt:lpstr>Challenge 2 - Esports Tournament</vt:lpstr>
      <vt:lpstr>Introduction</vt:lpstr>
      <vt:lpstr>Tables</vt:lpstr>
      <vt:lpstr>Create &amp; Insert in Table-Teams</vt:lpstr>
      <vt:lpstr>Create &amp; Insert in Table-Players</vt:lpstr>
      <vt:lpstr>Create &amp; Insert in Table-Matches</vt:lpstr>
      <vt:lpstr>Questions &amp; Answers</vt:lpstr>
      <vt:lpstr>1. What are the names of the players whose salary is greater than 100,000?</vt:lpstr>
      <vt:lpstr>2. What is the team name of the player with player_id = 3?</vt:lpstr>
      <vt:lpstr>3. What is the total number of players in each team?</vt:lpstr>
      <vt:lpstr>4. What is the team name and captain name of the team with team_id = 2?</vt:lpstr>
      <vt:lpstr>5. What are the player names and their roles in the team with team_id = 1?</vt:lpstr>
      <vt:lpstr>6.What are the team names and the number of matches they have won? </vt:lpstr>
      <vt:lpstr>7. What is the average salary of players in the teams with country 'USA'?</vt:lpstr>
      <vt:lpstr>8. Which team won the most matches? </vt:lpstr>
      <vt:lpstr>9. What are the team names and the number of players in each team whose salary is greater than 100,000?</vt:lpstr>
      <vt:lpstr>10. What is the date and the score of the match with match_id = 3?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1 - Steve's Car Showroom</dc:title>
  <dc:creator>Madhu</dc:creator>
  <cp:lastModifiedBy>Madhu</cp:lastModifiedBy>
  <cp:revision>8</cp:revision>
  <dcterms:created xsi:type="dcterms:W3CDTF">2023-05-08T12:15:39Z</dcterms:created>
  <dcterms:modified xsi:type="dcterms:W3CDTF">2023-05-09T03:35:18Z</dcterms:modified>
</cp:coreProperties>
</file>