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6952"/>
    <a:srgbClr val="B56D45"/>
    <a:srgbClr val="F7E08B"/>
    <a:srgbClr val="DDA147"/>
    <a:srgbClr val="B54C2D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5125E-3E20-4D87-9CE5-D3B5E640ABEF}" v="20" dt="2023-05-08T14:30:03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8D38747-4367-4BD2-8D51-C97E202738E2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8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194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3571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895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77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1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667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02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0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5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25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44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3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3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2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0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EE2E8-CFF7-BDBD-C745-2C80FFF4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Challenge 1 - Steve's Car Showroom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56B3C0-1EB7-1608-5C17-5749B65FE1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7722" y="2557463"/>
            <a:ext cx="5794311" cy="33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3.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What is the total revenue generated by each salesperson?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select </a:t>
            </a:r>
            <a:r>
              <a:rPr lang="en-IN" dirty="0" err="1"/>
              <a:t>sp.salesman_id</a:t>
            </a:r>
            <a:r>
              <a:rPr lang="en-IN" dirty="0"/>
              <a:t>, sp.name, sum(</a:t>
            </a:r>
            <a:r>
              <a:rPr lang="en-IN" dirty="0" err="1"/>
              <a:t>c.cost</a:t>
            </a:r>
            <a:r>
              <a:rPr lang="en-IN" dirty="0"/>
              <a:t>_$) as </a:t>
            </a:r>
            <a:r>
              <a:rPr lang="en-IN" dirty="0" err="1"/>
              <a:t>revenue_generated</a:t>
            </a:r>
            <a:endParaRPr lang="en-IN" dirty="0"/>
          </a:p>
          <a:p>
            <a:r>
              <a:rPr lang="en-IN" dirty="0"/>
              <a:t>from salespersons </a:t>
            </a:r>
            <a:r>
              <a:rPr lang="en-IN" dirty="0" err="1"/>
              <a:t>sp</a:t>
            </a:r>
            <a:r>
              <a:rPr lang="en-IN" dirty="0"/>
              <a:t> join sales s</a:t>
            </a:r>
          </a:p>
          <a:p>
            <a:r>
              <a:rPr lang="en-IN" dirty="0"/>
              <a:t>on </a:t>
            </a:r>
            <a:r>
              <a:rPr lang="en-IN" dirty="0" err="1"/>
              <a:t>sp.salesman_id</a:t>
            </a:r>
            <a:r>
              <a:rPr lang="en-IN" dirty="0"/>
              <a:t>=</a:t>
            </a:r>
            <a:r>
              <a:rPr lang="en-IN" dirty="0" err="1"/>
              <a:t>s.salesman_id</a:t>
            </a:r>
            <a:endParaRPr lang="en-IN" dirty="0"/>
          </a:p>
          <a:p>
            <a:r>
              <a:rPr lang="en-IN" dirty="0"/>
              <a:t>join cars c</a:t>
            </a:r>
          </a:p>
          <a:p>
            <a:r>
              <a:rPr lang="en-IN" dirty="0"/>
              <a:t>on </a:t>
            </a:r>
            <a:r>
              <a:rPr lang="en-IN" dirty="0" err="1"/>
              <a:t>s.car_id</a:t>
            </a:r>
            <a:r>
              <a:rPr lang="en-IN" dirty="0"/>
              <a:t>=</a:t>
            </a:r>
            <a:r>
              <a:rPr lang="en-IN" dirty="0" err="1"/>
              <a:t>c.car_id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s.salesman_id</a:t>
            </a:r>
            <a:endParaRPr lang="en-IN" dirty="0"/>
          </a:p>
          <a:p>
            <a:r>
              <a:rPr lang="en-IN" dirty="0"/>
              <a:t>order by </a:t>
            </a:r>
            <a:r>
              <a:rPr lang="en-IN" dirty="0" err="1"/>
              <a:t>revenue_generated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437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highlight>
                  <a:srgbClr val="B56D45"/>
                </a:highlight>
                <a:latin typeface="Poppins" panose="00000500000000000000" pitchFamily="2" charset="0"/>
              </a:rPr>
              <a:t>4</a:t>
            </a:r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.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What are the details of the cars sold by each salesperson?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sp.*, c.*</a:t>
            </a:r>
          </a:p>
          <a:p>
            <a:r>
              <a:rPr lang="en-US" dirty="0"/>
              <a:t>from salespersons </a:t>
            </a:r>
            <a:r>
              <a:rPr lang="en-US" dirty="0" err="1"/>
              <a:t>sp</a:t>
            </a:r>
            <a:r>
              <a:rPr lang="en-US" dirty="0"/>
              <a:t> join sales s</a:t>
            </a:r>
          </a:p>
          <a:p>
            <a:r>
              <a:rPr lang="en-US" dirty="0"/>
              <a:t>on </a:t>
            </a:r>
            <a:r>
              <a:rPr lang="en-US" dirty="0" err="1"/>
              <a:t>sp.salesman_id</a:t>
            </a:r>
            <a:r>
              <a:rPr lang="en-US" dirty="0"/>
              <a:t>=</a:t>
            </a:r>
            <a:r>
              <a:rPr lang="en-US" dirty="0" err="1"/>
              <a:t>s.salesman_id</a:t>
            </a:r>
            <a:endParaRPr lang="en-US" dirty="0"/>
          </a:p>
          <a:p>
            <a:r>
              <a:rPr lang="en-US" dirty="0"/>
              <a:t>join cars c</a:t>
            </a:r>
          </a:p>
          <a:p>
            <a:r>
              <a:rPr lang="en-US" dirty="0"/>
              <a:t>on </a:t>
            </a:r>
            <a:r>
              <a:rPr lang="en-US" dirty="0" err="1"/>
              <a:t>s.car_id</a:t>
            </a:r>
            <a:r>
              <a:rPr lang="en-US" dirty="0"/>
              <a:t>=</a:t>
            </a:r>
            <a:r>
              <a:rPr lang="en-US" dirty="0" err="1"/>
              <a:t>c.car_id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89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highlight>
                  <a:srgbClr val="B56D45"/>
                </a:highlight>
                <a:latin typeface="Poppins" panose="00000500000000000000" pitchFamily="2" charset="0"/>
              </a:rPr>
              <a:t>5</a:t>
            </a:r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.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What is the total revenue generated by each car type?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c.type</a:t>
            </a:r>
            <a:r>
              <a:rPr lang="en-US" dirty="0"/>
              <a:t>, sum(</a:t>
            </a:r>
            <a:r>
              <a:rPr lang="en-US" dirty="0" err="1"/>
              <a:t>c.cost</a:t>
            </a:r>
            <a:r>
              <a:rPr lang="en-US" dirty="0"/>
              <a:t>_$) as </a:t>
            </a:r>
            <a:r>
              <a:rPr lang="en-US" dirty="0" err="1"/>
              <a:t>revenue_generated</a:t>
            </a:r>
            <a:endParaRPr lang="en-US" dirty="0"/>
          </a:p>
          <a:p>
            <a:r>
              <a:rPr lang="en-US" dirty="0"/>
              <a:t>from sales s </a:t>
            </a:r>
          </a:p>
          <a:p>
            <a:r>
              <a:rPr lang="en-US" dirty="0"/>
              <a:t>join cars c</a:t>
            </a:r>
          </a:p>
          <a:p>
            <a:r>
              <a:rPr lang="en-US" dirty="0"/>
              <a:t>on </a:t>
            </a:r>
            <a:r>
              <a:rPr lang="en-US" dirty="0" err="1"/>
              <a:t>s.car_id</a:t>
            </a:r>
            <a:r>
              <a:rPr lang="en-US" dirty="0"/>
              <a:t>=</a:t>
            </a:r>
            <a:r>
              <a:rPr lang="en-US" dirty="0" err="1"/>
              <a:t>c.car_id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c.type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revenue_generated</a:t>
            </a:r>
            <a:r>
              <a:rPr lang="en-US" dirty="0"/>
              <a:t> desc;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94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highlight>
                  <a:srgbClr val="B56D45"/>
                </a:highlight>
                <a:latin typeface="Poppins" panose="00000500000000000000" pitchFamily="2" charset="0"/>
              </a:rPr>
              <a:t>6</a:t>
            </a:r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.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What are the details of the cars sold in the year 2021 by salesperson 'Emily Wong'?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s.salesman_id</a:t>
            </a:r>
            <a:r>
              <a:rPr lang="en-US" dirty="0"/>
              <a:t>, sp.name, c.*</a:t>
            </a:r>
          </a:p>
          <a:p>
            <a:r>
              <a:rPr lang="en-US" dirty="0"/>
              <a:t>from salespersons </a:t>
            </a:r>
            <a:r>
              <a:rPr lang="en-US" dirty="0" err="1"/>
              <a:t>sp</a:t>
            </a:r>
            <a:r>
              <a:rPr lang="en-US" dirty="0"/>
              <a:t> join sales s</a:t>
            </a:r>
          </a:p>
          <a:p>
            <a:r>
              <a:rPr lang="en-US" dirty="0"/>
              <a:t>on </a:t>
            </a:r>
            <a:r>
              <a:rPr lang="en-US" dirty="0" err="1"/>
              <a:t>sp.salesman_id</a:t>
            </a:r>
            <a:r>
              <a:rPr lang="en-US" dirty="0"/>
              <a:t>=</a:t>
            </a:r>
            <a:r>
              <a:rPr lang="en-US" dirty="0" err="1"/>
              <a:t>s.salesman_id</a:t>
            </a:r>
            <a:endParaRPr lang="en-US" dirty="0"/>
          </a:p>
          <a:p>
            <a:r>
              <a:rPr lang="en-US" dirty="0"/>
              <a:t>join cars c</a:t>
            </a:r>
          </a:p>
          <a:p>
            <a:r>
              <a:rPr lang="en-US" dirty="0"/>
              <a:t>on </a:t>
            </a:r>
            <a:r>
              <a:rPr lang="en-US" dirty="0" err="1"/>
              <a:t>s.car_id</a:t>
            </a:r>
            <a:r>
              <a:rPr lang="en-US" dirty="0"/>
              <a:t>=</a:t>
            </a:r>
            <a:r>
              <a:rPr lang="en-US" dirty="0" err="1"/>
              <a:t>c.car_id</a:t>
            </a:r>
            <a:endParaRPr lang="en-US" dirty="0"/>
          </a:p>
          <a:p>
            <a:r>
              <a:rPr lang="en-US" dirty="0"/>
              <a:t>where year(</a:t>
            </a:r>
            <a:r>
              <a:rPr lang="en-US" dirty="0" err="1"/>
              <a:t>s.purchase_date</a:t>
            </a:r>
            <a:r>
              <a:rPr lang="en-US" dirty="0"/>
              <a:t>)=2021 and sp.name='Emily Wong';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57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7.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What is the total revenue generated by the sales of hatchback cars?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c.style</a:t>
            </a:r>
            <a:r>
              <a:rPr lang="en-US" dirty="0"/>
              <a:t>, sum(</a:t>
            </a:r>
            <a:r>
              <a:rPr lang="en-US" dirty="0" err="1"/>
              <a:t>c.cost</a:t>
            </a:r>
            <a:r>
              <a:rPr lang="en-US" dirty="0"/>
              <a:t>_$) as </a:t>
            </a:r>
            <a:r>
              <a:rPr lang="en-US" dirty="0" err="1"/>
              <a:t>revenue_generated</a:t>
            </a:r>
            <a:endParaRPr lang="en-US" dirty="0"/>
          </a:p>
          <a:p>
            <a:r>
              <a:rPr lang="en-US" dirty="0"/>
              <a:t>from sales s </a:t>
            </a:r>
          </a:p>
          <a:p>
            <a:r>
              <a:rPr lang="en-US" dirty="0"/>
              <a:t>join cars c</a:t>
            </a:r>
          </a:p>
          <a:p>
            <a:r>
              <a:rPr lang="en-US" dirty="0"/>
              <a:t>on </a:t>
            </a:r>
            <a:r>
              <a:rPr lang="en-US" dirty="0" err="1"/>
              <a:t>s.car_id</a:t>
            </a:r>
            <a:r>
              <a:rPr lang="en-US" dirty="0"/>
              <a:t>=</a:t>
            </a:r>
            <a:r>
              <a:rPr lang="en-US" dirty="0" err="1"/>
              <a:t>c.car_id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c.style</a:t>
            </a:r>
            <a:r>
              <a:rPr lang="en-US" dirty="0"/>
              <a:t>='Hatchback';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50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67528"/>
            <a:ext cx="9601196" cy="130386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highlight>
                  <a:srgbClr val="B56D45"/>
                </a:highlight>
                <a:latin typeface="Poppins" panose="00000500000000000000" pitchFamily="2" charset="0"/>
              </a:rPr>
              <a:t>8.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What is the total revenue generated by the sales of SUV cars in the year 2022?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c.style</a:t>
            </a:r>
            <a:r>
              <a:rPr lang="en-US" dirty="0"/>
              <a:t>, sum(</a:t>
            </a:r>
            <a:r>
              <a:rPr lang="en-US" dirty="0" err="1"/>
              <a:t>c.cost</a:t>
            </a:r>
            <a:r>
              <a:rPr lang="en-US" dirty="0"/>
              <a:t>_$) as </a:t>
            </a:r>
            <a:r>
              <a:rPr lang="en-US" dirty="0" err="1"/>
              <a:t>revenue_generated</a:t>
            </a:r>
            <a:endParaRPr lang="en-US" dirty="0"/>
          </a:p>
          <a:p>
            <a:r>
              <a:rPr lang="en-US" dirty="0"/>
              <a:t>from sales s </a:t>
            </a:r>
          </a:p>
          <a:p>
            <a:r>
              <a:rPr lang="en-US" dirty="0"/>
              <a:t>join cars c</a:t>
            </a:r>
          </a:p>
          <a:p>
            <a:r>
              <a:rPr lang="en-US" dirty="0"/>
              <a:t>on </a:t>
            </a:r>
            <a:r>
              <a:rPr lang="en-US" dirty="0" err="1"/>
              <a:t>s.car_id</a:t>
            </a:r>
            <a:r>
              <a:rPr lang="en-US" dirty="0"/>
              <a:t>=</a:t>
            </a:r>
            <a:r>
              <a:rPr lang="en-US" dirty="0" err="1"/>
              <a:t>c.car_id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c.style</a:t>
            </a:r>
            <a:r>
              <a:rPr lang="en-US" dirty="0"/>
              <a:t>='SUV' and year(</a:t>
            </a:r>
            <a:r>
              <a:rPr lang="en-US" dirty="0" err="1"/>
              <a:t>purchase_date</a:t>
            </a:r>
            <a:r>
              <a:rPr lang="en-US" dirty="0"/>
              <a:t>)=2022;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24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67528"/>
            <a:ext cx="9601196" cy="1303867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9.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What is the name and city of the salesperson who sold the most number of cars in the year 2023?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sp.name, </a:t>
            </a:r>
            <a:r>
              <a:rPr lang="en-US" dirty="0" err="1"/>
              <a:t>sp.city</a:t>
            </a:r>
            <a:r>
              <a:rPr lang="en-US" dirty="0"/>
              <a:t>, count(</a:t>
            </a:r>
            <a:r>
              <a:rPr lang="en-US" dirty="0" err="1"/>
              <a:t>s.sale_id</a:t>
            </a:r>
            <a:r>
              <a:rPr lang="en-US" dirty="0"/>
              <a:t>) as </a:t>
            </a:r>
            <a:r>
              <a:rPr lang="en-US" dirty="0" err="1"/>
              <a:t>cars_sold</a:t>
            </a:r>
            <a:endParaRPr lang="en-US" dirty="0"/>
          </a:p>
          <a:p>
            <a:r>
              <a:rPr lang="en-US" dirty="0"/>
              <a:t>from salespersons </a:t>
            </a:r>
            <a:r>
              <a:rPr lang="en-US" dirty="0" err="1"/>
              <a:t>sp</a:t>
            </a:r>
            <a:r>
              <a:rPr lang="en-US" dirty="0"/>
              <a:t> join sales s</a:t>
            </a:r>
          </a:p>
          <a:p>
            <a:r>
              <a:rPr lang="en-US" dirty="0"/>
              <a:t>on </a:t>
            </a:r>
            <a:r>
              <a:rPr lang="en-US" dirty="0" err="1"/>
              <a:t>sp.salesman_id</a:t>
            </a:r>
            <a:r>
              <a:rPr lang="en-US" dirty="0"/>
              <a:t>=</a:t>
            </a:r>
            <a:r>
              <a:rPr lang="en-US" dirty="0" err="1"/>
              <a:t>s.salesman_id</a:t>
            </a:r>
            <a:endParaRPr lang="en-US" dirty="0"/>
          </a:p>
          <a:p>
            <a:r>
              <a:rPr lang="en-US" dirty="0"/>
              <a:t>where year(</a:t>
            </a:r>
            <a:r>
              <a:rPr lang="en-US" dirty="0" err="1"/>
              <a:t>s.purchase_date</a:t>
            </a:r>
            <a:r>
              <a:rPr lang="en-US" dirty="0"/>
              <a:t>)=2023</a:t>
            </a:r>
          </a:p>
          <a:p>
            <a:r>
              <a:rPr lang="en-US" dirty="0"/>
              <a:t>group by </a:t>
            </a:r>
            <a:r>
              <a:rPr lang="en-US" dirty="0" err="1"/>
              <a:t>s.salesman_id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cars_sold</a:t>
            </a:r>
            <a:r>
              <a:rPr lang="en-US" dirty="0"/>
              <a:t> desc limit 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2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67528"/>
            <a:ext cx="9601196" cy="1303867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10.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What is the name and age of the salesperson who generated the highest revenue in the year 2022?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select sp.name, </a:t>
            </a:r>
            <a:r>
              <a:rPr lang="en-IN" dirty="0" err="1"/>
              <a:t>sp.age</a:t>
            </a:r>
            <a:r>
              <a:rPr lang="en-IN" dirty="0"/>
              <a:t>, sum(</a:t>
            </a:r>
            <a:r>
              <a:rPr lang="en-IN" dirty="0" err="1"/>
              <a:t>c.cost</a:t>
            </a:r>
            <a:r>
              <a:rPr lang="en-IN" dirty="0"/>
              <a:t>_$) as </a:t>
            </a:r>
            <a:r>
              <a:rPr lang="en-IN" dirty="0" err="1"/>
              <a:t>revenue_generated</a:t>
            </a:r>
            <a:endParaRPr lang="en-IN" dirty="0"/>
          </a:p>
          <a:p>
            <a:r>
              <a:rPr lang="en-IN" dirty="0"/>
              <a:t>from salespersons </a:t>
            </a:r>
            <a:r>
              <a:rPr lang="en-IN" dirty="0" err="1"/>
              <a:t>sp</a:t>
            </a:r>
            <a:r>
              <a:rPr lang="en-IN" dirty="0"/>
              <a:t> join sales s</a:t>
            </a:r>
          </a:p>
          <a:p>
            <a:r>
              <a:rPr lang="en-IN" dirty="0"/>
              <a:t>on </a:t>
            </a:r>
            <a:r>
              <a:rPr lang="en-IN" dirty="0" err="1"/>
              <a:t>sp.salesman_id</a:t>
            </a:r>
            <a:r>
              <a:rPr lang="en-IN" dirty="0"/>
              <a:t>=</a:t>
            </a:r>
            <a:r>
              <a:rPr lang="en-IN" dirty="0" err="1"/>
              <a:t>s.salesman_id</a:t>
            </a:r>
            <a:endParaRPr lang="en-IN" dirty="0"/>
          </a:p>
          <a:p>
            <a:r>
              <a:rPr lang="en-IN" dirty="0"/>
              <a:t>join cars c</a:t>
            </a:r>
          </a:p>
          <a:p>
            <a:r>
              <a:rPr lang="en-IN" dirty="0"/>
              <a:t>on </a:t>
            </a:r>
            <a:r>
              <a:rPr lang="en-IN" dirty="0" err="1"/>
              <a:t>s.car_id</a:t>
            </a:r>
            <a:r>
              <a:rPr lang="en-IN" dirty="0"/>
              <a:t>=</a:t>
            </a:r>
            <a:r>
              <a:rPr lang="en-IN" dirty="0" err="1"/>
              <a:t>c.car_id</a:t>
            </a:r>
            <a:endParaRPr lang="en-IN" dirty="0"/>
          </a:p>
          <a:p>
            <a:r>
              <a:rPr lang="en-IN" dirty="0"/>
              <a:t>where year(</a:t>
            </a:r>
            <a:r>
              <a:rPr lang="en-IN" dirty="0" err="1"/>
              <a:t>purchase_date</a:t>
            </a:r>
            <a:r>
              <a:rPr lang="en-IN" dirty="0"/>
              <a:t>)=2022</a:t>
            </a:r>
          </a:p>
          <a:p>
            <a:r>
              <a:rPr lang="en-IN" dirty="0"/>
              <a:t>group by </a:t>
            </a:r>
            <a:r>
              <a:rPr lang="en-IN" dirty="0" err="1"/>
              <a:t>s.salesman_id</a:t>
            </a:r>
            <a:endParaRPr lang="en-IN" dirty="0"/>
          </a:p>
          <a:p>
            <a:r>
              <a:rPr lang="en-IN" dirty="0"/>
              <a:t>order by </a:t>
            </a:r>
            <a:r>
              <a:rPr lang="en-IN" dirty="0" err="1"/>
              <a:t>revenue_generated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 limit 1;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29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189CE-8970-BAF4-8870-322CB93F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8000" b="1" dirty="0">
                <a:solidFill>
                  <a:srgbClr val="B66952"/>
                </a:solidFill>
              </a:rPr>
              <a:t>Thank You!</a:t>
            </a:r>
            <a:endParaRPr lang="en-IN" dirty="0">
              <a:solidFill>
                <a:srgbClr val="B66952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004917-06CA-926C-1DF5-E9262A8833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922" y="3126763"/>
            <a:ext cx="4846669" cy="147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83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711D-9065-556C-7276-77E837CE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D09E-6D95-EE37-0AFE-590F7A20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Steve runs a top-end car showroom but his data analyst has just quit and left him without his crucial insights.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Can you analyze the following data to provide him with all the answers he requires?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26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4C87-A326-22D6-10F4-27936B87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3"/>
            <a:ext cx="9668067" cy="57608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6E1D-6762-CDBD-243F-64A4A550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82147"/>
            <a:ext cx="9490787" cy="409372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E82FDA-8651-E843-EF23-1B83A415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61" y="1558213"/>
            <a:ext cx="9563877" cy="40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2D19-441C-1298-7905-A34AFB60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&amp; Insert in Table-cars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1FE8-8B1B-D21A-1C6C-9420107DF1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CREATE TABLE cars (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car_id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INT PRIMARY KEY,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make VARCHAR(50),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type VARCHAR(50),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style VARCHAR(50),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cost_$ 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);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21FFD-0FCA-86AA-4C4C-01E4E94839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INSERT INTO cars (</a:t>
            </a:r>
            <a:r>
              <a:rPr lang="en-IN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car_id</a:t>
            </a:r>
            <a:r>
              <a:rPr lang="en-IN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, make, type, style, cost_$)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VALUES (1, 'Honda', 'Civic', 'Sedan', 30000),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(2, 'Toyota', 'Corolla', 'Hatchback', 25000),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(3, 'Ford', 'Explorer', 'SUV', 40000),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(4, 'Chevrolet', 'Camaro', 'Coupe', 36000),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(5, 'BMW', 'X5', 'SUV', 55000),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(6, 'Audi', 'A4', 'Sedan', 48000),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(7, 'Mercedes', 'C-Class', 'Coupe', 60000),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(8, 'Nissan', 'Altima', 'Sedan', 26000);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0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2D19-441C-1298-7905-A34AFB60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&amp; Insert in Table-salespersons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1FE8-8B1B-D21A-1C6C-9420107DF1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CREATE TABLE salespersons (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salesman_id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INT PRIMARY KEY,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name VARCHAR(50),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age INT,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city VARCHAR(50)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);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21FFD-0FCA-86AA-4C4C-01E4E94839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INSERT INTO salespersons 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salesman_id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, name, age, city)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VALUES (1, 'John Smith', 28, 'New York'),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(2, 'Emily Wong', 35, 'San Fran'),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(3, 'Tom Lee', 42, 'Seattle'),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(4, 'Lucy Chen', 31, 'LA');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36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2D19-441C-1298-7905-A34AFB60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&amp; Insert in Table-sales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1FE8-8B1B-D21A-1C6C-9420107DF1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CREATE TABLE sales (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sale_id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INT PRIMARY KEY,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car_id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INT,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salesman_id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INT,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purchase_date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DATE,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FOREIGN KEY 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car_id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) REFERENCES cars(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car_id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FOREIGN KEY 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salesman_id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) REFERENCES salespersons(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salesman_id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);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21FFD-0FCA-86AA-4C4C-01E4E94839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INSERT INTO sales 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sale_id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car_id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salesman_id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purchase_date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VALUES (1, 1, 1, '2021-01-01’), (2, 3, 3, '2021-02-03’),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(3, 2, 2, '2021-02-10’),  (4, 5, 4, '2021-03-01'),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(5, 8, 1, '2021-04-02’), (6, 2, 1, '2021-05-05'),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(7, 4, 2, '2021-06-07’), (8, 5, 3, '2021-07-09'),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(9, 2, 4, '2022-01-01’), (10, 1, 3, '2022-02-03'),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(11, 8, 2, '2022-02-10'),(12, 7, 2, '2022-03-01'),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(13, 5, 3, '2022-04-02’), (14, 3, 1, '2022-05-05'),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(15, 5, 4, '2022-06-07’), (16, 1, 2, '2022-07-09'),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(17, 2, 3, '2023-01-01’), (18, 6, 3, '2023-02-03'),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(19, 7, 1, '2023-02-10’), (20, 4, 4, '2023-03-01');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22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FC84-1DE6-FEAF-68F6-FAE0F6BE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192275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highlight>
                  <a:srgbClr val="B56D45"/>
                </a:highlight>
                <a:latin typeface="Poppins" panose="00000500000000000000" pitchFamily="2" charset="0"/>
              </a:rPr>
              <a:t>1</a:t>
            </a:r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.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What are the details of all cars purchased in the year 2022?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cars c </a:t>
            </a:r>
          </a:p>
          <a:p>
            <a:r>
              <a:rPr lang="en-US" dirty="0"/>
              <a:t>join sales s on </a:t>
            </a:r>
            <a:r>
              <a:rPr lang="en-US" dirty="0" err="1"/>
              <a:t>c.car_id</a:t>
            </a:r>
            <a:r>
              <a:rPr lang="en-US" dirty="0"/>
              <a:t>=</a:t>
            </a:r>
            <a:r>
              <a:rPr lang="en-US" dirty="0" err="1"/>
              <a:t>s.car_id</a:t>
            </a:r>
            <a:endParaRPr lang="en-US" dirty="0"/>
          </a:p>
          <a:p>
            <a:r>
              <a:rPr lang="en-US" dirty="0"/>
              <a:t>WHERE YEAR(</a:t>
            </a:r>
            <a:r>
              <a:rPr lang="en-US" dirty="0" err="1"/>
              <a:t>s.purchase_date</a:t>
            </a:r>
            <a:r>
              <a:rPr lang="en-US" dirty="0"/>
              <a:t>)=2022;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1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7B3-8BF1-2A92-A75C-ECAA947A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highlight>
                  <a:srgbClr val="B56D45"/>
                </a:highlight>
                <a:latin typeface="Poppins" panose="00000500000000000000" pitchFamily="2" charset="0"/>
              </a:rPr>
              <a:t>2</a:t>
            </a:r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B56D45"/>
                </a:highlight>
                <a:latin typeface="Poppins" panose="00000500000000000000" pitchFamily="2" charset="0"/>
              </a:rPr>
              <a:t>. 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What is the total number of cars sold by each salesperson?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12A4-20A8-4783-9206-15A0382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sp.salesman_id</a:t>
            </a:r>
            <a:r>
              <a:rPr lang="en-US" dirty="0"/>
              <a:t>, sp.name, count(</a:t>
            </a:r>
            <a:r>
              <a:rPr lang="en-US" dirty="0" err="1"/>
              <a:t>s.sale_id</a:t>
            </a:r>
            <a:r>
              <a:rPr lang="en-US" dirty="0"/>
              <a:t>) as </a:t>
            </a:r>
            <a:r>
              <a:rPr lang="en-US" dirty="0" err="1"/>
              <a:t>cars_sold</a:t>
            </a:r>
            <a:endParaRPr lang="en-US" dirty="0"/>
          </a:p>
          <a:p>
            <a:r>
              <a:rPr lang="en-US" dirty="0"/>
              <a:t>from salespersons </a:t>
            </a:r>
            <a:r>
              <a:rPr lang="en-US" dirty="0" err="1"/>
              <a:t>sp</a:t>
            </a:r>
            <a:r>
              <a:rPr lang="en-US" dirty="0"/>
              <a:t> join sales s</a:t>
            </a:r>
          </a:p>
          <a:p>
            <a:r>
              <a:rPr lang="en-US" dirty="0"/>
              <a:t>on </a:t>
            </a:r>
            <a:r>
              <a:rPr lang="en-US" dirty="0" err="1"/>
              <a:t>sp.salesman_id</a:t>
            </a:r>
            <a:r>
              <a:rPr lang="en-US" dirty="0"/>
              <a:t>=</a:t>
            </a:r>
            <a:r>
              <a:rPr lang="en-US" dirty="0" err="1"/>
              <a:t>s.salesman_id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s.salesman_id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cars_sold</a:t>
            </a:r>
            <a:r>
              <a:rPr lang="en-US" dirty="0"/>
              <a:t>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539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134</TotalTime>
  <Words>1236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Garamond</vt:lpstr>
      <vt:lpstr>Poppins</vt:lpstr>
      <vt:lpstr>Organic</vt:lpstr>
      <vt:lpstr>Challenge 1 - Steve's Car Showroom</vt:lpstr>
      <vt:lpstr>Introduction</vt:lpstr>
      <vt:lpstr>Tables</vt:lpstr>
      <vt:lpstr>Create &amp; Insert in Table-cars</vt:lpstr>
      <vt:lpstr>Create &amp; Insert in Table-salespersons</vt:lpstr>
      <vt:lpstr>Create &amp; Insert in Table-sales</vt:lpstr>
      <vt:lpstr>Questions &amp; Answers</vt:lpstr>
      <vt:lpstr>1. What are the details of all cars purchased in the year 2022?</vt:lpstr>
      <vt:lpstr>2.  What is the total number of cars sold by each salesperson?</vt:lpstr>
      <vt:lpstr>3. What is the total revenue generated by each salesperson?</vt:lpstr>
      <vt:lpstr>4. What are the details of the cars sold by each salesperson?</vt:lpstr>
      <vt:lpstr>5. What is the total revenue generated by each car type?</vt:lpstr>
      <vt:lpstr>6. What are the details of the cars sold in the year 2021 by salesperson 'Emily Wong'?</vt:lpstr>
      <vt:lpstr>7.What is the total revenue generated by the sales of hatchback cars?</vt:lpstr>
      <vt:lpstr>8. What is the total revenue generated by the sales of SUV cars in the year 2022?</vt:lpstr>
      <vt:lpstr>9. What is the name and city of the salesperson who sold the most number of cars in the year 2023?</vt:lpstr>
      <vt:lpstr>10. What is the name and age of the salesperson who generated the highest revenue in the year 2022?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1 - Steve's Car Showroom</dc:title>
  <dc:creator>Madhu</dc:creator>
  <cp:lastModifiedBy>Madhu</cp:lastModifiedBy>
  <cp:revision>2</cp:revision>
  <dcterms:created xsi:type="dcterms:W3CDTF">2023-05-08T12:15:39Z</dcterms:created>
  <dcterms:modified xsi:type="dcterms:W3CDTF">2023-05-08T14:35:11Z</dcterms:modified>
</cp:coreProperties>
</file>