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7" r:id="rId4"/>
    <p:sldId id="287" r:id="rId5"/>
    <p:sldId id="277" r:id="rId6"/>
    <p:sldId id="268" r:id="rId7"/>
    <p:sldId id="269" r:id="rId8"/>
    <p:sldId id="278" r:id="rId9"/>
    <p:sldId id="275" r:id="rId10"/>
    <p:sldId id="265" r:id="rId11"/>
    <p:sldId id="276" r:id="rId12"/>
    <p:sldId id="281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3:33:03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473 134 24575,'2447'0'0,"-2396"-2"0,53-9 0,22-2 0,-11 13 0,27-2 0,-59-10 0,-55 7 0,45-3 0,288 7 0,-171 2 0,-184-1 0,0 0 0,0 0 0,0 1 0,0 0 0,10 3 0,-14-4 0,-1 1 0,0-1 0,1 1 0,-1-1 0,0 1 0,0 0 0,0 0 0,0-1 0,0 1 0,0 0 0,0 0 0,0 0 0,0 0 0,0 0 0,0 1 0,0-1 0,-1 0 0,1 0 0,0 0 0,-1 1 0,1-1 0,-1 0 0,0 1 0,1-1 0,-1 0 0,0 1 0,0-1 0,0 1 0,0-1 0,0 0 0,0 3 0,-4 34 0,-11 172 0,15-167 0,4 89 0,-2-112 0,1-1 0,1 0 0,0 0 0,14 34 0,-13-40 0,-1 1 0,0 0 0,-1 0 0,-1 1 0,2 25 0,-6 77 0,0-47 0,3-47 0,-1-13 0,0-1 0,0 0 0,0 0 0,-1 0 0,-3 13 0,3-19 0,0-1 0,0 0 0,0 0 0,0 1 0,0-1 0,0 0 0,-1 0 0,1 0 0,-1 0 0,1 0 0,-1-1 0,0 1 0,0 0 0,0-1 0,0 1 0,0-1 0,0 0 0,0 0 0,0 0 0,0 0 0,-1 0 0,1 0 0,0 0 0,-1-1 0,-2 1 0,-24 2 0,0-1 0,-1-1 0,-43-5 0,-9 0 0,46 4 0,-34-2 0,-1 4 0,-86 14 0,120-12 0,0 0 0,-46-3 0,-23 1 0,74 2 0,-56 15 0,55-11 0,-49 7 0,-182 7 0,122-13 0,-19 2 0,-151 9 0,124-13 0,-96 25 0,-22 2 0,-95-31 0,210-5 0,-181 2 0,340-2 0,0-2 0,0-1 0,0-1 0,-49-18 0,-22-4 0,93 26 0,1 0 0,-1-1 0,0 0 0,1-1 0,0 0 0,0 0 0,-12-9 0,17 10 0,0 0 0,1 0 0,-1 0 0,1 0 0,0-1 0,0 0 0,1 0 0,-1 1 0,1-1 0,0-1 0,0 1 0,0 0 0,0 0 0,1-1 0,-1 1 0,1-1 0,1 0 0,-2-5 0,0-73 0,3 66 0,-1-1 0,-1 1 0,0-1 0,-1 1 0,-1 0 0,-1 0 0,-7-21 0,-2-1 0,-13-60 0,20 76 0,4 11 0,-8-26 0,2-2 0,1 1 0,-1-57 0,9-324 0,-1 416 0,0 0 0,0 0 0,0 0 0,1 0 0,0 0 0,0 1 0,0-1 0,0 0 0,0 0 0,1 1 0,-1-1 0,1 1 0,0-1 0,0 1 0,1 0 0,2-3 0,-3 4 0,0 0 0,0 1 0,0 0 0,0 0 0,0-1 0,0 1 0,1 0 0,-1 1 0,0-1 0,1 0 0,-1 1 0,1-1 0,-1 1 0,1 0 0,-1 0 0,1 0 0,-1 0 0,1 0 0,-1 1 0,1-1 0,-1 1 0,0-1 0,1 1 0,-1 0 0,0 0 0,4 2 0,123 61 0,-115-57 0,0-2 0,0 1 0,0-2 0,1 0 0,-1-1 0,1 0 0,0-1 0,18 0 0,58-4 0,55 3 0,-125 3-1365,-4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3:31:06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30 107 24575,'130'-2'0,"145"5"0,-168 10 0,-62-7 0,56 2 0,953-7 0,-465-3 0,-352-10 0,-46 0 0,383 8 0,-340 5 0,-231-1 0,0-1 0,1 1 0,-1 0 0,1 0 0,-1 1 0,0-1 0,1 1 0,-1 0 0,0 0 0,1 0 0,-1 0 0,0 0 0,0 1 0,0-1 0,0 1 0,0 0 0,-1 0 0,1 0 0,0 0 0,-1 1 0,0-1 0,4 5 0,-3-3 0,1 0 0,-1-1 0,1 1 0,-1-1 0,1 0 0,0 0 0,0 0 0,1-1 0,-1 0 0,0 1 0,1-1 0,0-1 0,-1 1 0,1-1 0,0 0 0,0 0 0,0 0 0,7 0 0,7-1 0,0-1 0,0-1 0,30-6 0,23-3 0,-44 10 0,3 0 0,0-1 0,47-10 0,72-15 0,-104 19 0,49-1 0,7 0 0,240-43 0,-61 36 0,-119 10 0,1025-10 0,-782 18 0,403-2 0,-782 1 0,0 2 0,31 6 0,-30-3 0,45 2 0,-55-8 0,14 0 0,0 2 0,58 11 0,-49-7 0,-31-6 0,1 1 0,-1 1 0,0-1 0,1 2 0,-1-1 0,10 5 0,-17-5 0,0-1 0,0 0 0,-1 0 0,1 0 0,0 1 0,-1-1 0,1 1 0,-1 0 0,0-1 0,1 1 0,-1 0 0,0 0 0,0-1 0,0 1 0,0 0 0,0 0 0,-1 0 0,1 0 0,0 1 0,-1-1 0,0 0 0,1 0 0,-1 0 0,0 0 0,0 0 0,0 1 0,-1-1 0,1 0 0,0 0 0,-1 0 0,1 0 0,-2 3 0,0 0 0,0 0 0,-1 0 0,0 0 0,0 0 0,0 0 0,0-1 0,-1 1 0,1-1 0,-1 0 0,0 0 0,-1-1 0,1 1 0,-1-1 0,-7 5 0,7-5 0,0 0 0,1 0 0,-1 1 0,1-1 0,-1 1 0,1 1 0,0-1 0,1 0 0,-1 1 0,1 0 0,0 0 0,0 0 0,0 0 0,-2 7 0,3-2 0,1-1 0,0 0 0,0 1 0,1-1 0,0 1 0,1-1 0,0 1 0,1-1 0,0 0 0,0 0 0,1 0 0,0 0 0,1 0 0,4 9 0,9 24 0,-9-16 0,11 50 0,-18-74 0,-1-1 0,0 1 0,0 0 0,0-1 0,0 1 0,-1-1 0,1 1 0,0 0 0,-1-1 0,1 1 0,-1-1 0,1 1 0,-1 0 0,0-1 0,0 0 0,0 1 0,1-1 0,-1 1 0,0-1 0,-1 0 0,1 0 0,0 0 0,0 0 0,-1 0 0,1 0 0,0 0 0,-1 0 0,1 0 0,-1 0 0,1-1 0,-1 1 0,1-1 0,-1 1 0,0-1 0,1 0 0,-3 1 0,-8 1 0,0-1 0,1 0 0,-1-1 0,-12-1 0,12 1 0,-878-4 0,551 4 0,304 2 0,-1 2 0,-36 8 0,35-5 0,-12 1 0,8 0 0,-67 4 0,-71 1 0,-32 0 0,89-14 0,-99 2 0,188 3 0,-53 14 0,6-1 0,-263 25 0,226-32 0,-47 3 0,-47 0 0,-31 1 0,-378-14 0,429-14 0,-4 0 0,-1129 16 0,1279 0 0,-53 9 0,-33 2 0,115-13 0,-23 0 0,1 2 0,0 1 0,-72 17 0,72-11 0,-1-2 0,0-1 0,-47 1 0,-120-7 0,83-3 0,-485 3 0,596 0 0,0-2 0,1 0 0,-1 0 0,1-1 0,0-1 0,-20-8 0,17 6 0,0 1 0,0 1 0,-25-5 0,27 7 0,0 0 0,0-1 0,0 0 0,1-1 0,-1 0 0,1-1 0,0 0 0,0-1 0,1 0 0,-15-12 0,19 13 0,0 0 0,0-1 0,0 0 0,1 0 0,0-1 0,0 1 0,1-1 0,0 0 0,0 0 0,0 0 0,1-1 0,0 0 0,1 1 0,-1-1 0,2 0 0,-3-13 0,2-223 0,5 121 0,-3 45-1365,0 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4:29:20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0 24575,'0'3'0,"0"0"0,0 0 0,1 0 0,-1 0 0,1 0 0,-1 0 0,1 0 0,0 0 0,0-1 0,0 1 0,1 0 0,-1-1 0,0 1 0,1-1 0,0 1 0,0-1 0,0 0 0,0 0 0,0 0 0,0 0 0,0 0 0,1 0 0,-1 0 0,1-1 0,-1 1 0,1-1 0,-1 0 0,1 0 0,3 1 0,8 2 0,0-1 0,1-1 0,-1 0 0,27-1 0,-38-1 0,904-24-820,-433 2 506,-351 18 311,618 3-43,-466 29 638,-243-22-508,1 1 1,-1 1-1,-1 2 1,0 2-1,0 0 1,35 21-1,-46-22-84,1-1 0,1 0 0,0-2 0,0 0 0,0-2 0,38 6 0,-35-6 0,34 12 0,-39-11 0,-1-1 0,1-1 0,23 3 0,-38-7 0,1 0 0,-1 0 0,1 0 0,-1 0 0,0 1 0,0 0 0,0 0 0,0 0 0,5 4 0,-8-5 0,0 0 0,-1 0 0,0 1 0,1-1 0,-1 0 0,0 1 0,1-1 0,-1 1 0,0-1 0,0 1 0,0 0 0,-1-1 0,1 1 0,0 0 0,-1 0 0,1-1 0,-1 1 0,1 0 0,-1 0 0,0 0 0,0 0 0,0 0 0,0 0 0,0 0 0,0-1 0,0 1 0,-1 0 0,1 0 0,-1 0 0,0 2 0,0-2 0,-1 1 0,1-1 0,-1 1 0,0-1 0,0 1 0,1-1 0,-2 0 0,1 0 0,0 1 0,0-2 0,-1 1 0,1 0 0,-1 0 0,1-1 0,-1 0 0,-5 3 0,-53 15 0,37-12 0,-92 21 0,59-16 0,-21 3 0,44-10 0,-50 16 0,-177 41 0,12-3 0,10 4 0,184-53 0,-106 5 0,57-7 0,-532 7 0,415-17 0,176 0 0,-67-12 0,39 4 0,-5-1 0,31 3 0,-56-1 0,66 7 0,-41-9 0,43 5 0,-52-1 0,-7 9 0,-73-4 0,163 2 0,1-1 0,0 0 0,-1 0 0,1 0 0,0-1 0,-1 1 0,1-1 0,0 1 0,0-1 0,1 0 0,-1-1 0,0 1 0,0 0 0,-3-6 0,-31-43 0,31 41 0,0 0 0,0-1 0,1 0 0,1 0 0,-1 0 0,2 0 0,0-1 0,0 0 0,-1-20 0,2 6 0,1-1 0,6-48 0,-5 72 2,0 0-1,1-1 1,0 1 0,-1 0-1,1 0 1,0 0-1,0 0 1,0 1 0,1-1-1,-1 0 1,1 0-1,0 1 1,-1-1 0,1 1-1,0-1 1,1 1-1,-1 0 1,0 0 0,0 0-1,1 0 1,0 0-1,2-1 1,4-1-31,-1 1 0,1 0 0,0 1 0,0 0 0,17-2 0,16-3-1199,-25 2-5598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4:29:31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317 0 24575,'1799'0'0,"-1754"2"0,53 10 0,35 1 0,-16-6 0,127 25 0,-131-15 0,146 5 0,-200-21 0,243 8 0,253 39 0,126-27 0,-616-21 0,-38 1 0,0 1 0,40 10 0,4 0 0,0-2 0,-33-3 0,62 1 0,-67-9 0,-18 0 0,0 1 0,-1 0 0,1 1 0,16 2 0,-28-2 0,0 0 0,0-1 0,0 1 0,-1 0 0,1 0 0,0 1 0,0-1 0,-1 0 0,1 1 0,0 0 0,-1 0 0,0-1 0,1 2 0,-1-1 0,0 0 0,0 0 0,0 1 0,0-1 0,-1 1 0,1-1 0,-1 1 0,1 0 0,-1-1 0,0 1 0,1 3 0,2 18 0,-2 0 0,0 0 0,-1 0 0,-5 45 0,1-2 0,4 8 0,1-50 0,-1 1 0,-2-1 0,0 1 0,-2-1 0,-8 38 0,8-55 0,1 0 0,-2-1 0,1 1 0,-1-1 0,-1 1 0,1-1 0,-1-1 0,-1 1 0,1-1 0,-1 0 0,0 0 0,0 0 0,-1-1 0,1 0 0,-1 0 0,0-1 0,-1 0 0,1 0 0,-14 4 0,-8 2 0,-2-2 0,1-2 0,-61 6 0,41-6 0,-149 6 0,82-7 0,23 7 0,61-7 0,-52 3 0,-568-9 0,632 2 0,-1 2 0,1 0 0,0 1 0,-25 9 0,19-6 0,1 0 0,-31 2 0,-77-2 0,72-5 0,-101 15 0,117-8 0,-40 9 0,-1-4 0,-122 5 0,42-7 0,-9 1 0,-756-14 0,761-13 0,6 1 0,-521 14 0,662-3 0,0-1 0,0-1 0,0-1 0,0-2 0,-42-16 0,-32-9 0,89 30 0,-1-1 0,1-1 0,0 1 0,0-1 0,1-1 0,-1 0 0,1 0 0,0 0 0,1-1 0,-1-1 0,1 1 0,0-1 0,-8-10 0,6 5 0,1-1 0,0 0 0,0-1 0,2 0 0,0 0 0,0 0 0,-5-23 0,3 8 0,1 0 0,1 0 0,2-1 0,-1-39 0,6-299 0,1 353 0,-1 0 0,2 1 0,0-1 0,1 1 0,0 0 0,1-1 0,1 2 0,11-23 0,9-22 0,-24 55 0,0-1 0,0 0 0,0 1 0,0 0 0,1-1 0,-1 1 0,1 0 0,0 0 0,0 0 0,0 1 0,0-1 0,1 1 0,-1 0 0,1-1 0,-1 2 0,1-1 0,0 0 0,0 1 0,0-1 0,0 1 0,0 0 0,0 1 0,6-1 0,8-1 0,0 2 0,0 0 0,0 1 0,17 4 0,-32-5-62,0 0 0,-1 1 0,1-1 0,-1 1 0,1 0 0,-1-1 0,1 1 0,-1 1 0,1-1 0,-1 0 0,0 0 0,0 1-1,0 0 1,0-1 0,0 1 0,0 0 0,0 0 0,0 0 0,-1 0 0,1 0 0,1 4 0,4 10-6764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4:29:33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3:32:0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3:32:24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24575,'2217'0'0,"-2119"-5"0,102-17 0,-104 9 0,116-1 0,-155 14 0,-31-2 0,1 2 0,-1 1 0,0 1 0,45 9 0,-35-4 0,1-1 0,-1-2 0,1-1 0,70-5 0,-34 1 0,443 24 0,-481-20 0,9 3 0,1 1 0,63 21 0,-56-14 0,-13-6 0,0-1 0,0-2 0,1-2 0,47-2 0,-60 0 0,-1 2 0,33 6 0,-29-4 0,39 2 0,298-7 0,-348-2 0,1 0 0,-1-1 0,0-1 0,34-11 0,-32 8 0,1 1 0,-1 1 0,37-4 0,22 7 0,-22 0 0,67-10 0,-43 3 0,-1 4 0,107 6 0,-59 2 0,-27-2 0,111-3 0,-120-10 0,28-1 0,-13 10 0,256-19 0,-241 7 0,170 2 0,395 14 0,-645 1 0,54 9 0,-53-4 0,50 0 0,-28-4 0,104 20 0,-101-11 0,86 2 0,24-16 0,75 3 0,-156 12 0,-57-6 0,59 1 0,706-9-1365,-784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3:32:33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24575,'-1'84'0,"3"94"0,-2-174 0,1 0 0,-1-1 0,1 1 0,0-1 0,0 1 0,0-1 0,0 1 0,1-1 0,-1 0 0,1 0 0,0 1 0,0-1 0,0-1 0,0 1 0,1 0 0,-1 0 0,1-1 0,-1 1 0,1-1 0,0 0 0,0 0 0,0 0 0,0 0 0,1-1 0,-1 1 0,0-1 0,1 0 0,-1 0 0,7 1 0,9 1 0,0-1 0,0-1 0,0-1 0,31-3 0,-11 0 0,639 0 0,-365 5 0,-286-3 0,0-2 0,30-6 0,-27 3 0,45-2 0,325 9 0,-240 12 0,-23 0 0,243 13 0,75-24 0,-233-4 0,-170 1 0,99-14 0,13-12 0,-134 23 0,53-1 0,-55 5 0,0-2 0,37-7 0,-15-2 0,-11 1 0,0 2 0,0 1 0,56-1 0,-9 7 0,116 5 0,-162 1 0,0 3 0,39 12 0,-70-17 0,48 11 0,1-3 0,-1-3 0,2-1 0,87-3 0,-113-3 0,58 10 0,-57-5 0,49 1 0,596-8 0,-615-2 0,69-12 0,-65 6 0,-4-3 0,-44 7 0,1 2 0,29-3 0,-19 4 0,1-2 0,-1-1 0,31-10 0,-32 7 0,0 1 0,1 2 0,37-2 0,125 9 0,90-4 0,-174-9 0,36-3 0,544 12 0,-354 4 0,-38 14 0,-122 13 0,-110-16 0,1-3 0,95 3 0,-135-12 0,0 2 0,29 5 0,-26-3 0,40 3 0,536-7 0,-294-3 0,-227 4 0,94-5 0,-176 3 0,1 0 0,0-1 0,-1 0 0,1 1 0,-1-1 0,1 0 0,-1 0 0,1 0 0,-1-1 0,0 1 0,0-1 0,1 1 0,-1-1 0,0 0 0,0 0 0,-1 0 0,1 0 0,0 0 0,-1 0 0,1 0 0,-1 0 0,0-1 0,1 1 0,-1 0 0,0-1 0,-1 0 0,1 1 0,0-1 0,-1 1 0,1-5 0,1-8 0,-1-1 0,-1-1 0,0 1 0,-3-16 0,1 3 0,2 3 0,0 13 0,0 1 0,0-1 0,-2 1 0,-3-17 0,4 26 0,1 0 0,-1 0 0,0 1 0,-1-1 0,1 0 0,0 1 0,-1-1 0,1 1 0,-1 0 0,0-1 0,0 1 0,0 0 0,0 0 0,0 0 0,0 0 0,-1 0 0,1 1 0,-1-1 0,1 1 0,-1-1 0,0 1 0,1 0 0,-6-1 0,-6 0-141,-1 0-1,1 1 1,-1 0-1,-17 2 1,23 0-517,-15-1-6168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4:29:49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0 24575,'1389'0'0,"-1376"0"0,0 1 0,0 0 0,0 1 0,0 0 0,0 1 0,24 8 0,-33-9 0,0-1 0,0 2 0,1-1 0,-1 0 0,-1 1 0,1 0 0,0-1 0,-1 2 0,1-1 0,-1 0 0,0 1 0,0-1 0,0 1 0,0 0 0,-1 0 0,0 0 0,0 0 0,0 1 0,0-1 0,-1 0 0,1 1 0,0 5 0,1 15 0,-1 44 0,-3-49 0,1-1 0,2 1 0,0-1 0,5 22 0,-3-24 0,5 13 0,-2 1 0,-1 0 0,-1 0 0,1 39 0,-6-50 0,1-10 0,-1-1 0,0 1 0,-1-1 0,0 0 0,-3 13 0,3-19 0,0-1 0,0 1 0,0-1 0,0 0 0,0 0 0,0 0 0,-1 0 0,1 0 0,-1 0 0,1 0 0,-1 0 0,0 0 0,0-1 0,0 1 0,0-1 0,0 1 0,0-1 0,0 0 0,-1 0 0,1 0 0,0 0 0,-1 0 0,1-1 0,-1 1 0,-2 0 0,-61 8 0,35-5 0,0 1 0,-31 10 0,34-9 0,-1-1 0,1 0 0,-1-3 0,0 0 0,-40-4 0,-40 3 0,85 2 0,0 1 0,-45 14 0,42-11 0,-50 9 0,-25-10 0,-110-7 0,72-1 0,17 4 0,-139-5 0,257 3 0,-1 0 0,0-1 0,0 0 0,0 0 0,0-1 0,0 1 0,1-1 0,-1-1 0,1 1 0,0-1 0,-1 0 0,-5-4 0,8 4 0,0 0 0,0 0 0,1-1 0,-1 1 0,1-1 0,0 0 0,0 1 0,0-1 0,0 0 0,0 0 0,1 0 0,0 0 0,0-1 0,0 1 0,1 0 0,-1 0 0,1-7 0,2-194 0,1 65 0,-2 121 0,1-1 0,1 1 0,8-27 0,-4 17 0,-5 25 10,-1-1 0,1 0-1,0 1 1,1-1 0,-1 1 0,1-1-1,6-6 1,6-10-1453,-7 6-5383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14:29:56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317 55 24575,'1144'0'0,"-1110"-2"0,-1-1 0,35-8 0,-9 1 0,2 0 0,-22 3 0,75-3 0,-34 9 0,123 4 0,-200-3 0,-1 0 0,1 1 0,-1 0 0,1-1 0,-1 1 0,1 0 0,-1 0 0,1 1 0,-1-1 0,0 0 0,0 1 0,1-1 0,-1 1 0,0 0 0,-1 0 0,1 0 0,0 0 0,0 0 0,-1 0 0,1 0 0,-1 0 0,0 1 0,0-1 0,0 0 0,0 1 0,0-1 0,0 1 0,-1-1 0,1 1 0,0 3 0,1 10 0,-1 0 0,-1 0 0,0 0 0,-3 17 0,1-5 0,0 6 0,1 0 0,2 0 0,2 0 0,9 52 0,-7-59 0,-1 0 0,-1 0 0,-1 0 0,-2 0 0,-3 36 0,2-61 0,1 1 0,0-1 0,-1 1 0,1-1 0,-1 0 0,0 1 0,0-1 0,0 0 0,0 0 0,0 0 0,0 0 0,0 0 0,-1 0 0,1 0 0,-1 0 0,0 0 0,1-1 0,-1 1 0,0 0 0,0-1 0,0 0 0,0 1 0,0-1 0,-4 1 0,-4 1 0,1 0 0,-1-1 0,1 0 0,-21 0 0,-11 3 0,-26 6 0,39-7 0,-52 15 0,-123 29 0,177-42 0,-136 32 0,136-31 0,0-2 0,-1-1 0,0-1 0,-36 0 0,35-3 0,1 2 0,-1 0 0,1 2 0,-29 8 0,23-3 0,1-2 0,-1-1 0,-57 3 0,-103-10 0,76-2 0,76 3 0,1-2 0,-65-11 0,33 3 0,50 8 0,1-1 0,0-1 0,0-1 0,-29-10 0,16 0 0,0-2 0,1-2 0,-36-26 0,59 38 0,1 0 0,-1-1 0,2 0 0,-1 0 0,2-1 0,-1 0 0,1-1 0,0 0 0,1 0 0,0 0 0,1 0 0,0-1 0,0 0 0,-3-16 0,4 11 0,1-1 0,0 0 0,2 0 0,0-1 0,1 1 0,1 0 0,0 0 0,1 0 0,7-23 0,-6 26 0,5-22 0,18-49 0,-22 75 0,0 1 0,1-1 0,0 1 0,0 0 0,1 0 0,0 0 0,1 1 0,-1 0 0,15-12 0,-15 16 11,0 0 0,0 1 0,0-1 0,0 1 0,1 1 0,-1 0-1,1-1 1,0 2 0,0-1 0,7 0 0,-9 1-98,-1 1-1,0 0 1,1-1 0,-1 1-1,1 1 1,-1-1 0,1 1-1,-1 0 1,0 0-1,1 0 1,-1 0 0,0 1-1,0-1 1,0 1 0,0 0-1,6 5 1,1 5-6739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6EFB-8544-4367-9B4B-A4F50FD9F1D9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14474-9140-4C5B-8E5D-2E6ECAD10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F59F-A248-4F1D-94DA-3A921F753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DB6C6-5242-46FF-90F0-44A365C9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A2A1-A554-4801-8934-D080DA9C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D8B9-3337-4316-B12C-C3F1800D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2FD7-E3F5-4627-BEA4-D3114F29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CAD8-76EF-4536-A5C3-6E7E4F8B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15582-BC66-48E7-BD51-D23CA4BB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DEFF-5F76-42EF-B97B-23B929D9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83BA-FF42-4167-880A-06D51E59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00B9-03F0-44AD-BDDD-BCE185C4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86384-0C3C-463D-B696-B280D0410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1B21C-540B-404F-8049-DEBC1A78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C69B-38C9-4EC3-850D-F1023085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2136-E997-421F-8908-CBFB3B92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D3B0-64C5-408E-ABC5-A28455AB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7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902E-C915-4B83-B1AC-ADCB78B5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7970-A8A7-4EAE-8961-B38F60B5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4662-F051-4686-BAE7-07298293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5BE3-7165-490F-849A-2182EE7B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632F-E0AC-46CA-A989-35540EF8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A975-FE0C-4985-9F34-65E29B75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D22E-476F-4CD5-A177-68A15EC2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0175-4257-4C5F-A1FD-64F83CC9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EC6C-815B-4A89-B293-E0AEBBC5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E382-BC8F-43EF-B483-95BA914A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268B-4C19-40D9-A9C7-02EFA9FA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5083-4391-464D-8073-4923CF28E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B8ECC-D93A-4C20-96B3-26C4BDC80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3AA13-6D8A-41F7-850F-3527B7E1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79EC-C99E-43FE-968E-8A47A59D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2E380-602A-4210-8003-047A368A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F38C-D22A-4461-8A0F-9D02753D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D4AD-A708-4911-B46C-C14A11CB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9483A-EC7F-4812-AE08-7B569C4A1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8C7AA-EC4F-4E32-A9CA-45A1FC7C6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29847-7058-43C4-B687-040960393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73F59-9560-42B2-AF08-F6096F3D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F4075-2840-427A-B81D-81F1D2BA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AD2BC-F700-4F16-8052-4E0DC447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6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9F98-8677-4AC7-8657-C8A138DC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3253E-D2CE-4828-A07B-06F0DA38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C40F1-2C17-429C-8D72-3FA417CD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7BDBC-0E9C-420D-9A57-5B7B53BD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9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B4B83-919B-4088-8FEA-43F91DB5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52347-C8DF-406C-A355-6568C95A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49BE6-4FCE-4AA0-AE53-4B071AD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236C-6877-4C73-A644-F887192B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48EE-F9CD-41ED-8622-38D14507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A2CAC-3B0B-4528-8457-8A8F8DA2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42314-5BFE-4A14-8226-A2508631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1662-766F-4678-8012-BB28C85C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E685-EB19-4160-ADB3-3E40FF61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8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599E-2376-4E76-B627-0E259F1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4048F-30A3-4827-9994-3A82300C6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19FFD-0146-49EE-B6A4-5624ED49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221A9-D618-4E43-A4A8-0FCC7673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ABC8B-12DD-4100-81B9-3E46E52C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2FB38-752C-406C-8499-CA2D9D8B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3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EF52A-DA82-4B1E-81FD-DD93AC40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65D60-BB9D-4A7A-9F16-C68A7DEE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2013-F7C9-4DDA-94A2-76B28F484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AB4D-6393-4BCE-8132-49696FBB777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7AC5-F1B3-4E94-A005-53E2937F7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BC2B-1A71-471F-B9C1-C6C9D6CB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AB5B-72A4-4C72-9558-50CE8D60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eclipse.org/2024-06/index.jsp" TargetMode="External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download.php?file=/technology/epp/downloads/release/2018-09/R/eclipse-jee-2018-09-win32.zip" TargetMode="External"/><Relationship Id="rId7" Type="http://schemas.openxmlformats.org/officeDocument/2006/relationships/hyperlink" Target="https://www.eclipse.org/downloads/packages/release/2024-06/r/eclipse-ide-enterprise-java-and-web-developers" TargetMode="External"/><Relationship Id="rId2" Type="http://schemas.openxmlformats.org/officeDocument/2006/relationships/hyperlink" Target="https://www.oracle.com/in/java/technologies/javase/javase8-archive-downloads.html#license-light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downloads/packages/release/2023-03/r/eclipse-ide-enterprise-java-and-web-developers" TargetMode="External"/><Relationship Id="rId5" Type="http://schemas.openxmlformats.org/officeDocument/2006/relationships/hyperlink" Target="https://www.eclipse.org/downloads/download.php?file=/technology/epp/downloads/release/2022-09/R/eclipse-jee-2022-09-R-win32-x86_64.zip" TargetMode="External"/><Relationship Id="rId4" Type="http://schemas.openxmlformats.org/officeDocument/2006/relationships/hyperlink" Target="https://www.oracle.com/in/java/technologies/javase/jdk11-archive-downloads.html#license-lightbo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CBA5-21E3-4629-9C48-2936CC36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3897"/>
          </a:xfrm>
        </p:spPr>
        <p:txBody>
          <a:bodyPr/>
          <a:lstStyle/>
          <a:p>
            <a:r>
              <a:rPr lang="en-US" b="1" dirty="0"/>
              <a:t>Java Lab: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357C5-89A4-4362-822B-3FEFABC5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003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Madhu Amarnath</a:t>
            </a:r>
          </a:p>
          <a:p>
            <a:pPr algn="r"/>
            <a:r>
              <a:rPr lang="en-US" b="1" dirty="0"/>
              <a:t>Assistant Professor</a:t>
            </a:r>
          </a:p>
          <a:p>
            <a:pPr algn="r"/>
            <a:r>
              <a:rPr lang="en-US" b="1" dirty="0"/>
              <a:t>Department of CSE</a:t>
            </a:r>
          </a:p>
          <a:p>
            <a:pPr algn="r"/>
            <a:r>
              <a:rPr lang="en-US" b="1" dirty="0"/>
              <a:t>SRM Institute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93080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8AE9-39E4-445C-DF58-3FF68732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96"/>
          </a:xfrm>
        </p:spPr>
        <p:txBody>
          <a:bodyPr/>
          <a:lstStyle/>
          <a:p>
            <a:r>
              <a:rPr lang="en-US" b="1" dirty="0"/>
              <a:t>Java Compilation Flow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C2496-E8A3-4B3C-73E8-8E3064BB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4576012" y="1825625"/>
            <a:ext cx="3039975" cy="435133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708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1ADA-8473-33CF-BF1C-B745E6E1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Compiling and Executing Java Desktop Application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2BC4D-DC8C-D22D-F4C0-DC5F38F6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8014" cy="435133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206F65-CA3E-14DF-19D8-74413EA4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3286" y="1825625"/>
            <a:ext cx="4500513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Compiling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rgbClr val="C00000"/>
                </a:solidFill>
              </a:rPr>
              <a:t>javac</a:t>
            </a:r>
            <a:r>
              <a:rPr lang="en-US" dirty="0">
                <a:solidFill>
                  <a:srgbClr val="C00000"/>
                </a:solidFill>
              </a:rPr>
              <a:t> FileName.java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Execution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</a:rPr>
              <a:t>java </a:t>
            </a:r>
            <a:r>
              <a:rPr lang="en-US" dirty="0" err="1">
                <a:solidFill>
                  <a:srgbClr val="C00000"/>
                </a:solidFill>
              </a:rPr>
              <a:t>MainClassName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5388-4E4A-61F8-F3A6-EE3BB5AB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3596"/>
            <a:ext cx="5638014" cy="33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2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61D1BD-73FC-9BBF-CB76-BD7E54C6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Eclipse IDE Download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2455A-1720-53FF-A636-EB547146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Download Eclipse IDE from: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https://www.eclipse.org/downloads/packages/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Eclipse Documentation: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https://help.eclipse.org/2024-06/index.jsp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77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EA19-9071-5B55-7271-E5C09434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3284-05C8-5770-C5E3-8E54B45C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MySQL Community Downloads</a:t>
            </a:r>
            <a:endParaRPr lang="en-IN" sz="1800" kern="100" dirty="0"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Download Link: </a:t>
            </a:r>
            <a:r>
              <a:rPr lang="en-US" sz="18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https://dev.mysql.com/downloads/inst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aller</a:t>
            </a:r>
            <a:r>
              <a:rPr lang="en-US" sz="18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800" kern="100" dirty="0"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Download the second link (Not the web-community)</a:t>
            </a:r>
            <a:endParaRPr lang="en-IN" sz="1800" kern="100" dirty="0"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2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C61D-BCA3-F516-702B-506104AC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IN" b="1" dirty="0"/>
              <a:t>Adding JDBC JAR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D3825-88CF-5E4E-1001-BA54BE49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36" y="1828800"/>
            <a:ext cx="6626452" cy="4412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98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D960-E62B-5DE3-F742-D004B42C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Adding JDBC JAR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A8CA4-A867-59D4-391D-F94AAB49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73" y="2266256"/>
            <a:ext cx="4651517" cy="270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D7F7F-AC14-C3D5-6F82-C6585121F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266257"/>
            <a:ext cx="5257800" cy="2702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22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8954-7BD9-E945-B7B3-3D912BB2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Adding JDBC JAR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097D5-857A-35D0-A799-E29BCF86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8" y="1951348"/>
            <a:ext cx="6721311" cy="3817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7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EDF0-5372-0CF1-2BC0-5675DF18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456"/>
          </a:xfrm>
        </p:spPr>
        <p:txBody>
          <a:bodyPr/>
          <a:lstStyle/>
          <a:p>
            <a:r>
              <a:rPr lang="en-US" b="1" dirty="0"/>
              <a:t>Java Development Kit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3400-1A48-8E6E-EFB4-D42145C4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To run Java applications and applets, you need JRE.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To develop Java applications and applets, you need the JDK.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JDK = Development tools + JRE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Development tools: Compiler, Debugger and other tools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Java Runtime Environment = JVM +  Java Class Libraries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Java Virtual Machine (JVM)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Contains Class Loader, Runtime data areas, Interpreter, JIT Compiler etc.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Translates the byte code into executable machine code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8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75FB-2ECA-818F-4231-D337E93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Installation and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F20C-99DC-B06D-595C-C88E5B77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JDK Download Link: </a:t>
            </a:r>
            <a:r>
              <a:rPr lang="en-US" sz="2600" dirty="0">
                <a:hlinkClick r:id="rId2"/>
              </a:rPr>
              <a:t>http://www.oracle.com/technetwork/java/javase/downloads/index.html</a:t>
            </a:r>
            <a:endParaRPr lang="en-US" sz="26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Download Long Term Support (LTS) Release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LTS Releases: JDK 21, JDK 17, JDK 11, JDK 8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Download any of the Compressed Zip Archive/Installer/MSI Installer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Preferably Installer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Setting Environment Variables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Set Path variable (Not Required in recent releases)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Set the </a:t>
            </a:r>
            <a:r>
              <a:rPr lang="en-US" dirty="0" err="1"/>
              <a:t>Classpath</a:t>
            </a:r>
            <a:r>
              <a:rPr lang="en-US" dirty="0"/>
              <a:t> variable (Not Required)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74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C0D8-FDA7-6764-6AD0-EFD34C0B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/>
          <a:lstStyle/>
          <a:p>
            <a:r>
              <a:rPr lang="en-US" b="1" dirty="0"/>
              <a:t>Java Versions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40DA-40AD-3324-D20F-BB590AC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481950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Java 9 and above does not support 32-bit Windows OS.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ED92E-6001-A918-86C5-29C100EDD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74120"/>
              </p:ext>
            </p:extLst>
          </p:nvPr>
        </p:nvGraphicFramePr>
        <p:xfrm>
          <a:off x="932468" y="2349795"/>
          <a:ext cx="10515600" cy="379977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0521230"/>
                    </a:ext>
                  </a:extLst>
                </a:gridCol>
                <a:gridCol w="3103775">
                  <a:extLst>
                    <a:ext uri="{9D8B030D-6E8A-4147-A177-3AD203B41FA5}">
                      <a16:colId xmlns:a16="http://schemas.microsoft.com/office/drawing/2014/main" val="1852602060"/>
                    </a:ext>
                  </a:extLst>
                </a:gridCol>
                <a:gridCol w="3906625">
                  <a:extLst>
                    <a:ext uri="{9D8B030D-6E8A-4147-A177-3AD203B41FA5}">
                      <a16:colId xmlns:a16="http://schemas.microsoft.com/office/drawing/2014/main" val="3698442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Windows OS/Processor Size</a:t>
                      </a:r>
                      <a:endParaRPr lang="en-IN" sz="2000" kern="1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JDK</a:t>
                      </a:r>
                      <a:endParaRPr lang="en-IN" sz="2000" kern="1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Eclipse</a:t>
                      </a:r>
                      <a:endParaRPr lang="en-IN" sz="2000" kern="1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7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32-bit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Minimum 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JDK 8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Windows x86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kern="10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Eclipse IDE Java EE 2018-09 R Packages</a:t>
                      </a: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 (Latest)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32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64-bit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Minimum 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JDK 11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Windows x64 Installer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Eclipse IDE Java EE  2022-09 R Packages</a:t>
                      </a:r>
                      <a:r>
                        <a:rPr lang="en-US" sz="20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(Latest)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484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64-bit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Minimum JDK 17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Windows x64 Installer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Eclipse IDE Java EE 2023-03 R Packages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(Latest)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611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64-bit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Minimum JDK 21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Windows x64 Installer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Eclipse IDE Java EE 2024-06 R Packages 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(Latest)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32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6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348B-B0D3-0F5D-66AF-AD15519D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 Variable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060A-277E-EE36-4072-76AF00D9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Path</a:t>
            </a:r>
            <a:r>
              <a:rPr lang="en-US" dirty="0"/>
              <a:t> is an environment variable specifying a set of directories where executable programs (with file extension of ".exe", ".bat" or ".com") are located.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Executable programs can be invoked from a command shell ("cmd.exe").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28FB-F8F7-2492-AF85-274A45BC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90" y="346271"/>
            <a:ext cx="10515600" cy="1325563"/>
          </a:xfrm>
        </p:spPr>
        <p:txBody>
          <a:bodyPr/>
          <a:lstStyle/>
          <a:p>
            <a:r>
              <a:rPr lang="en-US" b="1" dirty="0"/>
              <a:t>Setting Environment Variables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4918B-6D4C-CF13-2670-FFFCC2DA4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02" y="1863332"/>
            <a:ext cx="427546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8BCE8-66FB-284A-D604-F05ADA32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386" y="1863332"/>
            <a:ext cx="4158855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9AE3B7-F8BF-EE15-56C3-D6DD80F7E448}"/>
                  </a:ext>
                </a:extLst>
              </p14:cNvPr>
              <p14:cNvContentPartPr/>
              <p14:nvPr/>
            </p14:nvContentPartPr>
            <p14:xfrm>
              <a:off x="8398793" y="5268585"/>
              <a:ext cx="1548000" cy="47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9AE3B7-F8BF-EE15-56C3-D6DD80F7E4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2673" y="5262465"/>
                <a:ext cx="15602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1C5EF-3ED3-03DE-3832-24306170CDEB}"/>
                  </a:ext>
                </a:extLst>
              </p14:cNvPr>
              <p14:cNvContentPartPr/>
              <p14:nvPr/>
            </p14:nvContentPartPr>
            <p14:xfrm>
              <a:off x="941033" y="5976345"/>
              <a:ext cx="1265760" cy="25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1C5EF-3ED3-03DE-3832-24306170CD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913" y="5970225"/>
                <a:ext cx="12780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016569-F96F-8770-BDFB-F5AA61672F35}"/>
                  </a:ext>
                </a:extLst>
              </p14:cNvPr>
              <p14:cNvContentPartPr/>
              <p14:nvPr/>
            </p14:nvContentPartPr>
            <p14:xfrm>
              <a:off x="3081953" y="2771625"/>
              <a:ext cx="1936080" cy="41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016569-F96F-8770-BDFB-F5AA61672F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5833" y="2765505"/>
                <a:ext cx="19483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5E0D15-A5CA-ACC7-6B1B-D5E80AA0C5B5}"/>
                  </a:ext>
                </a:extLst>
              </p14:cNvPr>
              <p14:cNvContentPartPr/>
              <p14:nvPr/>
            </p14:nvContentPartPr>
            <p14:xfrm>
              <a:off x="12622313" y="268630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5E0D15-A5CA-ACC7-6B1B-D5E80AA0C5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16193" y="268018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62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38F0-CAD9-EFAF-EE16-908E84EA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8578"/>
          </a:xfrm>
        </p:spPr>
        <p:txBody>
          <a:bodyPr/>
          <a:lstStyle/>
          <a:p>
            <a:r>
              <a:rPr lang="en-US" b="1" dirty="0"/>
              <a:t>Setting Environment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4AB5F-6664-7C18-464C-D81B71F02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398" y="1863332"/>
            <a:ext cx="4196466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3AF60-C919-183D-EED4-2CADDF06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58" y="1772238"/>
            <a:ext cx="4196466" cy="44424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378093-766E-631B-502E-3135B43112C6}"/>
                  </a:ext>
                </a:extLst>
              </p14:cNvPr>
              <p14:cNvContentPartPr/>
              <p14:nvPr/>
            </p14:nvContentPartPr>
            <p14:xfrm>
              <a:off x="1310033" y="507130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378093-766E-631B-502E-3135B43112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913" y="50651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0D67D1-1B59-CA2E-D0B7-4635C1A77CB6}"/>
                  </a:ext>
                </a:extLst>
              </p14:cNvPr>
              <p14:cNvContentPartPr/>
              <p14:nvPr/>
            </p14:nvContentPartPr>
            <p14:xfrm>
              <a:off x="1253513" y="5051145"/>
              <a:ext cx="3723120" cy="58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0D67D1-1B59-CA2E-D0B7-4635C1A77C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7393" y="5045025"/>
                <a:ext cx="37353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486252-5D46-A9FC-7B74-7BE502EBFE93}"/>
                  </a:ext>
                </a:extLst>
              </p14:cNvPr>
              <p14:cNvContentPartPr/>
              <p14:nvPr/>
            </p14:nvContentPartPr>
            <p14:xfrm>
              <a:off x="1253153" y="5088945"/>
              <a:ext cx="3783600" cy="134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486252-5D46-A9FC-7B74-7BE502EBFE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7033" y="5082825"/>
                <a:ext cx="37958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543850-A749-76E2-BBC0-F10C614DED4F}"/>
                  </a:ext>
                </a:extLst>
              </p14:cNvPr>
              <p14:cNvContentPartPr/>
              <p14:nvPr/>
            </p14:nvContentPartPr>
            <p14:xfrm>
              <a:off x="3891233" y="5457945"/>
              <a:ext cx="625320" cy="27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543850-A749-76E2-BBC0-F10C614DED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5113" y="5451825"/>
                <a:ext cx="6375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D33F63-F441-FEC0-E3CA-EBED7A0E66D1}"/>
                  </a:ext>
                </a:extLst>
              </p14:cNvPr>
              <p14:cNvContentPartPr/>
              <p14:nvPr/>
            </p14:nvContentPartPr>
            <p14:xfrm>
              <a:off x="10010153" y="2157825"/>
              <a:ext cx="803880" cy="31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D33F63-F441-FEC0-E3CA-EBED7A0E66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4033" y="2151705"/>
                <a:ext cx="81612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12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312D-3287-51B3-B965-DF90F61F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Environment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3011-00EA-DDCC-AD64-7ADB05DA9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11771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Click Edit to edit </a:t>
            </a:r>
            <a:r>
              <a:rPr lang="en-US" b="1" dirty="0"/>
              <a:t>Path</a:t>
            </a:r>
            <a:r>
              <a:rPr lang="en-US" dirty="0"/>
              <a:t> variable under System variables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Then click New to enter the location of the JDK bin directory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C:\Program Files\Java\jdk-17\bin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FBBF4C-DC00-344A-32FD-89099D7C5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5518" y="1825625"/>
            <a:ext cx="3874416" cy="4351338"/>
          </a:xfr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193EE5-94EA-8201-3A8C-1966C7EE87E0}"/>
                  </a:ext>
                </a:extLst>
              </p14:cNvPr>
              <p14:cNvContentPartPr/>
              <p14:nvPr/>
            </p14:nvContentPartPr>
            <p14:xfrm>
              <a:off x="7257593" y="3175905"/>
              <a:ext cx="2941560" cy="31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193EE5-94EA-8201-3A8C-1966C7EE87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1473" y="3169785"/>
                <a:ext cx="295380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8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B5E5-709B-6A55-EDFE-83D713F5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Checking JDK and JRE version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0E2BE-4676-B592-DD41-98F401F86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51" y="2377055"/>
            <a:ext cx="9478698" cy="3248478"/>
          </a:xfrm>
        </p:spPr>
      </p:pic>
    </p:spTree>
    <p:extLst>
      <p:ext uri="{BB962C8B-B14F-4D97-AF65-F5344CB8AC3E}">
        <p14:creationId xmlns:p14="http://schemas.microsoft.com/office/powerpoint/2010/main" val="404238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449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Symbol</vt:lpstr>
      <vt:lpstr>Tahoma</vt:lpstr>
      <vt:lpstr>Times New Roman</vt:lpstr>
      <vt:lpstr>Office Theme</vt:lpstr>
      <vt:lpstr>Java Lab: Introduction</vt:lpstr>
      <vt:lpstr>Java Development Kit</vt:lpstr>
      <vt:lpstr>Java Installation and Configuration</vt:lpstr>
      <vt:lpstr>Java Versions</vt:lpstr>
      <vt:lpstr>Path Variable</vt:lpstr>
      <vt:lpstr>Setting Environment Variables</vt:lpstr>
      <vt:lpstr>Setting Environment Variables</vt:lpstr>
      <vt:lpstr>Setting Environment Variables</vt:lpstr>
      <vt:lpstr>Checking JDK and JRE version</vt:lpstr>
      <vt:lpstr>Java Compilation Flow Diagram</vt:lpstr>
      <vt:lpstr>Compiling and Executing Java Desktop Application</vt:lpstr>
      <vt:lpstr>Eclipse IDE Download</vt:lpstr>
      <vt:lpstr>MySQL</vt:lpstr>
      <vt:lpstr>Adding JDBC JAR</vt:lpstr>
      <vt:lpstr>Adding JDBC JAR</vt:lpstr>
      <vt:lpstr>Adding JDBC JAR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Madhu Amarnath</dc:creator>
  <cp:lastModifiedBy>Madhu Amarnath</cp:lastModifiedBy>
  <cp:revision>36</cp:revision>
  <dcterms:created xsi:type="dcterms:W3CDTF">2020-12-18T03:05:55Z</dcterms:created>
  <dcterms:modified xsi:type="dcterms:W3CDTF">2024-07-25T16:13:11Z</dcterms:modified>
</cp:coreProperties>
</file>