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5"/>
  </p:sldMasterIdLst>
  <p:notesMasterIdLst>
    <p:notesMasterId r:id="rId15"/>
  </p:notesMasterIdLst>
  <p:handoutMasterIdLst>
    <p:handoutMasterId r:id="rId16"/>
  </p:handoutMasterIdLst>
  <p:sldIdLst>
    <p:sldId id="2147482923" r:id="rId6"/>
    <p:sldId id="2147482949" r:id="rId7"/>
    <p:sldId id="2147482944" r:id="rId8"/>
    <p:sldId id="2147482930" r:id="rId9"/>
    <p:sldId id="2147482931" r:id="rId10"/>
    <p:sldId id="2147482932" r:id="rId11"/>
    <p:sldId id="2147482950" r:id="rId12"/>
    <p:sldId id="2147482951" r:id="rId13"/>
    <p:sldId id="2147482952" r:id="rId14"/>
  </p:sldIdLst>
  <p:sldSz cx="12192000" cy="6858000"/>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2E6"/>
    <a:srgbClr val="4E4E4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DEE4D9-87B9-4CB0-AF69-E5A879862501}" v="2" dt="2025-04-16T07:45:47.846"/>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4/30/2025</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p15:clr>
            <a:srgbClr val="F26B43"/>
          </p15:clr>
        </p15:guide>
        <p15:guide id="2" pos="2160">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4/30/2025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p15:clr>
            <a:srgbClr val="F26B43"/>
          </p15:clr>
        </p15:guide>
        <p15:guide id="2" pos="2160">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A5162F3-CD2A-990B-E496-EB68204D5632}"/>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gs>
              <a:gs pos="96000">
                <a:schemeClr val="accent1"/>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8D106C12-3B24-4FB9-9471-834C2ACDDC8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EE5D4E8D-8517-A346-DFE1-8F9F03B9423C}"/>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6" name="Subtitle 2">
            <a:extLst>
              <a:ext uri="{FF2B5EF4-FFF2-40B4-BE49-F238E27FC236}">
                <a16:creationId xmlns:a16="http://schemas.microsoft.com/office/drawing/2014/main" id="{FD3BC524-367E-E333-6C0D-48AF0A70EB01}"/>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7" name="Text Placeholder 15">
            <a:extLst>
              <a:ext uri="{FF2B5EF4-FFF2-40B4-BE49-F238E27FC236}">
                <a16:creationId xmlns:a16="http://schemas.microsoft.com/office/drawing/2014/main" id="{AE353B50-0D92-E717-17EA-D36298E46BED}"/>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10" name="Text Placeholder 18">
            <a:extLst>
              <a:ext uri="{FF2B5EF4-FFF2-40B4-BE49-F238E27FC236}">
                <a16:creationId xmlns:a16="http://schemas.microsoft.com/office/drawing/2014/main" id="{62F72597-02F9-03D1-6C04-3E43DE203579}"/>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6888297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a:xfrm>
            <a:off x="381000" y="166710"/>
            <a:ext cx="11430000" cy="457200"/>
          </a:xfrm>
        </p:spPr>
        <p:txBody>
          <a:bodyPr/>
          <a:lstStyle>
            <a:lvl1pPr>
              <a:defRPr/>
            </a:lvl1pPr>
          </a:lstStyle>
          <a:p>
            <a:r>
              <a:rPr lang="en-US"/>
              <a:t>Click to Add a Slide Title</a:t>
            </a:r>
            <a:endParaRP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Footer Placeholder 3">
            <a:extLst>
              <a:ext uri="{FF2B5EF4-FFF2-40B4-BE49-F238E27FC236}">
                <a16:creationId xmlns:a16="http://schemas.microsoft.com/office/drawing/2014/main" id="{94A87DF3-73C3-4974-31D3-896D2874FBE8}"/>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62851484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381000" y="166710"/>
            <a:ext cx="11430000" cy="457200"/>
          </a:xfrm>
        </p:spPr>
        <p:txBody>
          <a:bodyPr/>
          <a:lstStyle>
            <a:lvl1pPr>
              <a:defRPr/>
            </a:lvl1pPr>
          </a:lstStyle>
          <a:p>
            <a:r>
              <a:rPr lang="en-US"/>
              <a:t>Click to Add a Slide Title</a:t>
            </a:r>
            <a:endParaRPr/>
          </a:p>
        </p:txBody>
      </p:sp>
      <p:sp>
        <p:nvSpPr>
          <p:cNvPr id="5" name="Text Placeholder 6"/>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3" name="Content Placeholder 2"/>
          <p:cNvSpPr>
            <a:spLocks noGrp="1"/>
          </p:cNvSpPr>
          <p:nvPr>
            <p:ph sz="half" idx="1" hasCustomPrompt="1"/>
            <p:custDataLst>
              <p:tags r:id="rId3"/>
            </p:custDataLst>
          </p:nvPr>
        </p:nvSpPr>
        <p:spPr>
          <a:xfrm>
            <a:off x="381000" y="1219386"/>
            <a:ext cx="5583867" cy="5230268"/>
          </a:xfrm>
        </p:spPr>
        <p:txBody>
          <a:bodyPr vert="horz" lIns="0" tIns="0" rIns="0" bIns="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4"/>
            </p:custDataLst>
          </p:nvPr>
        </p:nvSpPr>
        <p:spPr>
          <a:xfrm>
            <a:off x="6230111" y="1219200"/>
            <a:ext cx="5580889" cy="5230268"/>
          </a:xfrm>
        </p:spPr>
        <p:txBody>
          <a:bodyPr vert="horz" lIns="0" tIns="0" rIns="0" bIns="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Footer Placeholder 5">
            <a:extLst>
              <a:ext uri="{FF2B5EF4-FFF2-40B4-BE49-F238E27FC236}">
                <a16:creationId xmlns:a16="http://schemas.microsoft.com/office/drawing/2014/main" id="{929247AA-191F-640E-F782-FB7658D69262}"/>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883204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3" name="Text Placeholder 6">
            <a:extLst>
              <a:ext uri="{FF2B5EF4-FFF2-40B4-BE49-F238E27FC236}">
                <a16:creationId xmlns:a16="http://schemas.microsoft.com/office/drawing/2014/main" id="{0ED11961-812B-9843-33DB-C89114D84386}"/>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8" name="Content Placeholder 7">
            <a:extLst>
              <a:ext uri="{FF2B5EF4-FFF2-40B4-BE49-F238E27FC236}">
                <a16:creationId xmlns:a16="http://schemas.microsoft.com/office/drawing/2014/main" id="{6A3F3B9C-428F-D2A9-DD17-CA5965E808DE}"/>
              </a:ext>
            </a:extLst>
          </p:cNvPr>
          <p:cNvSpPr>
            <a:spLocks noGrp="1"/>
          </p:cNvSpPr>
          <p:nvPr>
            <p:ph sz="quarter" idx="14" hasCustomPrompt="1"/>
          </p:nvPr>
        </p:nvSpPr>
        <p:spPr>
          <a:xfrm>
            <a:off x="381000" y="1219513"/>
            <a:ext cx="3641725" cy="522789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9" name="Content Placeholder 7">
            <a:extLst>
              <a:ext uri="{FF2B5EF4-FFF2-40B4-BE49-F238E27FC236}">
                <a16:creationId xmlns:a16="http://schemas.microsoft.com/office/drawing/2014/main" id="{A235CDF8-C580-0340-D25B-485D6E3144D1}"/>
              </a:ext>
            </a:extLst>
          </p:cNvPr>
          <p:cNvSpPr>
            <a:spLocks noGrp="1"/>
          </p:cNvSpPr>
          <p:nvPr>
            <p:ph sz="quarter" idx="15" hasCustomPrompt="1"/>
          </p:nvPr>
        </p:nvSpPr>
        <p:spPr>
          <a:xfrm>
            <a:off x="4275138" y="1219200"/>
            <a:ext cx="3641725" cy="522789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0" name="Content Placeholder 7">
            <a:extLst>
              <a:ext uri="{FF2B5EF4-FFF2-40B4-BE49-F238E27FC236}">
                <a16:creationId xmlns:a16="http://schemas.microsoft.com/office/drawing/2014/main" id="{1A8BF4F0-AAF9-F4BE-428E-7ED6CB757129}"/>
              </a:ext>
            </a:extLst>
          </p:cNvPr>
          <p:cNvSpPr>
            <a:spLocks noGrp="1"/>
          </p:cNvSpPr>
          <p:nvPr>
            <p:ph sz="quarter" idx="16" hasCustomPrompt="1"/>
          </p:nvPr>
        </p:nvSpPr>
        <p:spPr>
          <a:xfrm>
            <a:off x="8169275" y="1219200"/>
            <a:ext cx="3641725" cy="522789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Footer Placeholder 3">
            <a:extLst>
              <a:ext uri="{FF2B5EF4-FFF2-40B4-BE49-F238E27FC236}">
                <a16:creationId xmlns:a16="http://schemas.microsoft.com/office/drawing/2014/main" id="{8E25E2C2-7201-FDB7-837C-4DF914007607}"/>
              </a:ext>
            </a:extLst>
          </p:cNvPr>
          <p:cNvSpPr>
            <a:spLocks noGrp="1"/>
          </p:cNvSpPr>
          <p:nvPr>
            <p:ph type="ftr" sz="quarter" idx="17"/>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378576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8" name="Text Placeholder 6">
            <a:extLst>
              <a:ext uri="{FF2B5EF4-FFF2-40B4-BE49-F238E27FC236}">
                <a16:creationId xmlns:a16="http://schemas.microsoft.com/office/drawing/2014/main" id="{05481C3D-0876-785B-42D8-1C2CBCA84783}"/>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10" name="Content Placeholder 7">
            <a:extLst>
              <a:ext uri="{FF2B5EF4-FFF2-40B4-BE49-F238E27FC236}">
                <a16:creationId xmlns:a16="http://schemas.microsoft.com/office/drawing/2014/main" id="{BB1248A5-51A1-C592-3326-B70371AC5878}"/>
              </a:ext>
            </a:extLst>
          </p:cNvPr>
          <p:cNvSpPr>
            <a:spLocks noGrp="1"/>
          </p:cNvSpPr>
          <p:nvPr>
            <p:ph sz="quarter" idx="15" hasCustomPrompt="1"/>
          </p:nvPr>
        </p:nvSpPr>
        <p:spPr>
          <a:xfrm>
            <a:off x="381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1" name="Content Placeholder 7">
            <a:extLst>
              <a:ext uri="{FF2B5EF4-FFF2-40B4-BE49-F238E27FC236}">
                <a16:creationId xmlns:a16="http://schemas.microsoft.com/office/drawing/2014/main" id="{63C6957B-B50D-5950-1B21-87A07F55F14E}"/>
              </a:ext>
            </a:extLst>
          </p:cNvPr>
          <p:cNvSpPr>
            <a:spLocks noGrp="1"/>
          </p:cNvSpPr>
          <p:nvPr>
            <p:ph sz="quarter" idx="16" hasCustomPrompt="1"/>
          </p:nvPr>
        </p:nvSpPr>
        <p:spPr>
          <a:xfrm>
            <a:off x="3302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2" name="Content Placeholder 7">
            <a:extLst>
              <a:ext uri="{FF2B5EF4-FFF2-40B4-BE49-F238E27FC236}">
                <a16:creationId xmlns:a16="http://schemas.microsoft.com/office/drawing/2014/main" id="{9D3DB339-2246-0D21-174E-F2AAE969C7F3}"/>
              </a:ext>
            </a:extLst>
          </p:cNvPr>
          <p:cNvSpPr>
            <a:spLocks noGrp="1"/>
          </p:cNvSpPr>
          <p:nvPr>
            <p:ph sz="quarter" idx="17" hasCustomPrompt="1"/>
          </p:nvPr>
        </p:nvSpPr>
        <p:spPr>
          <a:xfrm>
            <a:off x="6223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3" name="Content Placeholder 7">
            <a:extLst>
              <a:ext uri="{FF2B5EF4-FFF2-40B4-BE49-F238E27FC236}">
                <a16:creationId xmlns:a16="http://schemas.microsoft.com/office/drawing/2014/main" id="{805B7638-8E08-7723-6944-0A584B2C903B}"/>
              </a:ext>
            </a:extLst>
          </p:cNvPr>
          <p:cNvSpPr>
            <a:spLocks noGrp="1"/>
          </p:cNvSpPr>
          <p:nvPr>
            <p:ph sz="quarter" idx="18" hasCustomPrompt="1"/>
          </p:nvPr>
        </p:nvSpPr>
        <p:spPr>
          <a:xfrm>
            <a:off x="9144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3" name="Footer Placeholder 2">
            <a:extLst>
              <a:ext uri="{FF2B5EF4-FFF2-40B4-BE49-F238E27FC236}">
                <a16:creationId xmlns:a16="http://schemas.microsoft.com/office/drawing/2014/main" id="{E521BCCD-EED6-75C2-0BD4-D9314C2A5FAD}"/>
              </a:ext>
            </a:extLst>
          </p:cNvPr>
          <p:cNvSpPr>
            <a:spLocks noGrp="1"/>
          </p:cNvSpPr>
          <p:nvPr>
            <p:ph type="ftr" sz="quarter" idx="19"/>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74980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noAutofit/>
          </a:bodyPr>
          <a:lstStyle>
            <a:lvl1pPr>
              <a:defRPr/>
            </a:lvl1pPr>
          </a:lstStyle>
          <a:p>
            <a:r>
              <a:rPr lang="en-US"/>
              <a:t>Click to Add a Slide Title</a:t>
            </a:r>
            <a:endParaRP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2"/>
            </p:custDataLst>
          </p:nvPr>
        </p:nvSpPr>
        <p:spPr bwMode="ltGray">
          <a:xfrm>
            <a:off x="2" y="942975"/>
            <a:ext cx="12191998" cy="5510213"/>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3"/>
            </p:custDataLst>
          </p:nvPr>
        </p:nvSpPr>
        <p:spPr>
          <a:xfrm>
            <a:off x="379288" y="1219200"/>
            <a:ext cx="11433418" cy="4943475"/>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FAB24FE9-B850-C7F9-F5D3-F1224B79B2BE}"/>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8545572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noAutofit/>
          </a:bodyPr>
          <a:lstStyle>
            <a:lvl1pPr>
              <a:defRPr/>
            </a:lvl1pPr>
          </a:lstStyle>
          <a:p>
            <a:r>
              <a:rPr lang="en-US"/>
              <a:t>Click to Add a Slide Title</a:t>
            </a:r>
            <a:endParaRPr/>
          </a:p>
        </p:txBody>
      </p:sp>
      <p:sp>
        <p:nvSpPr>
          <p:cNvPr id="4" name="Text Placeholder 6"/>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2" y="1219200"/>
            <a:ext cx="12191998" cy="523398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4"/>
            </p:custDataLst>
          </p:nvPr>
        </p:nvSpPr>
        <p:spPr>
          <a:xfrm>
            <a:off x="381000" y="1493838"/>
            <a:ext cx="11429994" cy="4668837"/>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E547C28-36EC-4FCE-85CF-4ACDDC0A91B2}"/>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86571158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noAutofit/>
          </a:bodyPr>
          <a:lstStyle>
            <a:lvl1pPr>
              <a:defRPr/>
            </a:lvl1pPr>
          </a:lstStyle>
          <a:p>
            <a:r>
              <a:rPr lang="en-US"/>
              <a:t>Click to Add a Slide Title</a:t>
            </a:r>
            <a:endParaRPr/>
          </a:p>
        </p:txBody>
      </p:sp>
      <p:sp>
        <p:nvSpPr>
          <p:cNvPr id="4" name="Text Placeholder 6"/>
          <p:cNvSpPr>
            <a:spLocks noGrp="1"/>
          </p:cNvSpPr>
          <p:nvPr>
            <p:ph type="body" sz="quarter" idx="12" hasCustomPrompt="1"/>
            <p:custDataLst>
              <p:tags r:id="rId2"/>
            </p:custDataLst>
          </p:nvPr>
        </p:nvSpPr>
        <p:spPr>
          <a:xfrm>
            <a:off x="381000" y="6588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0" y="1219200"/>
            <a:ext cx="12191998" cy="523398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21277875-179C-93CA-4DD4-04A04508D5BE}"/>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05073769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Content Gray Bar">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8169275" y="-1"/>
            <a:ext cx="4022724"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380999" y="166710"/>
            <a:ext cx="7534275" cy="457200"/>
          </a:xfrm>
        </p:spPr>
        <p:txBody>
          <a:bodyPr>
            <a:noAutofit/>
          </a:bodyPr>
          <a:lstStyle>
            <a:lvl1pPr>
              <a:defRPr/>
            </a:lvl1pPr>
          </a:lstStyle>
          <a:p>
            <a:r>
              <a:rPr lang="en-US"/>
              <a:t>Click to Add a Slide Title</a:t>
            </a:r>
            <a:endParaRPr/>
          </a:p>
        </p:txBody>
      </p:sp>
      <p:sp>
        <p:nvSpPr>
          <p:cNvPr id="7" name="Text Placeholder 6"/>
          <p:cNvSpPr>
            <a:spLocks noGrp="1"/>
          </p:cNvSpPr>
          <p:nvPr>
            <p:ph type="body" sz="quarter" idx="12" hasCustomPrompt="1"/>
            <p:custDataLst>
              <p:tags r:id="rId2"/>
            </p:custDataLst>
          </p:nvPr>
        </p:nvSpPr>
        <p:spPr>
          <a:xfrm>
            <a:off x="380999" y="658835"/>
            <a:ext cx="7534275" cy="320040"/>
          </a:xfrm>
        </p:spPr>
        <p:txBody>
          <a:bodyPr>
            <a:noAutofit/>
          </a:bodyPr>
          <a:lstStyle>
            <a:lvl1pPr marL="0" indent="0">
              <a:spcBef>
                <a:spcPts val="0"/>
              </a:spcBef>
              <a:buFontTx/>
              <a:buNone/>
              <a:defRPr sz="20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3"/>
            </p:custDataLst>
          </p:nvPr>
        </p:nvSpPr>
        <p:spPr>
          <a:xfrm>
            <a:off x="381000" y="1219199"/>
            <a:ext cx="7534275" cy="5235575"/>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4"/>
            </p:custDataLst>
          </p:nvPr>
        </p:nvSpPr>
        <p:spPr>
          <a:xfrm>
            <a:off x="8436864" y="254000"/>
            <a:ext cx="3374136" cy="6199188"/>
          </a:xfrm>
        </p:spPr>
        <p:txBody>
          <a:bodyPr anchor="ctr">
            <a:noAutofit/>
          </a:bodyPr>
          <a:lstStyle>
            <a:lvl1pPr marL="228600" indent="-228600" algn="l">
              <a:spcBef>
                <a:spcPts val="1200"/>
              </a:spcBef>
              <a:buFont typeface="Arial" panose="020B0604020202020204" pitchFamily="34" charset="0"/>
              <a:buChar char="•"/>
              <a:defRPr sz="2000"/>
            </a:lvl1pPr>
            <a:lvl2pPr marL="521208" indent="-228600" algn="l">
              <a:spcBef>
                <a:spcPts val="0"/>
              </a:spcBef>
              <a:buFont typeface="Arial" panose="020B0604020202020204" pitchFamily="34" charset="0"/>
              <a:buChar char="–"/>
              <a:defRPr sz="1800"/>
            </a:lvl2pPr>
            <a:lvl3pPr marL="804672" indent="-228600" algn="l">
              <a:spcBef>
                <a:spcPts val="0"/>
              </a:spcBef>
              <a:buFont typeface="Arial" panose="020B0604020202020204" pitchFamily="34" charset="0"/>
              <a:buChar char="–"/>
              <a:defRPr sz="1600"/>
            </a:lvl3pPr>
            <a:lvl4pPr marL="1088136" indent="-228600" algn="l">
              <a:spcBef>
                <a:spcPts val="0"/>
              </a:spcBef>
              <a:buFont typeface="Arial" panose="020B0604020202020204" pitchFamily="34" charset="0"/>
              <a:buChar char="–"/>
              <a:defRPr sz="1400"/>
            </a:lvl4pPr>
            <a:lvl5pPr marL="1088136" indent="-228600" algn="l">
              <a:spcBef>
                <a:spcPts val="0"/>
              </a:spcBef>
              <a:buFont typeface="Arial" panose="020B0604020202020204" pitchFamily="34" charset="0"/>
              <a:buChar char="–"/>
              <a:defRPr sz="1400"/>
            </a:lvl5pPr>
            <a:lvl6pPr marL="1088136" indent="-228600" algn="l">
              <a:spcBef>
                <a:spcPts val="0"/>
              </a:spcBef>
              <a:buFont typeface="Arial" panose="020B0604020202020204" pitchFamily="34" charset="0"/>
              <a:buChar char="–"/>
              <a:defRPr sz="1400"/>
            </a:lvl6pPr>
            <a:lvl7pPr marL="1088136" indent="-228600" algn="l">
              <a:spcBef>
                <a:spcPts val="0"/>
              </a:spcBef>
              <a:buFont typeface="Arial" panose="020B0604020202020204" pitchFamily="34" charset="0"/>
              <a:buChar char="–"/>
              <a:defRPr sz="1400"/>
            </a:lvl7pPr>
            <a:lvl8pPr marL="1088136" indent="-228600" algn="l">
              <a:spcBef>
                <a:spcPts val="0"/>
              </a:spcBef>
              <a:buFont typeface="Arial" panose="020B0604020202020204" pitchFamily="34" charset="0"/>
              <a:buChar char="–"/>
              <a:defRPr sz="1400"/>
            </a:lvl8pPr>
            <a:lvl9pPr marL="1088136" indent="-228600" algn="l">
              <a:spcBef>
                <a:spcPts val="0"/>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2" name="Footer Placeholder 1">
            <a:extLst>
              <a:ext uri="{FF2B5EF4-FFF2-40B4-BE49-F238E27FC236}">
                <a16:creationId xmlns:a16="http://schemas.microsoft.com/office/drawing/2014/main" id="{1D566FB1-B1B0-B456-1065-6B6889CE3EE4}"/>
              </a:ext>
            </a:extLst>
          </p:cNvPr>
          <p:cNvSpPr>
            <a:spLocks noGrp="1"/>
          </p:cNvSpPr>
          <p:nvPr>
            <p:ph type="ftr" sz="quarter" idx="13"/>
          </p:nvPr>
        </p:nvSpPr>
        <p:spPr/>
        <p:txBody>
          <a:bodyPr/>
          <a:lstStyle>
            <a:lvl1pPr>
              <a:defRPr b="0" i="0"/>
            </a:lvl1pPr>
          </a:lstStyle>
          <a:p>
            <a:r>
              <a:rPr lang="en-US"/>
              <a:t>Synopsys Confidential Information</a:t>
            </a:r>
          </a:p>
        </p:txBody>
      </p:sp>
      <p:sp>
        <p:nvSpPr>
          <p:cNvPr id="8" name="Copyright">
            <a:extLst>
              <a:ext uri="{FF2B5EF4-FFF2-40B4-BE49-F238E27FC236}">
                <a16:creationId xmlns:a16="http://schemas.microsoft.com/office/drawing/2014/main" id="{AEBE60CE-7035-06F2-B69E-EAC93991231B}"/>
              </a:ext>
            </a:extLst>
          </p:cNvPr>
          <p:cNvSpPr txBox="1"/>
          <p:nvPr userDrawn="1">
            <p:custDataLst>
              <p:tags r:id="rId5"/>
            </p:custDataLst>
          </p:nvPr>
        </p:nvSpPr>
        <p:spPr>
          <a:xfrm>
            <a:off x="10203830" y="6544891"/>
            <a:ext cx="1226107" cy="215444"/>
          </a:xfrm>
          <a:prstGeom prst="rect">
            <a:avLst/>
          </a:prstGeom>
          <a:noFill/>
        </p:spPr>
        <p:txBody>
          <a:bodyPr wrap="square" rIns="0" rtlCol="0" anchor="ctr">
            <a:noAutofit/>
          </a:bodyPr>
          <a:lstStyle/>
          <a:p>
            <a:pPr algn="r"/>
            <a:r>
              <a:rPr lang="en-US" sz="700">
                <a:solidFill>
                  <a:srgbClr val="646E81"/>
                </a:solidFill>
              </a:rPr>
              <a:t>© 2025</a:t>
            </a:r>
            <a:r>
              <a:rPr sz="700">
                <a:solidFill>
                  <a:srgbClr val="646E81"/>
                </a:solidFill>
              </a:rPr>
              <a:t> Synopsys, Inc. </a:t>
            </a:r>
          </a:p>
        </p:txBody>
      </p:sp>
      <p:sp>
        <p:nvSpPr>
          <p:cNvPr id="9" name="Slide Number">
            <a:extLst>
              <a:ext uri="{FF2B5EF4-FFF2-40B4-BE49-F238E27FC236}">
                <a16:creationId xmlns:a16="http://schemas.microsoft.com/office/drawing/2014/main" id="{97475C31-9AD1-3A7E-D21E-7E7FC4964219}"/>
              </a:ext>
            </a:extLst>
          </p:cNvPr>
          <p:cNvSpPr txBox="1"/>
          <p:nvPr userDrawn="1">
            <p:custDataLst>
              <p:tags r:id="rId6"/>
            </p:custDataLst>
          </p:nvPr>
        </p:nvSpPr>
        <p:spPr>
          <a:xfrm>
            <a:off x="11429937" y="6544891"/>
            <a:ext cx="374204" cy="215444"/>
          </a:xfrm>
          <a:prstGeom prst="rect">
            <a:avLst/>
          </a:prstGeom>
          <a:noFill/>
        </p:spPr>
        <p:txBody>
          <a:bodyPr wrap="square" lIns="0" tIns="0" rIns="0" bIns="0" rtlCol="0" anchor="ctr">
            <a:noAutofit/>
          </a:bodyPr>
          <a:lstStyle/>
          <a:p>
            <a:pPr algn="r"/>
            <a:fld id="{CAE2347F-76BC-4690-80B5-B24BA0EA7B0A}" type="slidenum">
              <a:rPr sz="700">
                <a:solidFill>
                  <a:srgbClr val="646E81"/>
                </a:solidFill>
              </a:rPr>
              <a:pPr algn="r"/>
              <a:t>‹#›</a:t>
            </a:fld>
            <a:endParaRPr sz="700">
              <a:solidFill>
                <a:srgbClr val="646E81"/>
              </a:solidFill>
            </a:endParaRPr>
          </a:p>
        </p:txBody>
      </p:sp>
    </p:spTree>
    <p:extLst>
      <p:ext uri="{BB962C8B-B14F-4D97-AF65-F5344CB8AC3E}">
        <p14:creationId xmlns:p14="http://schemas.microsoft.com/office/powerpoint/2010/main" val="389058209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Weighted Right">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2" y="-1"/>
            <a:ext cx="4021139"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4275139" y="166710"/>
            <a:ext cx="7535861" cy="457200"/>
          </a:xfrm>
        </p:spPr>
        <p:txBody>
          <a:bodyPr>
            <a:noAutofit/>
          </a:bodyPr>
          <a:lstStyle>
            <a:lvl1pPr>
              <a:defRPr/>
            </a:lvl1pPr>
          </a:lstStyle>
          <a:p>
            <a:r>
              <a:rPr lang="en-US"/>
              <a:t>Click to Add a Slide Title</a:t>
            </a:r>
            <a:endParaRPr/>
          </a:p>
        </p:txBody>
      </p:sp>
      <p:sp>
        <p:nvSpPr>
          <p:cNvPr id="7" name="Text Placeholder 6"/>
          <p:cNvSpPr>
            <a:spLocks noGrp="1"/>
          </p:cNvSpPr>
          <p:nvPr>
            <p:ph type="body" sz="quarter" idx="12" hasCustomPrompt="1"/>
            <p:custDataLst>
              <p:tags r:id="rId2"/>
            </p:custDataLst>
          </p:nvPr>
        </p:nvSpPr>
        <p:spPr>
          <a:xfrm>
            <a:off x="4275139" y="658835"/>
            <a:ext cx="7535861" cy="320040"/>
          </a:xfrm>
        </p:spPr>
        <p:txBody>
          <a:bodyPr>
            <a:noAutofit/>
          </a:bodyPr>
          <a:lstStyle>
            <a:lvl1pPr marL="0" indent="0">
              <a:spcBef>
                <a:spcPts val="0"/>
              </a:spcBef>
              <a:buFontTx/>
              <a:buNone/>
              <a:defRPr sz="20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3"/>
            </p:custDataLst>
          </p:nvPr>
        </p:nvSpPr>
        <p:spPr>
          <a:xfrm>
            <a:off x="4275138" y="1219200"/>
            <a:ext cx="7535861" cy="5233988"/>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a:extLst>
              <a:ext uri="{C183D7F6-B498-43B3-948B-1728B52AA6E4}">
                <adec:decorative xmlns:adec="http://schemas.microsoft.com/office/drawing/2017/decorative" val="0"/>
              </a:ext>
            </a:extLst>
          </p:cNvPr>
          <p:cNvSpPr>
            <a:spLocks noGrp="1"/>
          </p:cNvSpPr>
          <p:nvPr>
            <p:ph sz="quarter" idx="11" hasCustomPrompt="1"/>
            <p:custDataLst>
              <p:tags r:id="rId4"/>
            </p:custDataLst>
          </p:nvPr>
        </p:nvSpPr>
        <p:spPr>
          <a:xfrm>
            <a:off x="381000" y="254000"/>
            <a:ext cx="3374135" cy="6199188"/>
          </a:xfrm>
        </p:spPr>
        <p:txBody>
          <a:bodyPr anchor="ctr">
            <a:noAutofit/>
          </a:bodyPr>
          <a:lstStyle>
            <a:lvl1pPr marL="228600" indent="-228600" algn="l">
              <a:spcBef>
                <a:spcPts val="1200"/>
              </a:spcBef>
              <a:buFont typeface="Arial" panose="020B0604020202020204" pitchFamily="34" charset="0"/>
              <a:buChar char="•"/>
              <a:defRPr sz="2000"/>
            </a:lvl1pPr>
            <a:lvl2pPr marL="521208" indent="-228600" algn="l">
              <a:spcBef>
                <a:spcPts val="0"/>
              </a:spcBef>
              <a:buFont typeface="Arial" panose="020B0604020202020204" pitchFamily="34" charset="0"/>
              <a:buChar char="–"/>
              <a:defRPr sz="1800"/>
            </a:lvl2pPr>
            <a:lvl3pPr marL="804672" indent="-228600" algn="l">
              <a:spcBef>
                <a:spcPts val="0"/>
              </a:spcBef>
              <a:buFont typeface="Arial" panose="020B0604020202020204" pitchFamily="34" charset="0"/>
              <a:buChar char="–"/>
              <a:defRPr sz="1600"/>
            </a:lvl3pPr>
            <a:lvl4pPr marL="1088136" indent="-228600" algn="l">
              <a:spcBef>
                <a:spcPts val="0"/>
              </a:spcBef>
              <a:buFont typeface="Arial" panose="020B0604020202020204" pitchFamily="34" charset="0"/>
              <a:buChar char="–"/>
              <a:defRPr sz="1400"/>
            </a:lvl4pPr>
            <a:lvl5pPr marL="1088136" indent="-228600" algn="l">
              <a:spcBef>
                <a:spcPts val="0"/>
              </a:spcBef>
              <a:buFont typeface="Arial" panose="020B0604020202020204" pitchFamily="34" charset="0"/>
              <a:buChar char="–"/>
              <a:defRPr sz="1400"/>
            </a:lvl5pPr>
            <a:lvl6pPr marL="1088136" indent="-228600" algn="l">
              <a:spcBef>
                <a:spcPts val="0"/>
              </a:spcBef>
              <a:buFont typeface="Arial" panose="020B0604020202020204" pitchFamily="34" charset="0"/>
              <a:buChar char="–"/>
              <a:defRPr sz="1400"/>
            </a:lvl6pPr>
            <a:lvl7pPr marL="1088136" indent="-228600" algn="l">
              <a:spcBef>
                <a:spcPts val="0"/>
              </a:spcBef>
              <a:buFont typeface="Arial" panose="020B0604020202020204" pitchFamily="34" charset="0"/>
              <a:buChar char="–"/>
              <a:defRPr sz="1400"/>
            </a:lvl7pPr>
            <a:lvl8pPr marL="1088136" indent="-228600" algn="l">
              <a:spcBef>
                <a:spcPts val="0"/>
              </a:spcBef>
              <a:buFont typeface="Arial" panose="020B0604020202020204" pitchFamily="34" charset="0"/>
              <a:buChar char="–"/>
              <a:defRPr sz="1400"/>
            </a:lvl8pPr>
            <a:lvl9pPr marL="1088136" indent="-228600" algn="l">
              <a:spcBef>
                <a:spcPts val="0"/>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2" name="Footer Placeholder 1">
            <a:extLst>
              <a:ext uri="{FF2B5EF4-FFF2-40B4-BE49-F238E27FC236}">
                <a16:creationId xmlns:a16="http://schemas.microsoft.com/office/drawing/2014/main" id="{CA175C4D-DBB3-61B2-CDC7-D6051F5B4822}"/>
              </a:ext>
            </a:extLst>
          </p:cNvPr>
          <p:cNvSpPr>
            <a:spLocks noGrp="1"/>
          </p:cNvSpPr>
          <p:nvPr>
            <p:ph type="ftr" sz="quarter" idx="13"/>
          </p:nvPr>
        </p:nvSpPr>
        <p:spPr/>
        <p:txBody>
          <a:bodyPr/>
          <a:lstStyle>
            <a:lvl1pPr>
              <a:defRPr b="0" i="0"/>
            </a:lvl1pPr>
          </a:lstStyle>
          <a:p>
            <a:r>
              <a:rPr lang="en-US"/>
              <a:t>Synopsys Confidential Information</a:t>
            </a:r>
          </a:p>
        </p:txBody>
      </p:sp>
      <p:sp>
        <p:nvSpPr>
          <p:cNvPr id="10" name="logo">
            <a:extLst>
              <a:ext uri="{FF2B5EF4-FFF2-40B4-BE49-F238E27FC236}">
                <a16:creationId xmlns:a16="http://schemas.microsoft.com/office/drawing/2014/main" id="{BEE7CDB9-1EA7-96DE-592C-7E3DEC5CFC8E}"/>
              </a:ext>
            </a:extLst>
          </p:cNvPr>
          <p:cNvSpPr/>
          <p:nvPr userDrawn="1"/>
        </p:nvSpPr>
        <p:spPr>
          <a:xfrm>
            <a:off x="255713" y="6603078"/>
            <a:ext cx="629605" cy="137013"/>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w="9525" cap="flat">
            <a:noFill/>
            <a:prstDash val="solid"/>
            <a:miter/>
          </a:ln>
        </p:spPr>
        <p:txBody>
          <a:bodyPr rtlCol="0" anchor="ctr"/>
          <a:lstStyle/>
          <a:p>
            <a:endParaRPr/>
          </a:p>
        </p:txBody>
      </p:sp>
    </p:spTree>
    <p:extLst>
      <p:ext uri="{BB962C8B-B14F-4D97-AF65-F5344CB8AC3E}">
        <p14:creationId xmlns:p14="http://schemas.microsoft.com/office/powerpoint/2010/main" val="96794886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3" name="Text Placeholder 6">
            <a:extLst>
              <a:ext uri="{FF2B5EF4-FFF2-40B4-BE49-F238E27FC236}">
                <a16:creationId xmlns:a16="http://schemas.microsoft.com/office/drawing/2014/main" id="{1595AAC8-B149-5641-C80F-729CBA4C0C99}"/>
              </a:ext>
            </a:extLst>
          </p:cNvPr>
          <p:cNvSpPr>
            <a:spLocks noGrp="1"/>
          </p:cNvSpPr>
          <p:nvPr>
            <p:ph type="body" sz="quarter" idx="12" hasCustomPrompt="1"/>
            <p:custDataLst>
              <p:tags r:id="rId1"/>
            </p:custDataLst>
          </p:nvPr>
        </p:nvSpPr>
        <p:spPr>
          <a:xfrm>
            <a:off x="380999" y="661035"/>
            <a:ext cx="11429926"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380999"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380999"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p>
          <a:p>
            <a:pPr lvl="2"/>
            <a:r>
              <a:t>Third level</a:t>
            </a:r>
            <a:endParaRPr lang="en-US"/>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4275137"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4275137"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p>
          <a:p>
            <a:pPr lvl="2"/>
            <a:r>
              <a:t>Third level</a:t>
            </a:r>
            <a:endParaRPr lang="en-US"/>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8169275"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8169275"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p>
          <a:p>
            <a:pPr lvl="2"/>
            <a:r>
              <a:t>Third level</a:t>
            </a:r>
            <a:endParaRPr lang="en-US"/>
          </a:p>
        </p:txBody>
      </p:sp>
      <p:sp>
        <p:nvSpPr>
          <p:cNvPr id="4" name="Footer Placeholder 3">
            <a:extLst>
              <a:ext uri="{FF2B5EF4-FFF2-40B4-BE49-F238E27FC236}">
                <a16:creationId xmlns:a16="http://schemas.microsoft.com/office/drawing/2014/main" id="{97574D50-C575-9D23-1774-29C31F8003DF}"/>
              </a:ext>
            </a:extLst>
          </p:cNvPr>
          <p:cNvSpPr>
            <a:spLocks noGrp="1"/>
          </p:cNvSpPr>
          <p:nvPr>
            <p:ph type="ftr" sz="quarter" idx="19"/>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85634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A2560-5C2E-1C5C-1E9F-4FB63F96EE21}"/>
              </a:ext>
              <a:ext uri="{C183D7F6-B498-43B3-948B-1728B52AA6E4}">
                <adec:decorative xmlns:adec="http://schemas.microsoft.com/office/drawing/2017/decorative" val="1"/>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b="-3"/>
          <a:stretch/>
        </p:blipFill>
        <p:spPr>
          <a:xfrm>
            <a:off x="0" y="0"/>
            <a:ext cx="12192000" cy="6857999"/>
          </a:xfrm>
          <a:prstGeom prst="rect">
            <a:avLst/>
          </a:prstGeom>
        </p:spPr>
      </p:pic>
      <p:sp>
        <p:nvSpPr>
          <p:cNvPr id="2" name="overlay">
            <a:extLst>
              <a:ext uri="{FF2B5EF4-FFF2-40B4-BE49-F238E27FC236}">
                <a16:creationId xmlns:a16="http://schemas.microsoft.com/office/drawing/2014/main" id="{4C2CE425-8777-64CE-E735-D4486FB74221}"/>
              </a:ext>
              <a:ext uri="{C183D7F6-B498-43B3-948B-1728B52AA6E4}">
                <adec:decorative xmlns:adec="http://schemas.microsoft.com/office/drawing/2017/decorative" val="1"/>
              </a:ext>
            </a:extLst>
          </p:cNvPr>
          <p:cNvSpPr/>
          <p:nvPr userDrawn="1"/>
        </p:nvSpPr>
        <p:spPr>
          <a:xfrm>
            <a:off x="0" y="-4572"/>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10" name="Freeform: Shape 9">
            <a:extLst>
              <a:ext uri="{FF2B5EF4-FFF2-40B4-BE49-F238E27FC236}">
                <a16:creationId xmlns:a16="http://schemas.microsoft.com/office/drawing/2014/main" id="{7BC7C6A1-FEC4-2890-0084-2EC5127879B9}"/>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5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560EA7D3-641D-4940-D369-1FA07B26B8F4}"/>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2A0BE62B-0317-413D-6BFD-DD75D06A7A3F}"/>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6F3D2197-E503-AF93-D6E6-A06FF7C3E8CF}"/>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5EB4523B-E804-0BE3-53CF-25A51B5B8366}"/>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80A804B5-76CA-4D44-7AD9-8CCAB5D58513}"/>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22855282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4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5" name="Text Placeholder 6">
            <a:extLst>
              <a:ext uri="{FF2B5EF4-FFF2-40B4-BE49-F238E27FC236}">
                <a16:creationId xmlns:a16="http://schemas.microsoft.com/office/drawing/2014/main" id="{3EDBC1AB-338B-29CD-2E1D-927AC6751C85}"/>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381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381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3302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3302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6223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6223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3" name="Content Placeholder 6">
            <a:extLst>
              <a:ext uri="{FF2B5EF4-FFF2-40B4-BE49-F238E27FC236}">
                <a16:creationId xmlns:a16="http://schemas.microsoft.com/office/drawing/2014/main" id="{1458B017-FED4-8782-75EC-CA8D33D2718F}"/>
              </a:ext>
            </a:extLst>
          </p:cNvPr>
          <p:cNvSpPr>
            <a:spLocks noGrp="1"/>
          </p:cNvSpPr>
          <p:nvPr>
            <p:ph sz="quarter" idx="19" hasCustomPrompt="1"/>
          </p:nvPr>
        </p:nvSpPr>
        <p:spPr>
          <a:xfrm>
            <a:off x="9144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4" name="Text Placeholder 7">
            <a:extLst>
              <a:ext uri="{FF2B5EF4-FFF2-40B4-BE49-F238E27FC236}">
                <a16:creationId xmlns:a16="http://schemas.microsoft.com/office/drawing/2014/main" id="{E87BBA34-1426-42BB-0BAD-CB25C8AF6F1B}"/>
              </a:ext>
            </a:extLst>
          </p:cNvPr>
          <p:cNvSpPr>
            <a:spLocks noGrp="1"/>
          </p:cNvSpPr>
          <p:nvPr>
            <p:ph type="body" sz="quarter" idx="20" hasCustomPrompt="1"/>
          </p:nvPr>
        </p:nvSpPr>
        <p:spPr>
          <a:xfrm>
            <a:off x="9144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6" name="Footer Placeholder 5">
            <a:extLst>
              <a:ext uri="{FF2B5EF4-FFF2-40B4-BE49-F238E27FC236}">
                <a16:creationId xmlns:a16="http://schemas.microsoft.com/office/drawing/2014/main" id="{4D5A2900-A3DE-9DA7-0664-41CA7221D411}"/>
              </a:ext>
            </a:extLst>
          </p:cNvPr>
          <p:cNvSpPr>
            <a:spLocks noGrp="1"/>
          </p:cNvSpPr>
          <p:nvPr>
            <p:ph type="ftr" sz="quarter" idx="2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667775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BCCEE3-A885-4EA1-FACB-C7E2B43F3CAB}"/>
              </a:ext>
            </a:extLst>
          </p:cNvPr>
          <p:cNvSpPr/>
          <p:nvPr userDrawn="1"/>
        </p:nvSpPr>
        <p:spPr>
          <a:xfrm>
            <a:off x="-1" y="1493838"/>
            <a:ext cx="12192001" cy="317296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381001" y="2278984"/>
            <a:ext cx="8509000" cy="1005840"/>
          </a:xfrm>
        </p:spPr>
        <p:txBody>
          <a:bodyPr anchor="b"/>
          <a:lstStyle>
            <a:lvl1pPr>
              <a:defRPr sz="3600">
                <a:solidFill>
                  <a:schemeClr val="accent1"/>
                </a:solidFill>
              </a:defRPr>
            </a:lvl1pPr>
          </a:lstStyle>
          <a:p>
            <a:r>
              <a:rPr lang="en-US"/>
              <a:t>Click to Add a Slide Title</a:t>
            </a:r>
            <a:endParaRPr/>
          </a:p>
        </p:txBody>
      </p:sp>
      <p:sp>
        <p:nvSpPr>
          <p:cNvPr id="3" name="Text Placeholder 2"/>
          <p:cNvSpPr>
            <a:spLocks noGrp="1"/>
          </p:cNvSpPr>
          <p:nvPr>
            <p:ph type="body" idx="1" hasCustomPrompt="1"/>
            <p:custDataLst>
              <p:tags r:id="rId1"/>
            </p:custDataLst>
          </p:nvPr>
        </p:nvSpPr>
        <p:spPr>
          <a:xfrm>
            <a:off x="381001" y="3293048"/>
            <a:ext cx="8509000" cy="855731"/>
          </a:xfrm>
        </p:spPr>
        <p:txBody>
          <a:bodyPr>
            <a:noAutofit/>
          </a:bodyPr>
          <a:lstStyle>
            <a:lvl1pPr marL="0" indent="0">
              <a:spcBef>
                <a:spcPts val="0"/>
              </a:spcBef>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Freeform: Shape 5">
            <a:extLst>
              <a:ext uri="{FF2B5EF4-FFF2-40B4-BE49-F238E27FC236}">
                <a16:creationId xmlns:a16="http://schemas.microsoft.com/office/drawing/2014/main" id="{875A7471-6174-7DB2-3A3E-878076C8E2B0}"/>
              </a:ext>
            </a:extLst>
          </p:cNvPr>
          <p:cNvSpPr/>
          <p:nvPr userDrawn="1"/>
        </p:nvSpPr>
        <p:spPr>
          <a:xfrm>
            <a:off x="9082717" y="1493838"/>
            <a:ext cx="3109283" cy="3172968"/>
          </a:xfrm>
          <a:custGeom>
            <a:avLst/>
            <a:gdLst>
              <a:gd name="connsiteX0" fmla="*/ 1011647 w 3109283"/>
              <a:gd name="connsiteY0" fmla="*/ 0 h 3172968"/>
              <a:gd name="connsiteX1" fmla="*/ 3109283 w 3109283"/>
              <a:gd name="connsiteY1" fmla="*/ 0 h 3172968"/>
              <a:gd name="connsiteX2" fmla="*/ 3109283 w 3109283"/>
              <a:gd name="connsiteY2" fmla="*/ 3172968 h 3172968"/>
              <a:gd name="connsiteX3" fmla="*/ 0 w 3109283"/>
              <a:gd name="connsiteY3" fmla="*/ 3172968 h 3172968"/>
            </a:gdLst>
            <a:ahLst/>
            <a:cxnLst>
              <a:cxn ang="0">
                <a:pos x="connsiteX0" y="connsiteY0"/>
              </a:cxn>
              <a:cxn ang="0">
                <a:pos x="connsiteX1" y="connsiteY1"/>
              </a:cxn>
              <a:cxn ang="0">
                <a:pos x="connsiteX2" y="connsiteY2"/>
              </a:cxn>
              <a:cxn ang="0">
                <a:pos x="connsiteX3" y="connsiteY3"/>
              </a:cxn>
            </a:cxnLst>
            <a:rect l="l" t="t" r="r" b="b"/>
            <a:pathLst>
              <a:path w="3109283" h="3172968">
                <a:moveTo>
                  <a:pt x="1011647" y="0"/>
                </a:moveTo>
                <a:lnTo>
                  <a:pt x="3109283" y="0"/>
                </a:lnTo>
                <a:lnTo>
                  <a:pt x="3109283" y="3172968"/>
                </a:lnTo>
                <a:lnTo>
                  <a:pt x="0" y="3172968"/>
                </a:lnTo>
                <a:close/>
              </a:path>
            </a:pathLst>
          </a:custGeom>
          <a:gradFill>
            <a:gsLst>
              <a:gs pos="0">
                <a:srgbClr val="2D1541"/>
              </a:gs>
              <a:gs pos="50000">
                <a:srgbClr val="582A82"/>
              </a:gs>
              <a:gs pos="100000">
                <a:schemeClr val="accent1"/>
              </a:gs>
            </a:gsLst>
            <a:lin ang="1062000" scaled="0"/>
          </a:gradFill>
          <a:effectLst>
            <a:innerShdw dist="76200" dir="10800000">
              <a:schemeClr val="bg1">
                <a:alpha val="15000"/>
              </a:schemeClr>
            </a:innerShdw>
          </a:effectLst>
        </p:spPr>
        <p:txBody>
          <a:bodyPr vert="horz" wrap="square" lIns="1828800" tIns="0" rIns="640080" bIns="0" rtlCol="0" anchor="ctr">
            <a:noAutofit/>
          </a:bodyPr>
          <a:lstStyle/>
          <a:p>
            <a:pPr lvl="0" indent="0" defTabSz="914400">
              <a:lnSpc>
                <a:spcPct val="100000"/>
              </a:lnSpc>
              <a:spcBef>
                <a:spcPts val="0"/>
              </a:spcBef>
              <a:spcAft>
                <a:spcPts val="0"/>
              </a:spcAft>
              <a:buClr>
                <a:schemeClr val="tx1"/>
              </a:buClr>
              <a:buFont typeface="Arial" panose="020B0604020202020204" pitchFamily="34" charset="0"/>
              <a:buNone/>
            </a:pPr>
            <a:endParaRPr lang="en-US" sz="800" b="0" spc="0" baseline="0">
              <a:solidFill>
                <a:schemeClr val="bg1"/>
              </a:solidFill>
            </a:endParaRPr>
          </a:p>
        </p:txBody>
      </p:sp>
    </p:spTree>
    <p:extLst>
      <p:ext uri="{BB962C8B-B14F-4D97-AF65-F5344CB8AC3E}">
        <p14:creationId xmlns:p14="http://schemas.microsoft.com/office/powerpoint/2010/main" val="4149066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BCCEE3-A885-4EA1-FACB-C7E2B43F3CAB}"/>
              </a:ext>
            </a:extLst>
          </p:cNvPr>
          <p:cNvSpPr/>
          <p:nvPr userDrawn="1"/>
        </p:nvSpPr>
        <p:spPr>
          <a:xfrm>
            <a:off x="-1" y="1493838"/>
            <a:ext cx="12192001" cy="317296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381001" y="2278984"/>
            <a:ext cx="8509000" cy="1005840"/>
          </a:xfrm>
        </p:spPr>
        <p:txBody>
          <a:bodyPr anchor="b"/>
          <a:lstStyle>
            <a:lvl1pPr>
              <a:defRPr sz="3600">
                <a:solidFill>
                  <a:srgbClr val="646E81"/>
                </a:solidFill>
              </a:defRPr>
            </a:lvl1pPr>
          </a:lstStyle>
          <a:p>
            <a:r>
              <a:rPr lang="en-US"/>
              <a:t>Click to Add a Slide Title</a:t>
            </a:r>
            <a:endParaRPr/>
          </a:p>
        </p:txBody>
      </p:sp>
      <p:sp>
        <p:nvSpPr>
          <p:cNvPr id="3" name="Text Placeholder 2"/>
          <p:cNvSpPr>
            <a:spLocks noGrp="1"/>
          </p:cNvSpPr>
          <p:nvPr>
            <p:ph type="body" idx="1" hasCustomPrompt="1"/>
            <p:custDataLst>
              <p:tags r:id="rId1"/>
            </p:custDataLst>
          </p:nvPr>
        </p:nvSpPr>
        <p:spPr>
          <a:xfrm>
            <a:off x="381001" y="3293048"/>
            <a:ext cx="8509000" cy="855731"/>
          </a:xfrm>
        </p:spPr>
        <p:txBody>
          <a:bodyPr>
            <a:noAutofit/>
          </a:bodyPr>
          <a:lstStyle>
            <a:lvl1pPr marL="0" indent="0">
              <a:spcBef>
                <a:spcPts val="0"/>
              </a:spcBef>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5" name="Freeform: Shape 4">
            <a:extLst>
              <a:ext uri="{FF2B5EF4-FFF2-40B4-BE49-F238E27FC236}">
                <a16:creationId xmlns:a16="http://schemas.microsoft.com/office/drawing/2014/main" id="{915DF322-37A7-1771-97D8-67349B370EE6}"/>
              </a:ext>
            </a:extLst>
          </p:cNvPr>
          <p:cNvSpPr/>
          <p:nvPr userDrawn="1"/>
        </p:nvSpPr>
        <p:spPr>
          <a:xfrm>
            <a:off x="9082717" y="1493838"/>
            <a:ext cx="3109283" cy="3172968"/>
          </a:xfrm>
          <a:custGeom>
            <a:avLst/>
            <a:gdLst>
              <a:gd name="connsiteX0" fmla="*/ 1011647 w 3109283"/>
              <a:gd name="connsiteY0" fmla="*/ 0 h 3172968"/>
              <a:gd name="connsiteX1" fmla="*/ 3109283 w 3109283"/>
              <a:gd name="connsiteY1" fmla="*/ 0 h 3172968"/>
              <a:gd name="connsiteX2" fmla="*/ 3109283 w 3109283"/>
              <a:gd name="connsiteY2" fmla="*/ 3172968 h 3172968"/>
              <a:gd name="connsiteX3" fmla="*/ 0 w 3109283"/>
              <a:gd name="connsiteY3" fmla="*/ 3172968 h 3172968"/>
            </a:gdLst>
            <a:ahLst/>
            <a:cxnLst>
              <a:cxn ang="0">
                <a:pos x="connsiteX0" y="connsiteY0"/>
              </a:cxn>
              <a:cxn ang="0">
                <a:pos x="connsiteX1" y="connsiteY1"/>
              </a:cxn>
              <a:cxn ang="0">
                <a:pos x="connsiteX2" y="connsiteY2"/>
              </a:cxn>
              <a:cxn ang="0">
                <a:pos x="connsiteX3" y="connsiteY3"/>
              </a:cxn>
            </a:cxnLst>
            <a:rect l="l" t="t" r="r" b="b"/>
            <a:pathLst>
              <a:path w="3109283" h="3172968">
                <a:moveTo>
                  <a:pt x="1011647" y="0"/>
                </a:moveTo>
                <a:lnTo>
                  <a:pt x="3109283" y="0"/>
                </a:lnTo>
                <a:lnTo>
                  <a:pt x="3109283" y="3172968"/>
                </a:lnTo>
                <a:lnTo>
                  <a:pt x="0" y="3172968"/>
                </a:lnTo>
                <a:close/>
              </a:path>
            </a:pathLst>
          </a:custGeom>
          <a:gradFill>
            <a:gsLst>
              <a:gs pos="100000">
                <a:schemeClr val="bg1"/>
              </a:gs>
              <a:gs pos="0">
                <a:srgbClr val="646E81"/>
              </a:gs>
            </a:gsLst>
            <a:lin ang="1062000" scaled="0"/>
          </a:gradFill>
          <a:effectLst>
            <a:innerShdw dist="76200" dir="10800000">
              <a:schemeClr val="bg1">
                <a:alpha val="40000"/>
              </a:schemeClr>
            </a:innerShdw>
          </a:effectLst>
        </p:spPr>
        <p:txBody>
          <a:bodyPr vert="horz" wrap="square" lIns="1828800" tIns="0" rIns="640080" bIns="0" rtlCol="0" anchor="ctr">
            <a:noAutofit/>
          </a:bodyPr>
          <a:lstStyle/>
          <a:p>
            <a:pPr lvl="0" indent="0" defTabSz="914400">
              <a:lnSpc>
                <a:spcPct val="100000"/>
              </a:lnSpc>
              <a:spcBef>
                <a:spcPts val="1200"/>
              </a:spcBef>
              <a:spcAft>
                <a:spcPts val="600"/>
              </a:spcAft>
              <a:buClr>
                <a:schemeClr val="tx1"/>
              </a:buClr>
              <a:buFont typeface="Arial" panose="020B0604020202020204" pitchFamily="34" charset="0"/>
              <a:buNone/>
            </a:pPr>
            <a:endParaRPr lang="en-US" sz="800" b="0" spc="0" baseline="0"/>
          </a:p>
        </p:txBody>
      </p:sp>
    </p:spTree>
    <p:extLst>
      <p:ext uri="{BB962C8B-B14F-4D97-AF65-F5344CB8AC3E}">
        <p14:creationId xmlns:p14="http://schemas.microsoft.com/office/powerpoint/2010/main" val="41952065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0319D9-52B4-0D8B-A4D2-74DCE2BB9E5E}"/>
              </a:ext>
            </a:extLst>
          </p:cNvPr>
          <p:cNvSpPr/>
          <p:nvPr userDrawn="1"/>
        </p:nvSpPr>
        <p:spPr>
          <a:xfrm>
            <a:off x="0" y="254001"/>
            <a:ext cx="12192000" cy="965199"/>
          </a:xfrm>
          <a:prstGeom prst="rect">
            <a:avLst/>
          </a:prstGeom>
          <a:gradFill flip="none" rotWithShape="1">
            <a:gsLst>
              <a:gs pos="0">
                <a:srgbClr val="DFE2E6"/>
              </a:gs>
              <a:gs pos="100000">
                <a:schemeClr val="bg1">
                  <a:lumMod val="95000"/>
                </a:schemeClr>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Freeform: Shape 5">
            <a:extLst>
              <a:ext uri="{FF2B5EF4-FFF2-40B4-BE49-F238E27FC236}">
                <a16:creationId xmlns:a16="http://schemas.microsoft.com/office/drawing/2014/main" id="{8E79253F-1A46-C153-9102-089BFAC9BC3A}"/>
              </a:ext>
            </a:extLst>
          </p:cNvPr>
          <p:cNvSpPr/>
          <p:nvPr/>
        </p:nvSpPr>
        <p:spPr>
          <a:xfrm>
            <a:off x="11505247" y="254002"/>
            <a:ext cx="686753" cy="965199"/>
          </a:xfrm>
          <a:custGeom>
            <a:avLst/>
            <a:gdLst>
              <a:gd name="connsiteX0" fmla="*/ 305620 w 686753"/>
              <a:gd name="connsiteY0" fmla="*/ 0 h 965199"/>
              <a:gd name="connsiteX1" fmla="*/ 686753 w 686753"/>
              <a:gd name="connsiteY1" fmla="*/ 0 h 965199"/>
              <a:gd name="connsiteX2" fmla="*/ 686753 w 686753"/>
              <a:gd name="connsiteY2" fmla="*/ 965199 h 965199"/>
              <a:gd name="connsiteX3" fmla="*/ 0 w 686753"/>
              <a:gd name="connsiteY3" fmla="*/ 965199 h 965199"/>
              <a:gd name="connsiteX4" fmla="*/ 305620 w 686753"/>
              <a:gd name="connsiteY4" fmla="*/ 0 h 965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753" h="965199">
                <a:moveTo>
                  <a:pt x="305620" y="0"/>
                </a:moveTo>
                <a:lnTo>
                  <a:pt x="686753" y="0"/>
                </a:lnTo>
                <a:lnTo>
                  <a:pt x="686753" y="965199"/>
                </a:lnTo>
                <a:lnTo>
                  <a:pt x="0" y="965199"/>
                </a:lnTo>
                <a:lnTo>
                  <a:pt x="305620" y="0"/>
                </a:lnTo>
                <a:close/>
              </a:path>
            </a:pathLst>
          </a:custGeom>
          <a:gradFill>
            <a:gsLst>
              <a:gs pos="0">
                <a:srgbClr val="2D1541"/>
              </a:gs>
              <a:gs pos="50000">
                <a:srgbClr val="582A82"/>
              </a:gs>
              <a:gs pos="100000">
                <a:schemeClr val="accent1"/>
              </a:gs>
            </a:gsLst>
            <a:lin ang="1062000" scaled="0"/>
          </a:gradFill>
          <a:effectLst>
            <a:innerShdw dist="76200" dir="10800000">
              <a:schemeClr val="bg1">
                <a:alpha val="15000"/>
              </a:schemeClr>
            </a:innerShdw>
          </a:effectLst>
        </p:spPr>
        <p:txBody>
          <a:bodyPr vert="horz" wrap="square" lIns="1828800" tIns="0" rIns="640080" bIns="0" rtlCol="0" anchor="ctr">
            <a:noAutofit/>
          </a:bodyPr>
          <a:lstStyle/>
          <a:p>
            <a:pPr lvl="0" indent="0" defTabSz="914400">
              <a:lnSpc>
                <a:spcPct val="100000"/>
              </a:lnSpc>
              <a:spcBef>
                <a:spcPts val="1200"/>
              </a:spcBef>
              <a:spcAft>
                <a:spcPts val="600"/>
              </a:spcAft>
              <a:buClr>
                <a:schemeClr val="tx1"/>
              </a:buClr>
              <a:buFont typeface="Arial" panose="020B0604020202020204" pitchFamily="34" charset="0"/>
              <a:buNone/>
            </a:pPr>
            <a:endParaRPr lang="en-US" sz="800" b="0" spc="0" baseline="0"/>
          </a:p>
        </p:txBody>
      </p:sp>
      <p:sp>
        <p:nvSpPr>
          <p:cNvPr id="12" name="Title 11">
            <a:extLst>
              <a:ext uri="{FF2B5EF4-FFF2-40B4-BE49-F238E27FC236}">
                <a16:creationId xmlns:a16="http://schemas.microsoft.com/office/drawing/2014/main" id="{588923EF-2AAA-BBE4-CEC8-993321A4BBAF}"/>
              </a:ext>
            </a:extLst>
          </p:cNvPr>
          <p:cNvSpPr>
            <a:spLocks noGrp="1"/>
          </p:cNvSpPr>
          <p:nvPr userDrawn="1">
            <p:ph type="title" hasCustomPrompt="1"/>
          </p:nvPr>
        </p:nvSpPr>
        <p:spPr>
          <a:xfrm>
            <a:off x="381001" y="254000"/>
            <a:ext cx="10455274" cy="959065"/>
          </a:xfrm>
        </p:spPr>
        <p:txBody>
          <a:bodyPr tIns="0" bIns="45720" anchor="ctr"/>
          <a:lstStyle>
            <a:lvl1pPr>
              <a:lnSpc>
                <a:spcPct val="90000"/>
              </a:lnSpc>
              <a:defRPr sz="3600" spc="0" baseline="0">
                <a:solidFill>
                  <a:schemeClr val="accent1"/>
                </a:solidFill>
              </a:defRPr>
            </a:lvl1pPr>
          </a:lstStyle>
          <a:p>
            <a:r>
              <a:rPr lang="en-US"/>
              <a:t>Click to Add Agenda Title</a:t>
            </a:r>
            <a:endParaRPr/>
          </a:p>
        </p:txBody>
      </p:sp>
      <p:sp>
        <p:nvSpPr>
          <p:cNvPr id="7" name="Text Placeholder 6"/>
          <p:cNvSpPr>
            <a:spLocks noGrp="1"/>
          </p:cNvSpPr>
          <p:nvPr userDrawn="1">
            <p:ph type="body" sz="quarter" idx="10" hasCustomPrompt="1"/>
            <p:custDataLst>
              <p:tags r:id="rId1"/>
            </p:custDataLst>
          </p:nvPr>
        </p:nvSpPr>
        <p:spPr>
          <a:xfrm>
            <a:off x="381000" y="1493838"/>
            <a:ext cx="11432032" cy="4959351"/>
          </a:xfrm>
        </p:spPr>
        <p:txBody>
          <a:bodyPr>
            <a:noAutofit/>
          </a:bodyPr>
          <a:lstStyle>
            <a:lvl1pPr marL="228600" indent="-228600">
              <a:spcBef>
                <a:spcPts val="1200"/>
              </a:spcBef>
              <a:spcAft>
                <a:spcPts val="60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userDrawn="1">
            <p:ph type="ftr" sz="quarter" idx="1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71322310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4DA9BE-2C59-1EFF-9C68-11D6E982D4BB}"/>
              </a:ext>
            </a:extLst>
          </p:cNvPr>
          <p:cNvSpPr/>
          <p:nvPr userDrawn="1"/>
        </p:nvSpPr>
        <p:spPr>
          <a:xfrm>
            <a:off x="2655595" y="0"/>
            <a:ext cx="9536405" cy="6857790"/>
          </a:xfrm>
          <a:prstGeom prst="rect">
            <a:avLst/>
          </a:prstGeom>
          <a:gradFill flip="none" rotWithShape="1">
            <a:gsLst>
              <a:gs pos="90000">
                <a:srgbClr val="EEF2F6">
                  <a:alpha val="0"/>
                </a:srgbClr>
              </a:gs>
              <a:gs pos="30000">
                <a:srgbClr val="EEF2F6"/>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Wedge divider">
            <a:extLst>
              <a:ext uri="{FF2B5EF4-FFF2-40B4-BE49-F238E27FC236}">
                <a16:creationId xmlns:a16="http://schemas.microsoft.com/office/drawing/2014/main" id="{615603AC-EA91-ECD0-C390-32024AC31EB2}"/>
              </a:ext>
            </a:extLst>
          </p:cNvPr>
          <p:cNvGrpSpPr>
            <a:grpSpLocks noChangeAspect="1"/>
          </p:cNvGrpSpPr>
          <p:nvPr userDrawn="1"/>
        </p:nvGrpSpPr>
        <p:grpSpPr>
          <a:xfrm>
            <a:off x="0" y="0"/>
            <a:ext cx="4866641" cy="6858000"/>
            <a:chOff x="0" y="0"/>
            <a:chExt cx="4866641" cy="6858000"/>
          </a:xfrm>
          <a:effectLst/>
        </p:grpSpPr>
        <p:sp>
          <p:nvSpPr>
            <p:cNvPr id="4" name="Shadow wedge">
              <a:extLst>
                <a:ext uri="{FF2B5EF4-FFF2-40B4-BE49-F238E27FC236}">
                  <a16:creationId xmlns:a16="http://schemas.microsoft.com/office/drawing/2014/main" id="{4852B2F6-437A-2B2F-B104-23CE654A1C76}"/>
                </a:ext>
              </a:extLst>
            </p:cNvPr>
            <p:cNvSpPr/>
            <p:nvPr/>
          </p:nvSpPr>
          <p:spPr>
            <a:xfrm>
              <a:off x="0" y="0"/>
              <a:ext cx="4866641" cy="6858000"/>
            </a:xfrm>
            <a:prstGeom prst="parallelogram">
              <a:avLst>
                <a:gd name="adj" fmla="val 44720"/>
              </a:avLst>
            </a:prstGeom>
            <a:gradFill flip="none" rotWithShape="1">
              <a:gsLst>
                <a:gs pos="19000">
                  <a:schemeClr val="bg1">
                    <a:alpha val="0"/>
                  </a:schemeClr>
                </a:gs>
                <a:gs pos="95000">
                  <a:schemeClr val="bg1">
                    <a:alpha val="0"/>
                  </a:schemeClr>
                </a:gs>
                <a:gs pos="85000">
                  <a:schemeClr val="bg1"/>
                </a:gs>
              </a:gsLst>
              <a:lin ang="5400000" scaled="1"/>
              <a:tileRect/>
            </a:gradFill>
            <a:ln w="12700" cap="rnd" cmpd="sng" algn="ctr">
              <a:noFill/>
              <a:prstDash val="solid"/>
              <a:round/>
            </a:ln>
            <a:effectLst>
              <a:outerShdw blurRad="127000" algn="ctr" rotWithShape="0">
                <a:prstClr val="black">
                  <a:alpha val="30000"/>
                </a:prstClr>
              </a:outerShdw>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6" name="Wedge">
              <a:extLst>
                <a:ext uri="{FF2B5EF4-FFF2-40B4-BE49-F238E27FC236}">
                  <a16:creationId xmlns:a16="http://schemas.microsoft.com/office/drawing/2014/main" id="{2A65E8EA-8FCF-85F9-27EE-B171D7BF3620}"/>
                </a:ext>
              </a:extLst>
            </p:cNvPr>
            <p:cNvSpPr/>
            <p:nvPr/>
          </p:nvSpPr>
          <p:spPr>
            <a:xfrm>
              <a:off x="0" y="0"/>
              <a:ext cx="4866641" cy="6858000"/>
            </a:xfrm>
            <a:prstGeom prst="parallelogram">
              <a:avLst>
                <a:gd name="adj" fmla="val 44720"/>
              </a:avLst>
            </a:prstGeom>
            <a:solidFill>
              <a:schemeClr val="bg1"/>
            </a:solidFill>
            <a:ln w="12700" cap="rnd" cmpd="sng" algn="ctr">
              <a:noFill/>
              <a:prstDash val="solid"/>
              <a:round/>
            </a:ln>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10" name="Rectangle">
              <a:extLst>
                <a:ext uri="{FF2B5EF4-FFF2-40B4-BE49-F238E27FC236}">
                  <a16:creationId xmlns:a16="http://schemas.microsoft.com/office/drawing/2014/main" id="{F84DBCB9-5629-EE10-FE9F-06A28A1F1DB2}"/>
                </a:ext>
              </a:extLst>
            </p:cNvPr>
            <p:cNvSpPr/>
            <p:nvPr/>
          </p:nvSpPr>
          <p:spPr>
            <a:xfrm>
              <a:off x="0" y="0"/>
              <a:ext cx="26757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grpSp>
      <p:sp>
        <p:nvSpPr>
          <p:cNvPr id="12" name="Title 11">
            <a:extLst>
              <a:ext uri="{FF2B5EF4-FFF2-40B4-BE49-F238E27FC236}">
                <a16:creationId xmlns:a16="http://schemas.microsoft.com/office/drawing/2014/main" id="{588923EF-2AAA-BBE4-CEC8-993321A4BBAF}"/>
              </a:ext>
            </a:extLst>
          </p:cNvPr>
          <p:cNvSpPr>
            <a:spLocks noGrp="1"/>
          </p:cNvSpPr>
          <p:nvPr>
            <p:ph type="title" hasCustomPrompt="1"/>
          </p:nvPr>
        </p:nvSpPr>
        <p:spPr>
          <a:xfrm>
            <a:off x="381001" y="2943117"/>
            <a:ext cx="2666999" cy="959065"/>
          </a:xfrm>
        </p:spPr>
        <p:txBody>
          <a:bodyPr tIns="0" bIns="45720" anchor="ctr"/>
          <a:lstStyle>
            <a:lvl1pPr>
              <a:lnSpc>
                <a:spcPct val="90000"/>
              </a:lnSpc>
              <a:defRPr sz="3600" spc="0" baseline="0">
                <a:solidFill>
                  <a:schemeClr val="accent1"/>
                </a:solidFill>
              </a:defRPr>
            </a:lvl1pPr>
          </a:lstStyle>
          <a:p>
            <a:r>
              <a:rPr lang="en-US"/>
              <a:t>Click to Add Agenda Title</a:t>
            </a:r>
            <a:endParaRPr/>
          </a:p>
        </p:txBody>
      </p:sp>
      <p:sp>
        <p:nvSpPr>
          <p:cNvPr id="7" name="Text Placeholder 6"/>
          <p:cNvSpPr>
            <a:spLocks noGrp="1"/>
          </p:cNvSpPr>
          <p:nvPr>
            <p:ph type="body" sz="quarter" idx="10" hasCustomPrompt="1"/>
            <p:custDataLst>
              <p:tags r:id="rId1"/>
            </p:custDataLst>
          </p:nvPr>
        </p:nvSpPr>
        <p:spPr>
          <a:xfrm>
            <a:off x="5248275" y="942975"/>
            <a:ext cx="6562725" cy="4959350"/>
          </a:xfrm>
        </p:spPr>
        <p:txBody>
          <a:bodyPr anchor="ctr">
            <a:noAutofit/>
          </a:bodyPr>
          <a:lstStyle>
            <a:lvl1pPr marL="228600" indent="-228600">
              <a:spcBef>
                <a:spcPts val="1200"/>
              </a:spcBef>
              <a:spcAft>
                <a:spcPts val="60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p:ph type="ftr" sz="quarter" idx="1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32649227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st 4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381000" y="1219200"/>
            <a:ext cx="3343275" cy="4224446"/>
          </a:xfrm>
        </p:spPr>
        <p:txBody>
          <a:bodyPr anchor="ctr"/>
          <a:lstStyle>
            <a:lvl1pPr>
              <a:defRPr sz="3200">
                <a:solidFill>
                  <a:schemeClr val="accent1"/>
                </a:solidFill>
              </a:defRPr>
            </a:lvl1pPr>
          </a:lstStyle>
          <a:p>
            <a:r>
              <a:rPr lang="en-US"/>
              <a:t>Click to Add a Slide Title</a:t>
            </a:r>
            <a:endParaRP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275139" y="122078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04657" y="1220788"/>
            <a:ext cx="6306343" cy="923928"/>
          </a:xfrm>
        </p:spPr>
        <p:txBody>
          <a:bodyPr tIns="45720" anchor="ctr"/>
          <a:lstStyle>
            <a:lvl1pPr marL="0" indent="0">
              <a:spcBef>
                <a:spcPts val="0"/>
              </a:spcBef>
              <a:buFont typeface="Arial" panose="020B0604020202020204" pitchFamily="34" charset="0"/>
              <a:buChar char="​"/>
              <a:defRPr sz="2000">
                <a:latin typeface="+mn-lt"/>
              </a:defRPr>
            </a:lvl1pPr>
            <a:lvl2pPr>
              <a:defRPr>
                <a:latin typeface="+mn-lt"/>
              </a:defRPr>
            </a:lvl2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275139" y="2320431"/>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04657" y="2320431"/>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F8350450-D3AE-57FC-C3A3-F87827AB11EE}"/>
              </a:ext>
            </a:extLst>
          </p:cNvPr>
          <p:cNvSpPr>
            <a:spLocks noGrp="1"/>
          </p:cNvSpPr>
          <p:nvPr>
            <p:ph type="body" sz="quarter" idx="18" hasCustomPrompt="1"/>
          </p:nvPr>
        </p:nvSpPr>
        <p:spPr>
          <a:xfrm>
            <a:off x="4275139" y="3420074"/>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8A385860-0299-211D-B906-D5027B99E30F}"/>
              </a:ext>
            </a:extLst>
          </p:cNvPr>
          <p:cNvSpPr>
            <a:spLocks noGrp="1"/>
          </p:cNvSpPr>
          <p:nvPr>
            <p:ph type="body" sz="quarter" idx="19" hasCustomPrompt="1"/>
          </p:nvPr>
        </p:nvSpPr>
        <p:spPr>
          <a:xfrm>
            <a:off x="5504657" y="3420074"/>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Text Placeholder 3">
            <a:extLst>
              <a:ext uri="{FF2B5EF4-FFF2-40B4-BE49-F238E27FC236}">
                <a16:creationId xmlns:a16="http://schemas.microsoft.com/office/drawing/2014/main" id="{C54CE193-DE98-4F2F-6B77-D27FEE536D83}"/>
              </a:ext>
            </a:extLst>
          </p:cNvPr>
          <p:cNvSpPr>
            <a:spLocks noGrp="1"/>
          </p:cNvSpPr>
          <p:nvPr>
            <p:ph type="body" sz="quarter" idx="20" hasCustomPrompt="1"/>
          </p:nvPr>
        </p:nvSpPr>
        <p:spPr>
          <a:xfrm>
            <a:off x="4275139" y="451971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3B915440-D842-4BC0-4270-32CA0D5643AD}"/>
              </a:ext>
            </a:extLst>
          </p:cNvPr>
          <p:cNvSpPr>
            <a:spLocks noGrp="1"/>
          </p:cNvSpPr>
          <p:nvPr>
            <p:ph type="body" sz="quarter" idx="21" hasCustomPrompt="1"/>
          </p:nvPr>
        </p:nvSpPr>
        <p:spPr>
          <a:xfrm>
            <a:off x="5504657" y="451971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4" name="Footer Placeholder 3">
            <a:extLst>
              <a:ext uri="{FF2B5EF4-FFF2-40B4-BE49-F238E27FC236}">
                <a16:creationId xmlns:a16="http://schemas.microsoft.com/office/drawing/2014/main" id="{15A253EA-C5B5-B627-3F7D-95B60E4D758C}"/>
              </a:ext>
            </a:extLst>
          </p:cNvPr>
          <p:cNvSpPr>
            <a:spLocks noGrp="1"/>
          </p:cNvSpPr>
          <p:nvPr>
            <p:ph type="ftr" sz="quarter" idx="2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701790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st 5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381000" y="663919"/>
            <a:ext cx="3343275" cy="5238406"/>
          </a:xfrm>
        </p:spPr>
        <p:txBody>
          <a:bodyPr anchor="ctr"/>
          <a:lstStyle>
            <a:lvl1pPr>
              <a:defRPr sz="3200">
                <a:solidFill>
                  <a:schemeClr val="accent1"/>
                </a:solidFill>
              </a:defRPr>
            </a:lvl1pPr>
          </a:lstStyle>
          <a:p>
            <a:r>
              <a:rPr lang="en-US"/>
              <a:t>Click to Add a Slide Title</a:t>
            </a:r>
            <a:endParaRP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4275139" y="663919"/>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5504657" y="663919"/>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4275139" y="174253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5504657" y="174253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275139" y="282115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04657" y="282115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275139" y="389977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04657" y="389977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4275139" y="4978397"/>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5504657" y="4978397"/>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Footer Placeholder 12">
            <a:extLst>
              <a:ext uri="{FF2B5EF4-FFF2-40B4-BE49-F238E27FC236}">
                <a16:creationId xmlns:a16="http://schemas.microsoft.com/office/drawing/2014/main" id="{D8389201-6F7F-6372-C36E-21CBD9B64437}"/>
              </a:ext>
            </a:extLst>
          </p:cNvPr>
          <p:cNvSpPr>
            <a:spLocks noGrp="1"/>
          </p:cNvSpPr>
          <p:nvPr>
            <p:ph type="ftr" sz="quarter" idx="2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334543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ist 6+ Items">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549A1D-FE5F-6493-0D2C-5A67CCAFA759}"/>
              </a:ext>
            </a:extLst>
          </p:cNvPr>
          <p:cNvSpPr>
            <a:spLocks noGrp="1"/>
          </p:cNvSpPr>
          <p:nvPr>
            <p:ph type="title" hasCustomPrompt="1"/>
          </p:nvPr>
        </p:nvSpPr>
        <p:spPr/>
        <p:txBody>
          <a:bodyPr/>
          <a:lstStyle>
            <a:lvl1pPr>
              <a:defRPr>
                <a:solidFill>
                  <a:schemeClr val="accent1"/>
                </a:solidFill>
              </a:defRPr>
            </a:lvl1pPr>
          </a:lstStyle>
          <a:p>
            <a:r>
              <a:rPr lang="en-US"/>
              <a:t>Click to Add a Slide Title</a:t>
            </a:r>
            <a:endParaRP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381001" y="1220788"/>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1354139" y="1220788"/>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381001" y="2204887"/>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1354139" y="2204887"/>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381001" y="3188986"/>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1354139" y="3188986"/>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381001" y="41730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1354139" y="41730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381001" y="51571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1354139" y="51571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5" name="Text Placeholder 3">
            <a:extLst>
              <a:ext uri="{FF2B5EF4-FFF2-40B4-BE49-F238E27FC236}">
                <a16:creationId xmlns:a16="http://schemas.microsoft.com/office/drawing/2014/main" id="{4509322E-98EF-4BEF-6925-3A3C0BAD578F}"/>
              </a:ext>
            </a:extLst>
          </p:cNvPr>
          <p:cNvSpPr>
            <a:spLocks noGrp="1"/>
          </p:cNvSpPr>
          <p:nvPr>
            <p:ph type="body" sz="quarter" idx="21" hasCustomPrompt="1"/>
          </p:nvPr>
        </p:nvSpPr>
        <p:spPr>
          <a:xfrm>
            <a:off x="6223001" y="1220788"/>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98D289B3-4BA2-C617-ED73-F39641E6A0AE}"/>
              </a:ext>
            </a:extLst>
          </p:cNvPr>
          <p:cNvSpPr>
            <a:spLocks noGrp="1"/>
          </p:cNvSpPr>
          <p:nvPr>
            <p:ph type="body" sz="quarter" idx="20" hasCustomPrompt="1"/>
          </p:nvPr>
        </p:nvSpPr>
        <p:spPr>
          <a:xfrm>
            <a:off x="7196139" y="1220788"/>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6" name="Text Placeholder 3">
            <a:extLst>
              <a:ext uri="{FF2B5EF4-FFF2-40B4-BE49-F238E27FC236}">
                <a16:creationId xmlns:a16="http://schemas.microsoft.com/office/drawing/2014/main" id="{33E0F58C-12CB-A4B7-2EE8-77D408185047}"/>
              </a:ext>
            </a:extLst>
          </p:cNvPr>
          <p:cNvSpPr>
            <a:spLocks noGrp="1"/>
          </p:cNvSpPr>
          <p:nvPr>
            <p:ph type="body" sz="quarter" idx="22" hasCustomPrompt="1"/>
          </p:nvPr>
        </p:nvSpPr>
        <p:spPr>
          <a:xfrm>
            <a:off x="6223001" y="2204887"/>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9" name="Text Placeholder 3">
            <a:extLst>
              <a:ext uri="{FF2B5EF4-FFF2-40B4-BE49-F238E27FC236}">
                <a16:creationId xmlns:a16="http://schemas.microsoft.com/office/drawing/2014/main" id="{D3EB67F8-216A-5032-DBD4-C4A0B76D41F6}"/>
              </a:ext>
            </a:extLst>
          </p:cNvPr>
          <p:cNvSpPr>
            <a:spLocks noGrp="1"/>
          </p:cNvSpPr>
          <p:nvPr>
            <p:ph type="body" sz="quarter" idx="25" hasCustomPrompt="1"/>
          </p:nvPr>
        </p:nvSpPr>
        <p:spPr>
          <a:xfrm>
            <a:off x="7196139" y="2204887"/>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7" name="Text Placeholder 3">
            <a:extLst>
              <a:ext uri="{FF2B5EF4-FFF2-40B4-BE49-F238E27FC236}">
                <a16:creationId xmlns:a16="http://schemas.microsoft.com/office/drawing/2014/main" id="{A38A73A5-69B6-B914-12E9-4F56BBEE673E}"/>
              </a:ext>
            </a:extLst>
          </p:cNvPr>
          <p:cNvSpPr>
            <a:spLocks noGrp="1"/>
          </p:cNvSpPr>
          <p:nvPr>
            <p:ph type="body" sz="quarter" idx="23" hasCustomPrompt="1"/>
          </p:nvPr>
        </p:nvSpPr>
        <p:spPr>
          <a:xfrm>
            <a:off x="6223001" y="3188986"/>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0" name="Text Placeholder 3">
            <a:extLst>
              <a:ext uri="{FF2B5EF4-FFF2-40B4-BE49-F238E27FC236}">
                <a16:creationId xmlns:a16="http://schemas.microsoft.com/office/drawing/2014/main" id="{F2631F80-E56A-4102-3E40-187FE9F4C315}"/>
              </a:ext>
            </a:extLst>
          </p:cNvPr>
          <p:cNvSpPr>
            <a:spLocks noGrp="1"/>
          </p:cNvSpPr>
          <p:nvPr>
            <p:ph type="body" sz="quarter" idx="26" hasCustomPrompt="1"/>
          </p:nvPr>
        </p:nvSpPr>
        <p:spPr>
          <a:xfrm>
            <a:off x="7196139" y="3188986"/>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8" name="Text Placeholder 3">
            <a:extLst>
              <a:ext uri="{FF2B5EF4-FFF2-40B4-BE49-F238E27FC236}">
                <a16:creationId xmlns:a16="http://schemas.microsoft.com/office/drawing/2014/main" id="{345A71CE-598C-454B-96BB-C01137AC221E}"/>
              </a:ext>
            </a:extLst>
          </p:cNvPr>
          <p:cNvSpPr>
            <a:spLocks noGrp="1"/>
          </p:cNvSpPr>
          <p:nvPr>
            <p:ph type="body" sz="quarter" idx="24" hasCustomPrompt="1"/>
          </p:nvPr>
        </p:nvSpPr>
        <p:spPr>
          <a:xfrm>
            <a:off x="6223001" y="41730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1" name="Text Placeholder 3">
            <a:extLst>
              <a:ext uri="{FF2B5EF4-FFF2-40B4-BE49-F238E27FC236}">
                <a16:creationId xmlns:a16="http://schemas.microsoft.com/office/drawing/2014/main" id="{3529EA03-13E7-5EFC-EFA4-E6045B38D8B9}"/>
              </a:ext>
            </a:extLst>
          </p:cNvPr>
          <p:cNvSpPr>
            <a:spLocks noGrp="1"/>
          </p:cNvSpPr>
          <p:nvPr>
            <p:ph type="body" sz="quarter" idx="27" hasCustomPrompt="1"/>
          </p:nvPr>
        </p:nvSpPr>
        <p:spPr>
          <a:xfrm>
            <a:off x="7196139" y="41730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22" name="Text Placeholder 3">
            <a:extLst>
              <a:ext uri="{FF2B5EF4-FFF2-40B4-BE49-F238E27FC236}">
                <a16:creationId xmlns:a16="http://schemas.microsoft.com/office/drawing/2014/main" id="{55862BA0-D7A5-FF34-6159-7A6D05CABF54}"/>
              </a:ext>
            </a:extLst>
          </p:cNvPr>
          <p:cNvSpPr>
            <a:spLocks noGrp="1"/>
          </p:cNvSpPr>
          <p:nvPr>
            <p:ph type="body" sz="quarter" idx="28" hasCustomPrompt="1"/>
          </p:nvPr>
        </p:nvSpPr>
        <p:spPr>
          <a:xfrm>
            <a:off x="6223001" y="51571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3" name="Text Placeholder 3">
            <a:extLst>
              <a:ext uri="{FF2B5EF4-FFF2-40B4-BE49-F238E27FC236}">
                <a16:creationId xmlns:a16="http://schemas.microsoft.com/office/drawing/2014/main" id="{60A3252F-943C-ABA4-B929-AA5599C802E7}"/>
              </a:ext>
            </a:extLst>
          </p:cNvPr>
          <p:cNvSpPr>
            <a:spLocks noGrp="1"/>
          </p:cNvSpPr>
          <p:nvPr>
            <p:ph type="body" sz="quarter" idx="29" hasCustomPrompt="1"/>
          </p:nvPr>
        </p:nvSpPr>
        <p:spPr>
          <a:xfrm>
            <a:off x="7196139" y="51571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2" name="Footer Placeholder 1">
            <a:extLst>
              <a:ext uri="{FF2B5EF4-FFF2-40B4-BE49-F238E27FC236}">
                <a16:creationId xmlns:a16="http://schemas.microsoft.com/office/drawing/2014/main" id="{C5E2C9E3-D55E-954E-690D-6433F5294AEB}"/>
              </a:ext>
            </a:extLst>
          </p:cNvPr>
          <p:cNvSpPr>
            <a:spLocks noGrp="1"/>
          </p:cNvSpPr>
          <p:nvPr>
            <p:ph type="ftr" sz="quarter" idx="3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40389731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307D7-93DB-5F15-1F17-D0657E39EA2D}"/>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69440805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E00725-3C1E-62E1-41A0-61F76E5DA5A4}"/>
              </a:ext>
            </a:extLst>
          </p:cNvPr>
          <p:cNvSpPr>
            <a:spLocks noGrp="1"/>
          </p:cNvSpPr>
          <p:nvPr>
            <p:ph type="body" sz="quarter" idx="10" hasCustomPrompt="1"/>
          </p:nvPr>
        </p:nvSpPr>
        <p:spPr>
          <a:xfrm>
            <a:off x="381000" y="254000"/>
            <a:ext cx="11428414" cy="4006588"/>
          </a:xfrm>
        </p:spPr>
        <p:txBody>
          <a:bodyPr anchor="ctr"/>
          <a:lstStyle>
            <a:lvl1pPr marL="0">
              <a:spcBef>
                <a:spcPts val="0"/>
              </a:spcBef>
              <a:buNone/>
              <a:defRPr sz="3800">
                <a:latin typeface="+mj-lt"/>
              </a:defRPr>
            </a:lvl1pPr>
            <a:lvl2pPr marL="0" indent="0">
              <a:spcBef>
                <a:spcPts val="0"/>
              </a:spcBef>
              <a:buNone/>
              <a:defRPr sz="3800"/>
            </a:lvl2pPr>
            <a:lvl3pPr marL="0" indent="0">
              <a:spcBef>
                <a:spcPts val="0"/>
              </a:spcBef>
              <a:buNone/>
              <a:defRPr sz="3800"/>
            </a:lvl3pPr>
            <a:lvl4pPr marL="0" indent="0">
              <a:spcBef>
                <a:spcPts val="0"/>
              </a:spcBef>
              <a:buNone/>
              <a:defRPr sz="3800"/>
            </a:lvl4pPr>
            <a:lvl5pPr marL="0" indent="0">
              <a:spcBef>
                <a:spcPts val="0"/>
              </a:spcBef>
              <a:buNone/>
              <a:defRPr sz="3800"/>
            </a:lvl5pPr>
            <a:lvl6pPr marL="0" indent="0">
              <a:spcBef>
                <a:spcPts val="0"/>
              </a:spcBef>
              <a:buNone/>
              <a:defRPr sz="3800"/>
            </a:lvl6pPr>
            <a:lvl7pPr marL="0" indent="0">
              <a:spcBef>
                <a:spcPts val="0"/>
              </a:spcBef>
              <a:buNone/>
              <a:defRPr sz="3800"/>
            </a:lvl7pPr>
            <a:lvl8pPr marL="0" indent="0">
              <a:spcBef>
                <a:spcPts val="0"/>
              </a:spcBef>
              <a:buNone/>
              <a:defRPr sz="3800"/>
            </a:lvl8pPr>
            <a:lvl9pPr marL="0" indent="0">
              <a:spcBef>
                <a:spcPts val="0"/>
              </a:spcBef>
              <a:buNone/>
              <a:defRPr sz="3800"/>
            </a:lvl9pPr>
          </a:lstStyle>
          <a:p>
            <a:pPr lvl="0"/>
            <a:r>
              <a:t>Click to add statement text</a:t>
            </a:r>
          </a:p>
        </p:txBody>
      </p:sp>
      <p:sp>
        <p:nvSpPr>
          <p:cNvPr id="8" name="Text Placeholder 7">
            <a:extLst>
              <a:ext uri="{FF2B5EF4-FFF2-40B4-BE49-F238E27FC236}">
                <a16:creationId xmlns:a16="http://schemas.microsoft.com/office/drawing/2014/main" id="{397D9D8F-7C7B-9A1F-FFB2-D5F8D3FD09F6}"/>
              </a:ext>
            </a:extLst>
          </p:cNvPr>
          <p:cNvSpPr>
            <a:spLocks noGrp="1"/>
          </p:cNvSpPr>
          <p:nvPr>
            <p:ph type="body" sz="quarter" idx="11" hasCustomPrompt="1"/>
          </p:nvPr>
        </p:nvSpPr>
        <p:spPr>
          <a:xfrm>
            <a:off x="380948" y="4489989"/>
            <a:ext cx="11423754" cy="1412336"/>
          </a:xfrm>
        </p:spPr>
        <p:txBody>
          <a:bodyPr/>
          <a:lstStyle>
            <a:lvl1pPr marL="0">
              <a:spcBef>
                <a:spcPts val="0"/>
              </a:spcBef>
              <a:buNone/>
              <a:defRPr sz="2800">
                <a:solidFill>
                  <a:srgbClr val="646E81"/>
                </a:solidFill>
                <a:latin typeface="+mj-lt"/>
              </a:defRPr>
            </a:lvl1pPr>
            <a:lvl2pPr marL="0" indent="0">
              <a:spcBef>
                <a:spcPts val="0"/>
              </a:spcBef>
              <a:buNone/>
              <a:defRPr sz="2800">
                <a:solidFill>
                  <a:schemeClr val="tx2"/>
                </a:solidFill>
              </a:defRPr>
            </a:lvl2pPr>
            <a:lvl3pPr marL="0" indent="0">
              <a:spcBef>
                <a:spcPts val="0"/>
              </a:spcBef>
              <a:buNone/>
              <a:defRPr sz="2800">
                <a:solidFill>
                  <a:schemeClr val="tx2"/>
                </a:solidFill>
              </a:defRPr>
            </a:lvl3pPr>
            <a:lvl4pPr marL="0" indent="0">
              <a:spcBef>
                <a:spcPts val="0"/>
              </a:spcBef>
              <a:buNone/>
              <a:defRPr sz="2800">
                <a:solidFill>
                  <a:schemeClr val="tx2"/>
                </a:solidFill>
              </a:defRPr>
            </a:lvl4pPr>
            <a:lvl5pPr marL="0" indent="0">
              <a:spcBef>
                <a:spcPts val="0"/>
              </a:spcBef>
              <a:buNone/>
              <a:defRPr sz="2800">
                <a:solidFill>
                  <a:schemeClr val="tx2"/>
                </a:solidFill>
              </a:defRPr>
            </a:lvl5pPr>
            <a:lvl6pPr marL="0" indent="0">
              <a:spcBef>
                <a:spcPts val="0"/>
              </a:spcBef>
              <a:buNone/>
              <a:defRPr sz="2800">
                <a:solidFill>
                  <a:schemeClr val="tx2"/>
                </a:solidFill>
              </a:defRPr>
            </a:lvl6pPr>
            <a:lvl7pPr marL="0" indent="0">
              <a:spcBef>
                <a:spcPts val="0"/>
              </a:spcBef>
              <a:buNone/>
              <a:defRPr sz="2800">
                <a:solidFill>
                  <a:schemeClr val="tx2"/>
                </a:solidFill>
              </a:defRPr>
            </a:lvl7pPr>
            <a:lvl8pPr marL="0" indent="0">
              <a:spcBef>
                <a:spcPts val="0"/>
              </a:spcBef>
              <a:buNone/>
              <a:defRPr sz="2800">
                <a:solidFill>
                  <a:schemeClr val="tx2"/>
                </a:solidFill>
              </a:defRPr>
            </a:lvl8pPr>
            <a:lvl9pPr marL="0" indent="0">
              <a:spcBef>
                <a:spcPts val="0"/>
              </a:spcBef>
              <a:buNone/>
              <a:defRPr sz="2800">
                <a:solidFill>
                  <a:schemeClr val="tx2"/>
                </a:solidFill>
              </a:defRPr>
            </a:lvl9pPr>
          </a:lstStyle>
          <a:p>
            <a:pPr lvl="0"/>
            <a:r>
              <a:t>Optional information</a:t>
            </a:r>
          </a:p>
        </p:txBody>
      </p:sp>
      <p:sp>
        <p:nvSpPr>
          <p:cNvPr id="2" name="Footer Placeholder 1">
            <a:extLst>
              <a:ext uri="{FF2B5EF4-FFF2-40B4-BE49-F238E27FC236}">
                <a16:creationId xmlns:a16="http://schemas.microsoft.com/office/drawing/2014/main" id="{4D9E1CEF-27E0-070A-5743-9D41FE98786C}"/>
              </a:ext>
            </a:extLst>
          </p:cNvPr>
          <p:cNvSpPr>
            <a:spLocks noGrp="1"/>
          </p:cNvSpPr>
          <p:nvPr>
            <p:ph type="ftr" sz="quarter" idx="1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788400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B7C43C-87F9-FFEB-B752-41104C9ED8A7}"/>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0" y="1"/>
            <a:ext cx="12206854" cy="6856282"/>
          </a:xfrm>
          <a:prstGeom prst="rect">
            <a:avLst/>
          </a:prstGeom>
        </p:spPr>
      </p:pic>
      <p:sp>
        <p:nvSpPr>
          <p:cNvPr id="5" name="overlay">
            <a:extLst>
              <a:ext uri="{FF2B5EF4-FFF2-40B4-BE49-F238E27FC236}">
                <a16:creationId xmlns:a16="http://schemas.microsoft.com/office/drawing/2014/main" id="{8EAC0264-017E-95A5-6079-C0960382BE10}"/>
              </a:ext>
              <a:ext uri="{C183D7F6-B498-43B3-948B-1728B52AA6E4}">
                <adec:decorative xmlns:adec="http://schemas.microsoft.com/office/drawing/2017/decorative" val="1"/>
              </a:ext>
            </a:extLst>
          </p:cNvPr>
          <p:cNvSpPr/>
          <p:nvPr userDrawn="1"/>
        </p:nvSpPr>
        <p:spPr>
          <a:xfrm>
            <a:off x="0" y="-9144"/>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2" name="Freeform: Shape 1">
            <a:extLst>
              <a:ext uri="{FF2B5EF4-FFF2-40B4-BE49-F238E27FC236}">
                <a16:creationId xmlns:a16="http://schemas.microsoft.com/office/drawing/2014/main" id="{37E39B42-8A7F-1FC7-8852-5DB356597276}"/>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0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logo">
            <a:extLst>
              <a:ext uri="{FF2B5EF4-FFF2-40B4-BE49-F238E27FC236}">
                <a16:creationId xmlns:a16="http://schemas.microsoft.com/office/drawing/2014/main" id="{37BCCDDD-BC08-0BBC-5487-B86655196BE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4" name="Title 1">
            <a:extLst>
              <a:ext uri="{FF2B5EF4-FFF2-40B4-BE49-F238E27FC236}">
                <a16:creationId xmlns:a16="http://schemas.microsoft.com/office/drawing/2014/main" id="{C6B9B324-4CB3-5DE5-149D-A99666DA5620}"/>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01AA2DFB-F8C9-4DBF-A49A-1E885C9A9534}"/>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E525E93B-A517-E74D-C282-375E74B80247}"/>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6AD48C3C-583D-2B52-82AB-3058F2F4C551}"/>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50065263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02" name="Picture Placeholder 101">
            <a:extLst>
              <a:ext uri="{FF2B5EF4-FFF2-40B4-BE49-F238E27FC236}">
                <a16:creationId xmlns:a16="http://schemas.microsoft.com/office/drawing/2014/main" id="{0557EFC8-5F3B-23D5-BA0D-DB8F2746883A}"/>
              </a:ext>
            </a:extLst>
          </p:cNvPr>
          <p:cNvSpPr>
            <a:spLocks noGrp="1"/>
          </p:cNvSpPr>
          <p:nvPr>
            <p:ph type="pic" sz="quarter" idx="10" hasCustomPrompt="1"/>
          </p:nvPr>
        </p:nvSpPr>
        <p:spPr>
          <a:xfrm>
            <a:off x="7180146" y="942975"/>
            <a:ext cx="5018204" cy="5219700"/>
          </a:xfrm>
          <a:gradFill>
            <a:gsLst>
              <a:gs pos="100000">
                <a:schemeClr val="bg1"/>
              </a:gs>
              <a:gs pos="0">
                <a:srgbClr val="646E81"/>
              </a:gs>
            </a:gsLst>
            <a:lin ang="1062000" scaled="0"/>
          </a:gradFill>
        </p:spPr>
        <p:txBody>
          <a:bodyPr lIns="2743200" anchor="ctr"/>
          <a:lstStyle>
            <a:lvl1pPr marL="0" indent="0" algn="l">
              <a:spcBef>
                <a:spcPts val="0"/>
              </a:spcBef>
              <a:spcAft>
                <a:spcPts val="0"/>
              </a:spcAft>
              <a:buNone/>
              <a:defRPr sz="800" b="0"/>
            </a:lvl1pPr>
          </a:lstStyle>
          <a:p>
            <a:r>
              <a:rPr lang="en-US"/>
              <a:t>(Optional)</a:t>
            </a:r>
            <a:br>
              <a:rPr lang="en-US"/>
            </a:br>
            <a:r>
              <a:rPr lang="en-US"/>
              <a:t>Click icon to add picture</a:t>
            </a:r>
            <a:endParaRPr/>
          </a:p>
        </p:txBody>
      </p:sp>
      <p:sp>
        <p:nvSpPr>
          <p:cNvPr id="6" name="Text Placeholder 5">
            <a:extLst>
              <a:ext uri="{FF2B5EF4-FFF2-40B4-BE49-F238E27FC236}">
                <a16:creationId xmlns:a16="http://schemas.microsoft.com/office/drawing/2014/main" id="{30B2E0F2-B31D-08C7-5E94-BA68BF3E82B7}"/>
              </a:ext>
            </a:extLst>
          </p:cNvPr>
          <p:cNvSpPr>
            <a:spLocks noGrp="1"/>
          </p:cNvSpPr>
          <p:nvPr>
            <p:ph type="body" sz="quarter" idx="11"/>
          </p:nvPr>
        </p:nvSpPr>
        <p:spPr>
          <a:xfrm>
            <a:off x="0" y="941386"/>
            <a:ext cx="9022080" cy="5221289"/>
          </a:xfrm>
          <a:custGeom>
            <a:avLst/>
            <a:gdLst>
              <a:gd name="connsiteX0" fmla="*/ 0 w 8953500"/>
              <a:gd name="connsiteY0" fmla="*/ 0 h 5181600"/>
              <a:gd name="connsiteX1" fmla="*/ 8953500 w 8953500"/>
              <a:gd name="connsiteY1" fmla="*/ 0 h 5181600"/>
              <a:gd name="connsiteX2" fmla="*/ 8953500 w 8953500"/>
              <a:gd name="connsiteY2" fmla="*/ 11020 h 5181600"/>
              <a:gd name="connsiteX3" fmla="*/ 7302896 w 8953500"/>
              <a:gd name="connsiteY3" fmla="*/ 5181600 h 5181600"/>
              <a:gd name="connsiteX4" fmla="*/ 0 w 8953500"/>
              <a:gd name="connsiteY4" fmla="*/ 518160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0" h="5181600">
                <a:moveTo>
                  <a:pt x="0" y="0"/>
                </a:moveTo>
                <a:lnTo>
                  <a:pt x="8953500" y="0"/>
                </a:lnTo>
                <a:lnTo>
                  <a:pt x="8953500" y="11020"/>
                </a:lnTo>
                <a:lnTo>
                  <a:pt x="7302896" y="5181600"/>
                </a:lnTo>
                <a:lnTo>
                  <a:pt x="0" y="5181600"/>
                </a:lnTo>
                <a:close/>
              </a:path>
            </a:pathLst>
          </a:custGeom>
          <a:solidFill>
            <a:srgbClr val="DFE2E6"/>
          </a:solidFill>
          <a:effectLst>
            <a:outerShdw dist="76200" algn="l" rotWithShape="0">
              <a:schemeClr val="bg1">
                <a:alpha val="40000"/>
              </a:schemeClr>
            </a:outerShdw>
          </a:effectLst>
        </p:spPr>
        <p:txBody>
          <a:bodyPr wrap="square" lIns="384048" rIns="1865376" bIns="109728" anchor="ctr"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a:extLst>
              <a:ext uri="{FF2B5EF4-FFF2-40B4-BE49-F238E27FC236}">
                <a16:creationId xmlns:a16="http://schemas.microsoft.com/office/drawing/2014/main" id="{7AD9D9C5-3C35-FEAA-1FE1-E0EFE37670F5}"/>
              </a:ext>
            </a:extLst>
          </p:cNvPr>
          <p:cNvSpPr>
            <a:spLocks noGrp="1"/>
          </p:cNvSpPr>
          <p:nvPr>
            <p:ph type="title"/>
          </p:nvPr>
        </p:nvSpPr>
        <p:spPr/>
        <p:txBody>
          <a:bodyPr/>
          <a:lstStyle>
            <a:lvl1pPr>
              <a:defRPr/>
            </a:lvl1pPr>
          </a:lstStyle>
          <a:p>
            <a:r>
              <a:rPr lang="en-US"/>
              <a:t>Click to edit Master title style</a:t>
            </a:r>
            <a:endParaRPr/>
          </a:p>
        </p:txBody>
      </p:sp>
      <p:sp>
        <p:nvSpPr>
          <p:cNvPr id="4" name="Footer Placeholder 3">
            <a:extLst>
              <a:ext uri="{FF2B5EF4-FFF2-40B4-BE49-F238E27FC236}">
                <a16:creationId xmlns:a16="http://schemas.microsoft.com/office/drawing/2014/main" id="{5DE93915-43F5-21F3-8AD0-34B780C776B0}"/>
              </a:ext>
            </a:extLst>
          </p:cNvPr>
          <p:cNvSpPr>
            <a:spLocks noGrp="1"/>
          </p:cNvSpPr>
          <p:nvPr>
            <p:ph type="ftr" sz="quarter" idx="1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56890991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03483-EE35-9CBD-8A84-22994FBCEE02}"/>
              </a:ext>
            </a:extLst>
          </p:cNvPr>
          <p:cNvSpPr/>
          <p:nvPr userDrawn="1"/>
        </p:nvSpPr>
        <p:spPr>
          <a:xfrm>
            <a:off x="0" y="0"/>
            <a:ext cx="4904741" cy="6858000"/>
          </a:xfrm>
          <a:custGeom>
            <a:avLst/>
            <a:gdLst>
              <a:gd name="connsiteX0" fmla="*/ 0 w 4904741"/>
              <a:gd name="connsiteY0" fmla="*/ 0 h 6858000"/>
              <a:gd name="connsiteX1" fmla="*/ 2214462 w 4904741"/>
              <a:gd name="connsiteY1" fmla="*/ 0 h 6858000"/>
              <a:gd name="connsiteX2" fmla="*/ 2675702 w 4904741"/>
              <a:gd name="connsiteY2" fmla="*/ 0 h 6858000"/>
              <a:gd name="connsiteX3" fmla="*/ 4904741 w 4904741"/>
              <a:gd name="connsiteY3" fmla="*/ 0 h 6858000"/>
              <a:gd name="connsiteX4" fmla="*/ 2728379 w 4904741"/>
              <a:gd name="connsiteY4" fmla="*/ 6858000 h 6858000"/>
              <a:gd name="connsiteX5" fmla="*/ 2675702 w 4904741"/>
              <a:gd name="connsiteY5" fmla="*/ 6858000 h 6858000"/>
              <a:gd name="connsiteX6" fmla="*/ 38100 w 4904741"/>
              <a:gd name="connsiteY6" fmla="*/ 6858000 h 6858000"/>
              <a:gd name="connsiteX7" fmla="*/ 0 w 490474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4741" h="6858000">
                <a:moveTo>
                  <a:pt x="0" y="0"/>
                </a:moveTo>
                <a:lnTo>
                  <a:pt x="2214462" y="0"/>
                </a:lnTo>
                <a:lnTo>
                  <a:pt x="2675702" y="0"/>
                </a:lnTo>
                <a:lnTo>
                  <a:pt x="4904741" y="0"/>
                </a:lnTo>
                <a:lnTo>
                  <a:pt x="2728379" y="6858000"/>
                </a:lnTo>
                <a:lnTo>
                  <a:pt x="2675702" y="6858000"/>
                </a:lnTo>
                <a:lnTo>
                  <a:pt x="38100" y="6858000"/>
                </a:lnTo>
                <a:lnTo>
                  <a:pt x="0" y="6858000"/>
                </a:lnTo>
                <a:close/>
              </a:path>
            </a:pathLst>
          </a:custGeom>
          <a:gradFill flip="none" rotWithShape="1">
            <a:gsLst>
              <a:gs pos="0">
                <a:srgbClr val="2D1541"/>
              </a:gs>
              <a:gs pos="50000">
                <a:srgbClr val="582A82"/>
              </a:gs>
              <a:gs pos="96000">
                <a:schemeClr val="accent1"/>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logo">
            <a:extLst>
              <a:ext uri="{FF2B5EF4-FFF2-40B4-BE49-F238E27FC236}">
                <a16:creationId xmlns:a16="http://schemas.microsoft.com/office/drawing/2014/main" id="{2770DEDA-191E-FBE1-6A20-4E9832B72969}"/>
              </a:ext>
            </a:extLst>
          </p:cNvPr>
          <p:cNvSpPr/>
          <p:nvPr userDrawn="1"/>
        </p:nvSpPr>
        <p:spPr>
          <a:xfrm>
            <a:off x="755369" y="3161060"/>
            <a:ext cx="2110764" cy="45933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10" name="Text Placeholder 4">
            <a:extLst>
              <a:ext uri="{FF2B5EF4-FFF2-40B4-BE49-F238E27FC236}">
                <a16:creationId xmlns:a16="http://schemas.microsoft.com/office/drawing/2014/main" id="{58A17390-59A5-8377-CB43-AEE3B74DAA48}"/>
              </a:ext>
            </a:extLst>
          </p:cNvPr>
          <p:cNvSpPr txBox="1">
            <a:spLocks/>
          </p:cNvSpPr>
          <p:nvPr userDrawn="1"/>
        </p:nvSpPr>
        <p:spPr>
          <a:xfrm>
            <a:off x="6223001" y="2861905"/>
            <a:ext cx="3640138" cy="923330"/>
          </a:xfrm>
          <a:prstGeom prst="rect">
            <a:avLst/>
          </a:prstGeom>
        </p:spPr>
        <p:txBody>
          <a:bodyPr vert="horz" wrap="square" lIns="0" tIns="0" rIns="0" bIns="0" rtlCol="0" anchor="ctr">
            <a:sp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800" kern="1200" spc="0" baseline="0">
                <a:solidFill>
                  <a:schemeClr val="bg1"/>
                </a:solidFill>
                <a:latin typeface="+mj-lt"/>
                <a:ea typeface="+mn-ea"/>
                <a:cs typeface="+mn-cs"/>
              </a:defRPr>
            </a:lvl1pPr>
            <a:lvl2pPr marL="4572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000" kern="1200" spc="0" baseline="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1800" kern="1200" spc="0" baseline="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9pPr>
          </a:lstStyle>
          <a:p>
            <a:pPr algn="ctr"/>
            <a:r>
              <a:rPr lang="en-US" sz="6000">
                <a:solidFill>
                  <a:schemeClr val="accent1"/>
                </a:solidFill>
              </a:rPr>
              <a:t>Thank you</a:t>
            </a:r>
          </a:p>
        </p:txBody>
      </p:sp>
    </p:spTree>
    <p:extLst>
      <p:ext uri="{BB962C8B-B14F-4D97-AF65-F5344CB8AC3E}">
        <p14:creationId xmlns:p14="http://schemas.microsoft.com/office/powerpoint/2010/main" val="1726754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hank you 2">
    <p:bg>
      <p:bgPr>
        <a:gradFill>
          <a:gsLst>
            <a:gs pos="40000">
              <a:srgbClr val="2D1541"/>
            </a:gs>
            <a:gs pos="70000">
              <a:srgbClr val="582A82"/>
            </a:gs>
            <a:gs pos="100000">
              <a:schemeClr val="accent1"/>
            </a:gs>
          </a:gsLst>
          <a:lin ang="1062000" scaled="0"/>
        </a:gra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03483-EE35-9CBD-8A84-22994FBCEE02}"/>
              </a:ext>
            </a:extLst>
          </p:cNvPr>
          <p:cNvSpPr/>
          <p:nvPr userDrawn="1"/>
        </p:nvSpPr>
        <p:spPr>
          <a:xfrm>
            <a:off x="0" y="0"/>
            <a:ext cx="4904741" cy="6858000"/>
          </a:xfrm>
          <a:custGeom>
            <a:avLst/>
            <a:gdLst>
              <a:gd name="connsiteX0" fmla="*/ 0 w 4904741"/>
              <a:gd name="connsiteY0" fmla="*/ 0 h 6858000"/>
              <a:gd name="connsiteX1" fmla="*/ 2214462 w 4904741"/>
              <a:gd name="connsiteY1" fmla="*/ 0 h 6858000"/>
              <a:gd name="connsiteX2" fmla="*/ 2675702 w 4904741"/>
              <a:gd name="connsiteY2" fmla="*/ 0 h 6858000"/>
              <a:gd name="connsiteX3" fmla="*/ 4904741 w 4904741"/>
              <a:gd name="connsiteY3" fmla="*/ 0 h 6858000"/>
              <a:gd name="connsiteX4" fmla="*/ 2728379 w 4904741"/>
              <a:gd name="connsiteY4" fmla="*/ 6858000 h 6858000"/>
              <a:gd name="connsiteX5" fmla="*/ 2675702 w 4904741"/>
              <a:gd name="connsiteY5" fmla="*/ 6858000 h 6858000"/>
              <a:gd name="connsiteX6" fmla="*/ 38100 w 4904741"/>
              <a:gd name="connsiteY6" fmla="*/ 6858000 h 6858000"/>
              <a:gd name="connsiteX7" fmla="*/ 0 w 490474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4741" h="6858000">
                <a:moveTo>
                  <a:pt x="0" y="0"/>
                </a:moveTo>
                <a:lnTo>
                  <a:pt x="2214462" y="0"/>
                </a:lnTo>
                <a:lnTo>
                  <a:pt x="2675702" y="0"/>
                </a:lnTo>
                <a:lnTo>
                  <a:pt x="4904741" y="0"/>
                </a:lnTo>
                <a:lnTo>
                  <a:pt x="2728379" y="6858000"/>
                </a:lnTo>
                <a:lnTo>
                  <a:pt x="2675702" y="6858000"/>
                </a:lnTo>
                <a:lnTo>
                  <a:pt x="38100" y="6858000"/>
                </a:lnTo>
                <a:lnTo>
                  <a:pt x="0" y="6858000"/>
                </a:lnTo>
                <a:close/>
              </a:path>
            </a:pathLst>
          </a:custGeom>
          <a:solidFill>
            <a:schemeClr val="bg1"/>
          </a:solidFill>
          <a:ln>
            <a:noFill/>
          </a:ln>
          <a:effectLst>
            <a:outerShdw dist="762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9" name="logo">
            <a:extLst>
              <a:ext uri="{FF2B5EF4-FFF2-40B4-BE49-F238E27FC236}">
                <a16:creationId xmlns:a16="http://schemas.microsoft.com/office/drawing/2014/main" id="{2770DEDA-191E-FBE1-6A20-4E9832B72969}"/>
              </a:ext>
            </a:extLst>
          </p:cNvPr>
          <p:cNvSpPr/>
          <p:nvPr userDrawn="1"/>
        </p:nvSpPr>
        <p:spPr>
          <a:xfrm>
            <a:off x="755369" y="3161060"/>
            <a:ext cx="2110764" cy="45933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82A82"/>
          </a:solidFill>
          <a:ln w="9525" cap="flat">
            <a:noFill/>
            <a:prstDash val="solid"/>
            <a:miter/>
          </a:ln>
        </p:spPr>
        <p:txBody>
          <a:bodyPr rtlCol="0" anchor="ctr"/>
          <a:lstStyle/>
          <a:p>
            <a:endParaRPr/>
          </a:p>
        </p:txBody>
      </p:sp>
      <p:sp>
        <p:nvSpPr>
          <p:cNvPr id="10" name="Text Placeholder 4">
            <a:extLst>
              <a:ext uri="{FF2B5EF4-FFF2-40B4-BE49-F238E27FC236}">
                <a16:creationId xmlns:a16="http://schemas.microsoft.com/office/drawing/2014/main" id="{58A17390-59A5-8377-CB43-AEE3B74DAA48}"/>
              </a:ext>
            </a:extLst>
          </p:cNvPr>
          <p:cNvSpPr txBox="1">
            <a:spLocks/>
          </p:cNvSpPr>
          <p:nvPr userDrawn="1"/>
        </p:nvSpPr>
        <p:spPr>
          <a:xfrm>
            <a:off x="6223001" y="2861905"/>
            <a:ext cx="3640138" cy="923330"/>
          </a:xfrm>
          <a:prstGeom prst="rect">
            <a:avLst/>
          </a:prstGeom>
        </p:spPr>
        <p:txBody>
          <a:bodyPr vert="horz" wrap="square" lIns="0" tIns="0" rIns="0" bIns="0" rtlCol="0" anchor="ctr">
            <a:sp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800" kern="1200" spc="0" baseline="0">
                <a:solidFill>
                  <a:schemeClr val="bg1"/>
                </a:solidFill>
                <a:latin typeface="+mj-lt"/>
                <a:ea typeface="+mn-ea"/>
                <a:cs typeface="+mn-cs"/>
              </a:defRPr>
            </a:lvl1pPr>
            <a:lvl2pPr marL="4572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000" kern="1200" spc="0" baseline="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1800" kern="1200" spc="0" baseline="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9pPr>
          </a:lstStyle>
          <a:p>
            <a:pPr algn="ctr"/>
            <a:r>
              <a:rPr lang="en-US" sz="6000"/>
              <a:t>Thank you</a:t>
            </a:r>
          </a:p>
        </p:txBody>
      </p:sp>
    </p:spTree>
    <p:extLst>
      <p:ext uri="{BB962C8B-B14F-4D97-AF65-F5344CB8AC3E}">
        <p14:creationId xmlns:p14="http://schemas.microsoft.com/office/powerpoint/2010/main" val="424776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sp>
        <p:nvSpPr>
          <p:cNvPr id="4" name="DO NOT DELETE (BRANDIN)">
            <a:extLst>
              <a:ext uri="{FF2B5EF4-FFF2-40B4-BE49-F238E27FC236}">
                <a16:creationId xmlns:a16="http://schemas.microsoft.com/office/drawing/2014/main" id="{59DF3A18-37F3-1A58-599F-076DE1EF0061}"/>
              </a:ext>
            </a:extLst>
          </p:cNvPr>
          <p:cNvSpPr/>
          <p:nvPr/>
        </p:nvSpPr>
        <p:spPr>
          <a:xfrm>
            <a:off x="0" y="0"/>
            <a:ext cx="0" cy="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9" name="logo">
            <a:extLst>
              <a:ext uri="{FF2B5EF4-FFF2-40B4-BE49-F238E27FC236}">
                <a16:creationId xmlns:a16="http://schemas.microsoft.com/office/drawing/2014/main" id="{4A2E6EE5-1693-25C9-6E1D-FDE697D4E7DC}"/>
              </a:ext>
            </a:extLst>
          </p:cNvPr>
          <p:cNvSpPr/>
          <p:nvPr/>
        </p:nvSpPr>
        <p:spPr>
          <a:xfrm>
            <a:off x="4612481" y="3103897"/>
            <a:ext cx="3024188" cy="65811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w="9525" cap="flat">
            <a:noFill/>
            <a:prstDash val="solid"/>
            <a:miter/>
          </a:ln>
        </p:spPr>
        <p:txBody>
          <a:bodyPr rtlCol="0" anchor="ctr"/>
          <a:lstStyle/>
          <a:p>
            <a:endParaRPr/>
          </a:p>
        </p:txBody>
      </p:sp>
    </p:spTree>
    <p:custDataLst>
      <p:custData r:id="rId1"/>
    </p:custDataLst>
    <p:extLst>
      <p:ext uri="{BB962C8B-B14F-4D97-AF65-F5344CB8AC3E}">
        <p14:creationId xmlns:p14="http://schemas.microsoft.com/office/powerpoint/2010/main" val="17505355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egal Disclosure 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C5AF47-EE93-C83D-035C-C69F37030271}"/>
              </a:ext>
            </a:extLst>
          </p:cNvPr>
          <p:cNvSpPr/>
          <p:nvPr userDrawn="1"/>
        </p:nvSpPr>
        <p:spPr>
          <a:xfrm>
            <a:off x="2327275" y="0"/>
            <a:ext cx="9864726" cy="6857790"/>
          </a:xfrm>
          <a:prstGeom prst="rect">
            <a:avLst/>
          </a:prstGeom>
          <a:gradFill flip="none" rotWithShape="1">
            <a:gsLst>
              <a:gs pos="90000">
                <a:srgbClr val="B3B4B3">
                  <a:alpha val="0"/>
                </a:srgbClr>
              </a:gs>
              <a:gs pos="30000">
                <a:srgbClr val="B3B4B3">
                  <a:alpha val="20000"/>
                </a:srgbClr>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5" name="Wedge divider">
            <a:extLst>
              <a:ext uri="{FF2B5EF4-FFF2-40B4-BE49-F238E27FC236}">
                <a16:creationId xmlns:a16="http://schemas.microsoft.com/office/drawing/2014/main" id="{2AE2E071-C6CC-4EEA-0B65-1D010EC933E0}"/>
              </a:ext>
            </a:extLst>
          </p:cNvPr>
          <p:cNvGrpSpPr>
            <a:grpSpLocks noChangeAspect="1"/>
          </p:cNvGrpSpPr>
          <p:nvPr userDrawn="1"/>
        </p:nvGrpSpPr>
        <p:grpSpPr>
          <a:xfrm>
            <a:off x="0" y="0"/>
            <a:ext cx="4866641" cy="6858000"/>
            <a:chOff x="0" y="0"/>
            <a:chExt cx="4866641" cy="6858000"/>
          </a:xfrm>
          <a:effectLst/>
        </p:grpSpPr>
        <p:sp>
          <p:nvSpPr>
            <p:cNvPr id="6" name="Shadow wedge">
              <a:extLst>
                <a:ext uri="{FF2B5EF4-FFF2-40B4-BE49-F238E27FC236}">
                  <a16:creationId xmlns:a16="http://schemas.microsoft.com/office/drawing/2014/main" id="{CB0266EE-1A84-04C6-F97A-B060DACBE20B}"/>
                </a:ext>
              </a:extLst>
            </p:cNvPr>
            <p:cNvSpPr/>
            <p:nvPr/>
          </p:nvSpPr>
          <p:spPr>
            <a:xfrm>
              <a:off x="0" y="0"/>
              <a:ext cx="4866641" cy="6858000"/>
            </a:xfrm>
            <a:prstGeom prst="parallelogram">
              <a:avLst>
                <a:gd name="adj" fmla="val 44720"/>
              </a:avLst>
            </a:prstGeom>
            <a:gradFill flip="none" rotWithShape="1">
              <a:gsLst>
                <a:gs pos="19000">
                  <a:schemeClr val="bg1">
                    <a:alpha val="0"/>
                  </a:schemeClr>
                </a:gs>
                <a:gs pos="95000">
                  <a:schemeClr val="bg1">
                    <a:alpha val="0"/>
                  </a:schemeClr>
                </a:gs>
                <a:gs pos="85000">
                  <a:schemeClr val="bg1"/>
                </a:gs>
              </a:gsLst>
              <a:lin ang="5400000" scaled="1"/>
              <a:tileRect/>
            </a:gradFill>
            <a:ln w="12700" cap="rnd" cmpd="sng" algn="ctr">
              <a:noFill/>
              <a:prstDash val="solid"/>
              <a:round/>
            </a:ln>
            <a:effectLst>
              <a:outerShdw blurRad="127000" algn="ctr" rotWithShape="0">
                <a:prstClr val="black">
                  <a:alpha val="30000"/>
                </a:prstClr>
              </a:outerShdw>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7" name="Wedge">
              <a:extLst>
                <a:ext uri="{FF2B5EF4-FFF2-40B4-BE49-F238E27FC236}">
                  <a16:creationId xmlns:a16="http://schemas.microsoft.com/office/drawing/2014/main" id="{010B5447-04FB-9BDF-D9B8-F35263DF6F1B}"/>
                </a:ext>
              </a:extLst>
            </p:cNvPr>
            <p:cNvSpPr/>
            <p:nvPr/>
          </p:nvSpPr>
          <p:spPr>
            <a:xfrm>
              <a:off x="0" y="0"/>
              <a:ext cx="4866641" cy="6858000"/>
            </a:xfrm>
            <a:prstGeom prst="parallelogram">
              <a:avLst>
                <a:gd name="adj" fmla="val 44720"/>
              </a:avLst>
            </a:prstGeom>
            <a:solidFill>
              <a:schemeClr val="bg1"/>
            </a:solidFill>
            <a:ln w="12700" cap="rnd" cmpd="sng" algn="ctr">
              <a:noFill/>
              <a:prstDash val="solid"/>
              <a:round/>
            </a:ln>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8" name="Rectangle">
              <a:extLst>
                <a:ext uri="{FF2B5EF4-FFF2-40B4-BE49-F238E27FC236}">
                  <a16:creationId xmlns:a16="http://schemas.microsoft.com/office/drawing/2014/main" id="{7A8B309C-9B62-9DCC-E430-8B51BFB678A8}"/>
                </a:ext>
              </a:extLst>
            </p:cNvPr>
            <p:cNvSpPr/>
            <p:nvPr/>
          </p:nvSpPr>
          <p:spPr>
            <a:xfrm>
              <a:off x="0" y="0"/>
              <a:ext cx="26757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grpSp>
      <p:sp>
        <p:nvSpPr>
          <p:cNvPr id="9" name="Title 11">
            <a:extLst>
              <a:ext uri="{FF2B5EF4-FFF2-40B4-BE49-F238E27FC236}">
                <a16:creationId xmlns:a16="http://schemas.microsoft.com/office/drawing/2014/main" id="{D7DBFCED-2D29-938F-B165-CF1931177326}"/>
              </a:ext>
            </a:extLst>
          </p:cNvPr>
          <p:cNvSpPr txBox="1">
            <a:spLocks/>
          </p:cNvSpPr>
          <p:nvPr userDrawn="1"/>
        </p:nvSpPr>
        <p:spPr>
          <a:xfrm>
            <a:off x="381000" y="2943117"/>
            <a:ext cx="2666999" cy="959065"/>
          </a:xfrm>
          <a:prstGeom prst="rect">
            <a:avLst/>
          </a:prstGeom>
        </p:spPr>
        <p:txBody>
          <a:bodyPr vert="horz" lIns="0" tIns="0" rIns="0" bIns="45720" rtlCol="0" anchor="ctr">
            <a:noAutofit/>
          </a:bodyPr>
          <a:lstStyle>
            <a:lvl1pPr algn="l" defTabSz="914400" rtl="0" eaLnBrk="1" latinLnBrk="0" hangingPunct="1">
              <a:lnSpc>
                <a:spcPct val="90000"/>
              </a:lnSpc>
              <a:spcBef>
                <a:spcPct val="0"/>
              </a:spcBef>
              <a:buNone/>
              <a:defRPr sz="3600" b="0" kern="1200" spc="0" baseline="0">
                <a:solidFill>
                  <a:schemeClr val="accent1"/>
                </a:solidFill>
                <a:latin typeface="+mj-lt"/>
                <a:ea typeface="+mj-ea"/>
                <a:cs typeface="+mj-cs"/>
              </a:defRPr>
            </a:lvl1pPr>
          </a:lstStyle>
          <a:p>
            <a:r>
              <a:rPr lang="en-US"/>
              <a:t>Legal Disclosure</a:t>
            </a:r>
          </a:p>
        </p:txBody>
      </p:sp>
      <p:sp>
        <p:nvSpPr>
          <p:cNvPr id="10" name="Textbox">
            <a:extLst>
              <a:ext uri="{FF2B5EF4-FFF2-40B4-BE49-F238E27FC236}">
                <a16:creationId xmlns:a16="http://schemas.microsoft.com/office/drawing/2014/main" id="{DD70B7FD-A91B-5206-6AD2-33AF1AD3D063}"/>
              </a:ext>
            </a:extLst>
          </p:cNvPr>
          <p:cNvSpPr>
            <a:spLocks noGrp="1"/>
          </p:cNvSpPr>
          <p:nvPr userDrawn="1">
            <p:custDataLst>
              <p:tags r:id="rId1"/>
            </p:custDataLst>
          </p:nvPr>
        </p:nvSpPr>
        <p:spPr>
          <a:xfrm>
            <a:off x="5247641" y="416083"/>
            <a:ext cx="6563360" cy="6013133"/>
          </a:xfrm>
          <a:prstGeom prst="rect">
            <a:avLst/>
          </a:prstGeom>
        </p:spPr>
        <p:txBody>
          <a:bodyPr vert="horz" lIns="0" tIns="0" rIns="0" bIns="0" rtlCol="0" anchor="ct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342900" indent="-342900" algn="l" defTabSz="914400" rtl="0" eaLnBrk="1" latinLnBrk="0" hangingPunct="1">
              <a:spcBef>
                <a:spcPts val="2400"/>
              </a:spcBef>
              <a:spcAft>
                <a:spcPts val="300"/>
              </a:spcAft>
              <a:buFont typeface="Arial" pitchFamily="34" charset="0"/>
              <a:buNone/>
            </a:pPr>
            <a:r>
              <a:rPr sz="1600" b="1" kern="1200" spc="0" baseline="0">
                <a:solidFill>
                  <a:schemeClr val="tx1"/>
                </a:solidFill>
                <a:latin typeface="+mj-lt"/>
                <a:ea typeface="+mn-ea"/>
                <a:cs typeface="+mn-cs"/>
              </a:rPr>
              <a:t>CONFIDENTIAL INFORMATION</a:t>
            </a:r>
          </a:p>
          <a:p>
            <a:pPr marL="0" indent="0">
              <a:spcBef>
                <a:spcPts val="0"/>
              </a:spcBef>
              <a:buNone/>
            </a:pPr>
            <a:r>
              <a:rPr kumimoji="0" lang="en-US" sz="1400" b="0" i="0" u="none" strike="noStrike" kern="1200" cap="none" spc="0" normalizeH="0" baseline="0" noProof="0">
                <a:ln>
                  <a:noFill/>
                </a:ln>
                <a:solidFill>
                  <a:prstClr val="black"/>
                </a:solidFill>
                <a:effectLst/>
                <a:uLnTx/>
                <a:uFillTx/>
                <a:latin typeface="Arial" panose="020B0604020202020204"/>
                <a:ea typeface="+mn-ea"/>
                <a:cs typeface="+mn-cs"/>
              </a:rPr>
              <a:t>The information contained in this presentation is the confidential and proprietary information of Synopsys. You are not permitted to disseminate or use any of the information provided to you in this presentation outside of Synopsys without prior written authorization</a:t>
            </a:r>
            <a:r>
              <a:rPr sz="1400" spc="0" baseline="0">
                <a:solidFill>
                  <a:schemeClr val="tx1"/>
                </a:solidFill>
                <a:latin typeface="+mj-lt"/>
              </a:rPr>
              <a:t>. </a:t>
            </a:r>
          </a:p>
          <a:p>
            <a:pPr marL="342900" indent="-342900" algn="l" defTabSz="914400" rtl="0" eaLnBrk="1" latinLnBrk="0" hangingPunct="1">
              <a:spcBef>
                <a:spcPts val="2400"/>
              </a:spcBef>
              <a:spcAft>
                <a:spcPts val="300"/>
              </a:spcAft>
              <a:buFont typeface="Arial" pitchFamily="34" charset="0"/>
              <a:buNone/>
            </a:pPr>
            <a:r>
              <a:rPr sz="1600" b="1" kern="1200" spc="0" baseline="0">
                <a:solidFill>
                  <a:schemeClr val="tx1"/>
                </a:solidFill>
                <a:latin typeface="+mj-lt"/>
                <a:ea typeface="+mn-ea"/>
                <a:cs typeface="+mn-cs"/>
              </a:rPr>
              <a:t>IMPORTANT NOTICE</a:t>
            </a:r>
          </a:p>
          <a:p>
            <a:pPr marL="0" indent="0" algn="l" defTabSz="914400" rtl="0" eaLnBrk="1" latinLnBrk="0" hangingPunct="1">
              <a:spcBef>
                <a:spcPts val="0"/>
              </a:spcBef>
              <a:buFont typeface="Arial" pitchFamily="34" charset="0"/>
              <a:buNone/>
            </a:pPr>
            <a:r>
              <a:rPr lang="en-US" sz="1400" kern="1200" spc="0" baseline="0">
                <a:solidFill>
                  <a:schemeClr val="tx1"/>
                </a:solidFill>
                <a:latin typeface="+mj-lt"/>
                <a:ea typeface="+mn-ea"/>
                <a:cs typeface="+mn-cs"/>
              </a:rPr>
              <a:t>This presentation may include information related to Synopsys’ future product or business plans. Such plans are as of the date of this presentation and subject to change. Synopsys is not obligated to update this presentation or develop the products with the features and/or functionality discussed in this presentation. Additionally, Synopsys’ products and services may only be offered and purchased pursuant to an authorized quote and purchase order or a mutually agreed upon written contract</a:t>
            </a:r>
            <a:r>
              <a:rPr sz="1400" kern="1200" spc="0" baseline="0">
                <a:solidFill>
                  <a:schemeClr val="tx1"/>
                </a:solidFill>
                <a:latin typeface="+mj-lt"/>
                <a:ea typeface="+mn-ea"/>
                <a:cs typeface="+mn-cs"/>
              </a:rPr>
              <a:t>.</a:t>
            </a:r>
            <a:endParaRPr lang="en-US" sz="1400" kern="1200" spc="0" baseline="0">
              <a:solidFill>
                <a:schemeClr val="tx1"/>
              </a:solidFill>
              <a:latin typeface="+mj-lt"/>
              <a:ea typeface="+mn-ea"/>
              <a:cs typeface="+mn-cs"/>
            </a:endParaRPr>
          </a:p>
          <a:p>
            <a:pPr marL="342900" indent="-342900" algn="l" defTabSz="914400" rtl="0" eaLnBrk="1" latinLnBrk="0" hangingPunct="1">
              <a:spcBef>
                <a:spcPts val="2400"/>
              </a:spcBef>
              <a:spcAft>
                <a:spcPts val="300"/>
              </a:spcAft>
              <a:buFont typeface="Arial" pitchFamily="34" charset="0"/>
              <a:buNone/>
            </a:pPr>
            <a:r>
              <a:rPr lang="en-US" sz="1600" b="1" kern="1200" spc="0" baseline="0">
                <a:solidFill>
                  <a:schemeClr val="tx1"/>
                </a:solidFill>
                <a:latin typeface="+mj-lt"/>
                <a:ea typeface="+mn-ea"/>
                <a:cs typeface="+mn-cs"/>
              </a:rPr>
              <a:t>FORWARD LOOKING STATEMENTS</a:t>
            </a:r>
          </a:p>
          <a:p>
            <a:pPr marL="0" indent="0" algn="l" defTabSz="914400" rtl="0" eaLnBrk="1" latinLnBrk="0" hangingPunct="1">
              <a:spcBef>
                <a:spcPts val="0"/>
              </a:spcBef>
              <a:buFont typeface="Arial" pitchFamily="34" charset="0"/>
              <a:buNone/>
            </a:pPr>
            <a:r>
              <a:rPr lang="en-US" sz="1400" kern="1200" spc="0" baseline="0">
                <a:solidFill>
                  <a:schemeClr val="tx1"/>
                </a:solidFill>
                <a:latin typeface="+mj-lt"/>
                <a:ea typeface="+mn-ea"/>
                <a:cs typeface="+mn-cs"/>
              </a:rPr>
              <a:t>This presentation may include certain statements including, but not limited to, Synopsys’ financial targets, expectations and objectives; business and market outlook, business opportunities, strategies and technological trends; and more. These statements are made only as of the date hereof and subject to change. Actual results or events could differ materially from those anticipated in such statements due to a number of factors. Synopsys undertakes no duty to, and does not intend to, update any statement in this presentation, whether as a result of new information, future events or otherwise, unless required by law.</a:t>
            </a:r>
            <a:endParaRPr sz="1400" kern="1200" spc="0" baseline="0">
              <a:solidFill>
                <a:schemeClr val="tx1"/>
              </a:solidFill>
              <a:latin typeface="+mj-lt"/>
              <a:ea typeface="+mn-ea"/>
              <a:cs typeface="+mn-cs"/>
            </a:endParaRPr>
          </a:p>
        </p:txBody>
      </p:sp>
    </p:spTree>
    <p:extLst>
      <p:ext uri="{BB962C8B-B14F-4D97-AF65-F5344CB8AC3E}">
        <p14:creationId xmlns:p14="http://schemas.microsoft.com/office/powerpoint/2010/main" val="4871076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AA2536-52EA-AA6B-63C6-DD8589020213}"/>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0" y="0"/>
            <a:ext cx="12209910" cy="6858000"/>
          </a:xfrm>
          <a:prstGeom prst="rect">
            <a:avLst/>
          </a:prstGeom>
        </p:spPr>
      </p:pic>
      <p:sp>
        <p:nvSpPr>
          <p:cNvPr id="3" name="overlay">
            <a:extLst>
              <a:ext uri="{FF2B5EF4-FFF2-40B4-BE49-F238E27FC236}">
                <a16:creationId xmlns:a16="http://schemas.microsoft.com/office/drawing/2014/main" id="{A0E00369-72C2-3CDE-D01C-1A393E651BCA}"/>
              </a:ext>
              <a:ext uri="{C183D7F6-B498-43B3-948B-1728B52AA6E4}">
                <adec:decorative xmlns:adec="http://schemas.microsoft.com/office/drawing/2017/decorative" val="1"/>
              </a:ext>
            </a:extLst>
          </p:cNvPr>
          <p:cNvSpPr/>
          <p:nvPr userDrawn="1"/>
        </p:nvSpPr>
        <p:spPr>
          <a:xfrm>
            <a:off x="0" y="-4572"/>
            <a:ext cx="12192000" cy="6867144"/>
          </a:xfrm>
          <a:prstGeom prst="rect">
            <a:avLst/>
          </a:prstGeom>
          <a:gradFill flip="none" rotWithShape="1">
            <a:gsLst>
              <a:gs pos="70000">
                <a:srgbClr val="000000">
                  <a:alpha val="0"/>
                </a:srgbClr>
              </a:gs>
              <a:gs pos="45000">
                <a:srgbClr val="000000">
                  <a:alpha val="85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2" name="Freeform: Shape 1">
            <a:extLst>
              <a:ext uri="{FF2B5EF4-FFF2-40B4-BE49-F238E27FC236}">
                <a16:creationId xmlns:a16="http://schemas.microsoft.com/office/drawing/2014/main" id="{EA868559-224C-BAED-B7CD-7FF76A3FF532}"/>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5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9B7FD3E2-6C18-AACD-8252-5167B82EC2F5}"/>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21B393CD-C1F5-0DE2-EA87-912923EFED05}"/>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012782EC-A40B-F7F7-43E3-B68416921664}"/>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3CB05F8D-11D1-6142-91CA-230849AE4AB7}"/>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FDBB4444-95D6-EB42-77A0-7F260041CCEA}"/>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6661376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1457D-D58C-D8D0-19A4-CA5A7D4EC0DB}"/>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 y="0"/>
            <a:ext cx="12209913" cy="6858000"/>
          </a:xfrm>
          <a:prstGeom prst="rect">
            <a:avLst/>
          </a:prstGeom>
        </p:spPr>
      </p:pic>
      <p:sp>
        <p:nvSpPr>
          <p:cNvPr id="5" name="overlay">
            <a:extLst>
              <a:ext uri="{FF2B5EF4-FFF2-40B4-BE49-F238E27FC236}">
                <a16:creationId xmlns:a16="http://schemas.microsoft.com/office/drawing/2014/main" id="{7B2853AF-254D-DE3F-D04E-C07EC859907C}"/>
              </a:ext>
              <a:ext uri="{C183D7F6-B498-43B3-948B-1728B52AA6E4}">
                <adec:decorative xmlns:adec="http://schemas.microsoft.com/office/drawing/2017/decorative" val="1"/>
              </a:ext>
            </a:extLst>
          </p:cNvPr>
          <p:cNvSpPr/>
          <p:nvPr userDrawn="1"/>
        </p:nvSpPr>
        <p:spPr>
          <a:xfrm>
            <a:off x="0" y="-9144"/>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3" name="Freeform: Shape 2">
            <a:extLst>
              <a:ext uri="{FF2B5EF4-FFF2-40B4-BE49-F238E27FC236}">
                <a16:creationId xmlns:a16="http://schemas.microsoft.com/office/drawing/2014/main" id="{5C818821-41E4-9284-4877-047B15ECFEF8}"/>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0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F1BFED4E-6EAB-A3CA-8554-531A840E8E8B}"/>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6" name="Title 1">
            <a:extLst>
              <a:ext uri="{FF2B5EF4-FFF2-40B4-BE49-F238E27FC236}">
                <a16:creationId xmlns:a16="http://schemas.microsoft.com/office/drawing/2014/main" id="{E2E97955-9BA9-7D58-C196-88191226207B}"/>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EB967CBE-890F-3C89-EB0D-C25BB05D7881}"/>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E5A40C20-36C4-225C-55E8-68D86CF0266A}"/>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EC0324B8-D078-0D08-9C3C-8AF228931F03}"/>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4735805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ynopsys Title Slide Design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1D1EBB-F095-080B-0D9E-64E32C62A62C}"/>
              </a:ext>
            </a:extLst>
          </p:cNvPr>
          <p:cNvSpPr/>
          <p:nvPr userDrawn="1"/>
        </p:nvSpPr>
        <p:spPr>
          <a:xfrm>
            <a:off x="7254240" y="0"/>
            <a:ext cx="4937760" cy="6858000"/>
          </a:xfrm>
          <a:prstGeom prst="rect">
            <a:avLst/>
          </a:prstGeom>
          <a:gradFill flip="none" rotWithShape="1">
            <a:gsLst>
              <a:gs pos="20000">
                <a:srgbClr val="2D1541"/>
              </a:gs>
              <a:gs pos="60000">
                <a:srgbClr val="582A82"/>
              </a:gs>
              <a:gs pos="100000">
                <a:schemeClr val="accent1"/>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17" name="Freeform: Shape 16">
            <a:extLst>
              <a:ext uri="{FF2B5EF4-FFF2-40B4-BE49-F238E27FC236}">
                <a16:creationId xmlns:a16="http://schemas.microsoft.com/office/drawing/2014/main" id="{A2E88C14-4138-E959-55D0-ABFCD811DFFF}"/>
              </a:ext>
            </a:extLst>
          </p:cNvPr>
          <p:cNvSpPr>
            <a:spLocks noChangeAspect="1"/>
          </p:cNvSpPr>
          <p:nvPr/>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solidFill>
            <a:schemeClr val="bg1"/>
          </a:solidFill>
          <a:ln>
            <a:noFill/>
          </a:ln>
          <a:effectLst>
            <a:outerShdw dist="762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16" name="logo">
            <a:extLst>
              <a:ext uri="{FF2B5EF4-FFF2-40B4-BE49-F238E27FC236}">
                <a16:creationId xmlns:a16="http://schemas.microsoft.com/office/drawing/2014/main" id="{9D34D5AB-C18A-1C79-BBBA-6A22B3EDD58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82A82"/>
          </a:solidFill>
          <a:ln w="9525" cap="flat">
            <a:noFill/>
            <a:prstDash val="solid"/>
            <a:miter/>
          </a:ln>
        </p:spPr>
        <p:txBody>
          <a:bodyPr rtlCol="0" anchor="ctr"/>
          <a:lstStyle/>
          <a:p>
            <a:endParaRPr/>
          </a:p>
        </p:txBody>
      </p:sp>
      <p:sp>
        <p:nvSpPr>
          <p:cNvPr id="22" name="Title 1"/>
          <p:cNvSpPr>
            <a:spLocks noGrp="1"/>
          </p:cNvSpPr>
          <p:nvPr userDrawn="1">
            <p:ph type="ctrTitle" hasCustomPrompt="1"/>
            <p:custDataLst>
              <p:tags r:id="rId1"/>
            </p:custDataLst>
          </p:nvPr>
        </p:nvSpPr>
        <p:spPr>
          <a:xfrm>
            <a:off x="381001" y="2170162"/>
            <a:ext cx="7534274" cy="1376111"/>
          </a:xfrm>
        </p:spPr>
        <p:txBody>
          <a:bodyPr anchor="b">
            <a:noAutofit/>
          </a:bodyPr>
          <a:lstStyle>
            <a:lvl1pPr algn="l">
              <a:defRPr sz="4000" baseline="0">
                <a:solidFill>
                  <a:schemeClr val="accent1"/>
                </a:solidFill>
                <a:effectLst/>
              </a:defRPr>
            </a:lvl1pPr>
          </a:lstStyle>
          <a:p>
            <a:r>
              <a:rPr lang="en-US"/>
              <a:t>Click to Add a Title</a:t>
            </a:r>
            <a:endParaRPr/>
          </a:p>
        </p:txBody>
      </p:sp>
      <p:sp>
        <p:nvSpPr>
          <p:cNvPr id="21" name="Subtitle 2"/>
          <p:cNvSpPr>
            <a:spLocks noGrp="1"/>
          </p:cNvSpPr>
          <p:nvPr userDrawn="1">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tx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userDrawn="1">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tx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userDrawn="1">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tx1"/>
                </a:solidFill>
                <a:effectLst/>
                <a:latin typeface="+mj-lt"/>
              </a:defRPr>
            </a:lvl1pPr>
          </a:lstStyle>
          <a:p>
            <a:pPr lvl="0"/>
            <a:r>
              <a:t>Click to Add a Date</a:t>
            </a:r>
          </a:p>
        </p:txBody>
      </p:sp>
    </p:spTree>
    <p:extLst>
      <p:ext uri="{BB962C8B-B14F-4D97-AF65-F5344CB8AC3E}">
        <p14:creationId xmlns:p14="http://schemas.microsoft.com/office/powerpoint/2010/main" val="369848436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lstStyle>
            <a:lvl1pPr>
              <a:defRPr/>
            </a:lvl1pPr>
          </a:lstStyle>
          <a:p>
            <a:r>
              <a:rPr lang="en-US"/>
              <a:t>Click to Add a Slide Title</a:t>
            </a:r>
            <a:endParaRPr/>
          </a:p>
        </p:txBody>
      </p:sp>
      <p:sp>
        <p:nvSpPr>
          <p:cNvPr id="3" name="Content Placeholder 2"/>
          <p:cNvSpPr>
            <a:spLocks noGrp="1"/>
          </p:cNvSpPr>
          <p:nvPr>
            <p:ph idx="1" hasCustomPrompt="1"/>
            <p:custDataLst>
              <p:tags r:id="rId2"/>
            </p:custDataLst>
          </p:nvPr>
        </p:nvSpPr>
        <p:spPr>
          <a:xfrm>
            <a:off x="379288" y="942975"/>
            <a:ext cx="11433424" cy="5510212"/>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0FBF724-1B56-E25B-AE86-3E7D384F3082}"/>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9195681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lstStyle>
            <a:lvl1pPr>
              <a:defRPr/>
            </a:lvl1pPr>
          </a:lstStyle>
          <a:p>
            <a:r>
              <a:rPr lang="en-US"/>
              <a:t>Click to Add a Slide Title</a:t>
            </a:r>
            <a:endParaRPr/>
          </a:p>
        </p:txBody>
      </p:sp>
      <p:sp>
        <p:nvSpPr>
          <p:cNvPr id="4" name="Text Placeholder 6"/>
          <p:cNvSpPr>
            <a:spLocks noGrp="1"/>
          </p:cNvSpPr>
          <p:nvPr>
            <p:ph type="body" sz="quarter" idx="12" hasCustomPrompt="1"/>
            <p:custDataLst>
              <p:tags r:id="rId2"/>
            </p:custDataLst>
          </p:nvPr>
        </p:nvSpPr>
        <p:spPr>
          <a:xfrm>
            <a:off x="381001" y="661035"/>
            <a:ext cx="11429998"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 </a:t>
            </a:r>
          </a:p>
        </p:txBody>
      </p:sp>
      <p:sp>
        <p:nvSpPr>
          <p:cNvPr id="3" name="Content Placeholder 2"/>
          <p:cNvSpPr>
            <a:spLocks noGrp="1"/>
          </p:cNvSpPr>
          <p:nvPr>
            <p:ph idx="1" hasCustomPrompt="1"/>
            <p:custDataLst>
              <p:tags r:id="rId3"/>
            </p:custDataLst>
          </p:nvPr>
        </p:nvSpPr>
        <p:spPr>
          <a:xfrm>
            <a:off x="381000" y="1219200"/>
            <a:ext cx="11430000" cy="5233988"/>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Footer Placeholder 5">
            <a:extLst>
              <a:ext uri="{FF2B5EF4-FFF2-40B4-BE49-F238E27FC236}">
                <a16:creationId xmlns:a16="http://schemas.microsoft.com/office/drawing/2014/main" id="{795C11CE-EC85-CE94-8C6D-6CCCC155C514}"/>
              </a:ext>
            </a:extLst>
          </p:cNvPr>
          <p:cNvSpPr>
            <a:spLocks noGrp="1"/>
          </p:cNvSpPr>
          <p:nvPr>
            <p:ph type="ftr" sz="quarter" idx="13"/>
          </p:nvPr>
        </p:nvSpPr>
        <p:spPr/>
        <p:txBody>
          <a:bodyPr/>
          <a:lstStyle/>
          <a:p>
            <a:r>
              <a:rPr lang="en-US"/>
              <a:t>Synopsys Confidential Information</a:t>
            </a:r>
          </a:p>
        </p:txBody>
      </p:sp>
    </p:spTree>
    <p:extLst>
      <p:ext uri="{BB962C8B-B14F-4D97-AF65-F5344CB8AC3E}">
        <p14:creationId xmlns:p14="http://schemas.microsoft.com/office/powerpoint/2010/main" val="21909500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0637-1F42-1D6F-98C0-EB3C66AA5786}"/>
              </a:ext>
            </a:extLst>
          </p:cNvPr>
          <p:cNvSpPr>
            <a:spLocks noGrp="1"/>
          </p:cNvSpPr>
          <p:nvPr>
            <p:ph type="title" hasCustomPrompt="1"/>
          </p:nvPr>
        </p:nvSpPr>
        <p:spPr/>
        <p:txBody>
          <a:bodyPr/>
          <a:lstStyle>
            <a:lvl1pPr>
              <a:defRPr/>
            </a:lvl1pPr>
          </a:lstStyle>
          <a:p>
            <a:r>
              <a:rPr lang="en-US"/>
              <a:t>Click to Add a Slide Title</a:t>
            </a:r>
            <a:endParaRPr/>
          </a:p>
        </p:txBody>
      </p:sp>
      <p:sp>
        <p:nvSpPr>
          <p:cNvPr id="3" name="Footer Placeholder 2">
            <a:extLst>
              <a:ext uri="{FF2B5EF4-FFF2-40B4-BE49-F238E27FC236}">
                <a16:creationId xmlns:a16="http://schemas.microsoft.com/office/drawing/2014/main" id="{398B3BEE-C43A-B601-FA3C-F5F399D3BE0B}"/>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428166038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5.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Copyright"/>
          <p:cNvSpPr txBox="1"/>
          <p:nvPr>
            <p:custDataLst>
              <p:tags r:id="rId36"/>
            </p:custDataLst>
          </p:nvPr>
        </p:nvSpPr>
        <p:spPr>
          <a:xfrm>
            <a:off x="10203830" y="6544891"/>
            <a:ext cx="1226107" cy="215444"/>
          </a:xfrm>
          <a:prstGeom prst="rect">
            <a:avLst/>
          </a:prstGeom>
          <a:noFill/>
        </p:spPr>
        <p:txBody>
          <a:bodyPr wrap="square" rIns="0" rtlCol="0" anchor="ctr">
            <a:noAutofit/>
          </a:bodyPr>
          <a:lstStyle/>
          <a:p>
            <a:pPr algn="r"/>
            <a:r>
              <a:rPr lang="en-US" sz="700">
                <a:solidFill>
                  <a:srgbClr val="646E81"/>
                </a:solidFill>
              </a:rPr>
              <a:t>© 2025</a:t>
            </a:r>
            <a:r>
              <a:rPr sz="700">
                <a:solidFill>
                  <a:srgbClr val="646E81"/>
                </a:solidFill>
              </a:rPr>
              <a:t> Synopsys, Inc. </a:t>
            </a:r>
          </a:p>
        </p:txBody>
      </p:sp>
      <p:sp>
        <p:nvSpPr>
          <p:cNvPr id="9" name="Slide Number"/>
          <p:cNvSpPr txBox="1"/>
          <p:nvPr>
            <p:custDataLst>
              <p:tags r:id="rId37"/>
            </p:custDataLst>
          </p:nvPr>
        </p:nvSpPr>
        <p:spPr>
          <a:xfrm>
            <a:off x="11429937" y="6544891"/>
            <a:ext cx="374204" cy="215444"/>
          </a:xfrm>
          <a:prstGeom prst="rect">
            <a:avLst/>
          </a:prstGeom>
          <a:noFill/>
        </p:spPr>
        <p:txBody>
          <a:bodyPr wrap="square" lIns="0" tIns="0" rIns="0" bIns="0" rtlCol="0" anchor="ctr">
            <a:noAutofit/>
          </a:bodyPr>
          <a:lstStyle/>
          <a:p>
            <a:pPr algn="r"/>
            <a:fld id="{CAE2347F-76BC-4690-80B5-B24BA0EA7B0A}" type="slidenum">
              <a:rPr sz="700">
                <a:solidFill>
                  <a:srgbClr val="646E81"/>
                </a:solidFill>
              </a:rPr>
              <a:pPr algn="r"/>
              <a:t>‹#›</a:t>
            </a:fld>
            <a:endParaRPr sz="700">
              <a:solidFill>
                <a:srgbClr val="646E81"/>
              </a:solidFill>
            </a:endParaRPr>
          </a:p>
        </p:txBody>
      </p:sp>
      <p:sp>
        <p:nvSpPr>
          <p:cNvPr id="2" name="Title Placeholder 1"/>
          <p:cNvSpPr>
            <a:spLocks noGrp="1"/>
          </p:cNvSpPr>
          <p:nvPr>
            <p:ph type="title"/>
            <p:custDataLst>
              <p:tags r:id="rId38"/>
            </p:custDataLst>
          </p:nvPr>
        </p:nvSpPr>
        <p:spPr>
          <a:xfrm>
            <a:off x="379288" y="166710"/>
            <a:ext cx="11431708" cy="457200"/>
          </a:xfrm>
          <a:prstGeom prst="rect">
            <a:avLst/>
          </a:prstGeom>
        </p:spPr>
        <p:txBody>
          <a:bodyPr vert="horz" lIns="0" tIns="0" rIns="0" bIns="0" rtlCol="0" anchor="t">
            <a:noAutofit/>
          </a:bodyPr>
          <a:lstStyle/>
          <a:p>
            <a:r>
              <a:t>Click to Add a Slide Title</a:t>
            </a:r>
          </a:p>
        </p:txBody>
      </p:sp>
      <p:sp>
        <p:nvSpPr>
          <p:cNvPr id="3" name="Text Placeholder 2"/>
          <p:cNvSpPr>
            <a:spLocks noGrp="1"/>
          </p:cNvSpPr>
          <p:nvPr>
            <p:ph type="body" idx="1"/>
            <p:custDataLst>
              <p:tags r:id="rId39"/>
            </p:custDataLst>
          </p:nvPr>
        </p:nvSpPr>
        <p:spPr>
          <a:xfrm>
            <a:off x="381001" y="942405"/>
            <a:ext cx="11431710" cy="551001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3">
            <a:extLst>
              <a:ext uri="{FF2B5EF4-FFF2-40B4-BE49-F238E27FC236}">
                <a16:creationId xmlns:a16="http://schemas.microsoft.com/office/drawing/2014/main" id="{97649AA5-4E68-25C7-7F26-7CADC3CBBAC6}"/>
              </a:ext>
            </a:extLst>
          </p:cNvPr>
          <p:cNvSpPr>
            <a:spLocks noGrp="1"/>
          </p:cNvSpPr>
          <p:nvPr>
            <p:ph type="ftr" sz="quarter" idx="3"/>
          </p:nvPr>
        </p:nvSpPr>
        <p:spPr>
          <a:xfrm>
            <a:off x="7196137" y="6544891"/>
            <a:ext cx="2921001" cy="215444"/>
          </a:xfrm>
          <a:prstGeom prst="rect">
            <a:avLst/>
          </a:prstGeom>
        </p:spPr>
        <p:txBody>
          <a:bodyPr vert="horz" lIns="0" tIns="0" rIns="0" bIns="0" rtlCol="0" anchor="ctr"/>
          <a:lstStyle>
            <a:lvl1pPr algn="r">
              <a:defRPr sz="700" b="0" i="0">
                <a:solidFill>
                  <a:srgbClr val="646E81"/>
                </a:solidFill>
              </a:defRPr>
            </a:lvl1pPr>
          </a:lstStyle>
          <a:p>
            <a:r>
              <a:rPr lang="en-US"/>
              <a:t>Synopsys Confidential Information</a:t>
            </a:r>
          </a:p>
        </p:txBody>
      </p:sp>
    </p:spTree>
    <p:extLst>
      <p:ext uri="{BB962C8B-B14F-4D97-AF65-F5344CB8AC3E}">
        <p14:creationId xmlns:p14="http://schemas.microsoft.com/office/powerpoint/2010/main" val="391417459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37" r:id="rId6"/>
    <p:sldLayoutId id="2147483814" r:id="rId7"/>
    <p:sldLayoutId id="2147483816" r:id="rId8"/>
    <p:sldLayoutId id="2147483813" r:id="rId9"/>
    <p:sldLayoutId id="2147483815" r:id="rId10"/>
    <p:sldLayoutId id="2147483820" r:id="rId11"/>
    <p:sldLayoutId id="2147483823" r:id="rId12"/>
    <p:sldLayoutId id="2147483824" r:id="rId13"/>
    <p:sldLayoutId id="2147483817" r:id="rId14"/>
    <p:sldLayoutId id="2147483818" r:id="rId15"/>
    <p:sldLayoutId id="2147483819" r:id="rId16"/>
    <p:sldLayoutId id="2147483821" r:id="rId17"/>
    <p:sldLayoutId id="2147483822" r:id="rId18"/>
    <p:sldLayoutId id="2147483825" r:id="rId19"/>
    <p:sldLayoutId id="2147483826" r:id="rId20"/>
    <p:sldLayoutId id="2147483811" r:id="rId21"/>
    <p:sldLayoutId id="2147483832" r:id="rId22"/>
    <p:sldLayoutId id="2147483835" r:id="rId23"/>
    <p:sldLayoutId id="2147483836" r:id="rId24"/>
    <p:sldLayoutId id="2147483808" r:id="rId25"/>
    <p:sldLayoutId id="2147483809" r:id="rId26"/>
    <p:sldLayoutId id="2147483810" r:id="rId27"/>
    <p:sldLayoutId id="2147483827" r:id="rId28"/>
    <p:sldLayoutId id="2147483828" r:id="rId29"/>
    <p:sldLayoutId id="2147483829" r:id="rId30"/>
    <p:sldLayoutId id="2147483830" r:id="rId31"/>
    <p:sldLayoutId id="2147483838" r:id="rId32"/>
    <p:sldLayoutId id="2147483831" r:id="rId33"/>
    <p:sldLayoutId id="2147483801" r:id="rId34"/>
  </p:sldLayoutIdLst>
  <p:hf sldNum="0" hdr="0" dt="0"/>
  <p:txStyles>
    <p:title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spcAft>
          <a:spcPts val="600"/>
        </a:spcAft>
        <a:buClr>
          <a:schemeClr val="tx1"/>
        </a:buClr>
        <a:buFont typeface="Arial" panose="020B0604020202020204" pitchFamily="34" charset="0"/>
        <a:buChar char="•"/>
        <a:defRPr sz="2000" kern="1200" spc="0" baseline="0">
          <a:solidFill>
            <a:schemeClr val="tx1"/>
          </a:solidFill>
          <a:latin typeface="+mn-lt"/>
          <a:ea typeface="+mn-ea"/>
          <a:cs typeface="+mn-cs"/>
        </a:defRPr>
      </a:lvl1pPr>
      <a:lvl2pPr marL="521208" indent="-22860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sz="1800" kern="1200" spc="0" baseline="0">
          <a:solidFill>
            <a:schemeClr val="tx1"/>
          </a:solidFill>
          <a:latin typeface="+mn-lt"/>
          <a:ea typeface="+mn-ea"/>
          <a:cs typeface="+mn-cs"/>
        </a:defRPr>
      </a:lvl2pPr>
      <a:lvl3pPr marL="804672" indent="-22860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sz="1600" kern="1200" spc="0" baseline="0">
          <a:solidFill>
            <a:schemeClr val="tx1"/>
          </a:solidFill>
          <a:latin typeface="+mn-lt"/>
          <a:ea typeface="+mn-ea"/>
          <a:cs typeface="+mn-cs"/>
        </a:defRPr>
      </a:lvl3pPr>
      <a:lvl4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4pPr>
      <a:lvl5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5pPr>
      <a:lvl6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6pPr>
      <a:lvl7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7pPr>
      <a:lvl8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8pPr>
      <a:lvl9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40" userDrawn="1">
          <p15:clr>
            <a:srgbClr val="5ACBF0"/>
          </p15:clr>
        </p15:guide>
        <p15:guide id="4" pos="693" userDrawn="1">
          <p15:clr>
            <a:srgbClr val="E1E1E1"/>
          </p15:clr>
        </p15:guide>
        <p15:guide id="5" pos="853" userDrawn="1">
          <p15:clr>
            <a:srgbClr val="E1E1E1"/>
          </p15:clr>
        </p15:guide>
        <p15:guide id="6" pos="1306" userDrawn="1">
          <p15:clr>
            <a:srgbClr val="E1E1E1"/>
          </p15:clr>
        </p15:guide>
        <p15:guide id="7" pos="1466" userDrawn="1">
          <p15:clr>
            <a:srgbClr val="E1E1E1"/>
          </p15:clr>
        </p15:guide>
        <p15:guide id="8" pos="1920" userDrawn="1">
          <p15:clr>
            <a:srgbClr val="E1E1E1"/>
          </p15:clr>
        </p15:guide>
        <p15:guide id="9" pos="2080" userDrawn="1">
          <p15:clr>
            <a:srgbClr val="E1E1E1"/>
          </p15:clr>
        </p15:guide>
        <p15:guide id="10" pos="2533" userDrawn="1">
          <p15:clr>
            <a:srgbClr val="E1E1E1"/>
          </p15:clr>
        </p15:guide>
        <p15:guide id="11" pos="2693" userDrawn="1">
          <p15:clr>
            <a:srgbClr val="E1E1E1"/>
          </p15:clr>
        </p15:guide>
        <p15:guide id="12" pos="3146" userDrawn="1">
          <p15:clr>
            <a:srgbClr val="E1E1E1"/>
          </p15:clr>
        </p15:guide>
        <p15:guide id="13" pos="3306" userDrawn="1">
          <p15:clr>
            <a:srgbClr val="E1E1E1"/>
          </p15:clr>
        </p15:guide>
        <p15:guide id="14" pos="3760" userDrawn="1">
          <p15:clr>
            <a:srgbClr val="E1E1E1"/>
          </p15:clr>
        </p15:guide>
        <p15:guide id="15" pos="3920" userDrawn="1">
          <p15:clr>
            <a:srgbClr val="E1E1E1"/>
          </p15:clr>
        </p15:guide>
        <p15:guide id="16" pos="4373" userDrawn="1">
          <p15:clr>
            <a:srgbClr val="E1E1E1"/>
          </p15:clr>
        </p15:guide>
        <p15:guide id="17" pos="4533" userDrawn="1">
          <p15:clr>
            <a:srgbClr val="E1E1E1"/>
          </p15:clr>
        </p15:guide>
        <p15:guide id="18" pos="4986" userDrawn="1">
          <p15:clr>
            <a:srgbClr val="E1E1E1"/>
          </p15:clr>
        </p15:guide>
        <p15:guide id="19" pos="5146" userDrawn="1">
          <p15:clr>
            <a:srgbClr val="E1E1E1"/>
          </p15:clr>
        </p15:guide>
        <p15:guide id="20" pos="5600" userDrawn="1">
          <p15:clr>
            <a:srgbClr val="E1E1E1"/>
          </p15:clr>
        </p15:guide>
        <p15:guide id="21" pos="5760" userDrawn="1">
          <p15:clr>
            <a:srgbClr val="E1E1E1"/>
          </p15:clr>
        </p15:guide>
        <p15:guide id="22" pos="6213" userDrawn="1">
          <p15:clr>
            <a:srgbClr val="E1E1E1"/>
          </p15:clr>
        </p15:guide>
        <p15:guide id="23" pos="6373" userDrawn="1">
          <p15:clr>
            <a:srgbClr val="E1E1E1"/>
          </p15:clr>
        </p15:guide>
        <p15:guide id="24" pos="6826" userDrawn="1">
          <p15:clr>
            <a:srgbClr val="E1E1E1"/>
          </p15:clr>
        </p15:guide>
        <p15:guide id="25" pos="6986" userDrawn="1">
          <p15:clr>
            <a:srgbClr val="E1E1E1"/>
          </p15:clr>
        </p15:guide>
        <p15:guide id="26" pos="7440" userDrawn="1">
          <p15:clr>
            <a:srgbClr val="5ACBF0"/>
          </p15:clr>
        </p15:guide>
        <p15:guide id="29" orient="horz" pos="160" userDrawn="1">
          <p15:clr>
            <a:srgbClr val="5ACBF0"/>
          </p15:clr>
        </p15:guide>
        <p15:guide id="30" orient="horz" pos="2157" userDrawn="1">
          <p15:clr>
            <a:srgbClr val="FBAE40"/>
          </p15:clr>
        </p15:guide>
        <p15:guide id="31" orient="horz" pos="4065" userDrawn="1">
          <p15:clr>
            <a:srgbClr val="5ACBF0"/>
          </p15:clr>
        </p15:guide>
        <p15:guide id="32" orient="horz" pos="594" userDrawn="1">
          <p15:clr>
            <a:srgbClr val="E1E1E1"/>
          </p15:clr>
        </p15:guide>
        <p15:guide id="33" orient="horz" pos="768" userDrawn="1">
          <p15:clr>
            <a:srgbClr val="E1E1E1"/>
          </p15:clr>
        </p15:guide>
        <p15:guide id="34" orient="horz" pos="941" userDrawn="1">
          <p15:clr>
            <a:srgbClr val="E1E1E1"/>
          </p15:clr>
        </p15:guide>
        <p15:guide id="35" orient="horz" pos="3892" userDrawn="1">
          <p15:clr>
            <a:srgbClr val="E1E1E1"/>
          </p15:clr>
        </p15:guide>
        <p15:guide id="36" orient="horz" pos="3718" userDrawn="1">
          <p15:clr>
            <a:srgbClr val="E1E1E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B86-CDAA-EFDA-4484-A44E7F6CCB54}"/>
              </a:ext>
            </a:extLst>
          </p:cNvPr>
          <p:cNvSpPr>
            <a:spLocks noGrp="1"/>
          </p:cNvSpPr>
          <p:nvPr>
            <p:ph type="ctrTitle"/>
          </p:nvPr>
        </p:nvSpPr>
        <p:spPr/>
        <p:txBody>
          <a:bodyPr/>
          <a:lstStyle/>
          <a:p>
            <a:r>
              <a:rPr lang="en-US"/>
              <a:t>FW Compiler Enhancements</a:t>
            </a:r>
          </a:p>
        </p:txBody>
      </p:sp>
      <p:sp>
        <p:nvSpPr>
          <p:cNvPr id="3" name="Subtitle 2">
            <a:extLst>
              <a:ext uri="{FF2B5EF4-FFF2-40B4-BE49-F238E27FC236}">
                <a16:creationId xmlns:a16="http://schemas.microsoft.com/office/drawing/2014/main" id="{AD665A56-0C08-9B4F-C12C-838D8F370A6D}"/>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DC9583C5-1A40-889F-6571-72F7CF692349}"/>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20BE4F3-8AC9-7068-ED7C-45A31358651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2262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53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869B2-103D-0AD7-8A33-998E88C10C78}"/>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4FBBA3F4-F040-5A95-C624-22965461D7EE}"/>
              </a:ext>
            </a:extLst>
          </p:cNvPr>
          <p:cNvSpPr>
            <a:spLocks noGrp="1"/>
          </p:cNvSpPr>
          <p:nvPr>
            <p:ph type="body" sz="quarter" idx="10"/>
          </p:nvPr>
        </p:nvSpPr>
        <p:spPr/>
        <p:txBody>
          <a:bodyPr/>
          <a:lstStyle/>
          <a:p>
            <a:endParaRPr lang="en-US"/>
          </a:p>
        </p:txBody>
      </p:sp>
      <p:sp>
        <p:nvSpPr>
          <p:cNvPr id="27" name="Footer Placeholder 26">
            <a:extLst>
              <a:ext uri="{FF2B5EF4-FFF2-40B4-BE49-F238E27FC236}">
                <a16:creationId xmlns:a16="http://schemas.microsoft.com/office/drawing/2014/main" id="{AAB7B262-2B51-2741-03EC-DE9FA1B07FEB}"/>
              </a:ext>
            </a:extLst>
          </p:cNvPr>
          <p:cNvSpPr>
            <a:spLocks noGrp="1"/>
          </p:cNvSpPr>
          <p:nvPr>
            <p:ph type="ftr" sz="quarter" idx="11"/>
          </p:nvPr>
        </p:nvSpPr>
        <p:spPr>
          <a:xfrm>
            <a:off x="7196137" y="6544891"/>
            <a:ext cx="2921001" cy="215444"/>
          </a:xfrm>
        </p:spPr>
        <p:txBody>
          <a:bodyPr/>
          <a:lstStyle/>
          <a:p>
            <a:r>
              <a:rPr lang="en-US"/>
              <a:t>Synopsys Confidential Information</a:t>
            </a:r>
          </a:p>
        </p:txBody>
      </p:sp>
    </p:spTree>
    <p:extLst>
      <p:ext uri="{BB962C8B-B14F-4D97-AF65-F5344CB8AC3E}">
        <p14:creationId xmlns:p14="http://schemas.microsoft.com/office/powerpoint/2010/main" val="350139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CC2ACF-FADF-C6FC-9FCC-5C395A322B86}"/>
              </a:ext>
            </a:extLst>
          </p:cNvPr>
          <p:cNvSpPr>
            <a:spLocks noGrp="1"/>
          </p:cNvSpPr>
          <p:nvPr>
            <p:ph type="title"/>
          </p:nvPr>
        </p:nvSpPr>
        <p:spPr/>
        <p:txBody>
          <a:bodyPr/>
          <a:lstStyle/>
          <a:p>
            <a:r>
              <a:rPr lang="en-US"/>
              <a:t>Lint Checks</a:t>
            </a:r>
          </a:p>
        </p:txBody>
      </p:sp>
      <p:sp>
        <p:nvSpPr>
          <p:cNvPr id="5" name="Content Placeholder 4">
            <a:extLst>
              <a:ext uri="{FF2B5EF4-FFF2-40B4-BE49-F238E27FC236}">
                <a16:creationId xmlns:a16="http://schemas.microsoft.com/office/drawing/2014/main" id="{3AFCF21D-0601-5C57-8C1E-E8AA64764B3B}"/>
              </a:ext>
            </a:extLst>
          </p:cNvPr>
          <p:cNvSpPr>
            <a:spLocks noGrp="1"/>
          </p:cNvSpPr>
          <p:nvPr>
            <p:ph idx="1"/>
          </p:nvPr>
        </p:nvSpPr>
        <p:spPr/>
        <p:txBody>
          <a:bodyPr/>
          <a:lstStyle/>
          <a:p>
            <a:r>
              <a:rPr lang="en-US"/>
              <a:t>https://jiradocs.internal.synopsys.com/display/C20/Firmware+LSP</a:t>
            </a:r>
          </a:p>
        </p:txBody>
      </p:sp>
      <p:sp>
        <p:nvSpPr>
          <p:cNvPr id="3" name="Footer Placeholder 2">
            <a:extLst>
              <a:ext uri="{FF2B5EF4-FFF2-40B4-BE49-F238E27FC236}">
                <a16:creationId xmlns:a16="http://schemas.microsoft.com/office/drawing/2014/main" id="{DCA34865-05CC-3BDE-CB77-83F63456EFF0}"/>
              </a:ext>
            </a:extLst>
          </p:cNvPr>
          <p:cNvSpPr>
            <a:spLocks noGrp="1"/>
          </p:cNvSpPr>
          <p:nvPr>
            <p:ph type="ftr" sz="quarter" idx="10"/>
          </p:nvPr>
        </p:nvSpPr>
        <p:spPr>
          <a:xfrm>
            <a:off x="7196137" y="6544891"/>
            <a:ext cx="2921001" cy="215444"/>
          </a:xfrm>
        </p:spPr>
        <p:txBody>
          <a:bodyPr/>
          <a:lstStyle/>
          <a:p>
            <a:r>
              <a:rPr lang="en-US"/>
              <a:t>Synopsys Confidential Information</a:t>
            </a:r>
          </a:p>
        </p:txBody>
      </p:sp>
    </p:spTree>
    <p:extLst>
      <p:ext uri="{BB962C8B-B14F-4D97-AF65-F5344CB8AC3E}">
        <p14:creationId xmlns:p14="http://schemas.microsoft.com/office/powerpoint/2010/main" val="172870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B7B0B-990B-1CB0-6DDD-46F4FAF614C0}"/>
              </a:ext>
            </a:extLst>
          </p:cNvPr>
          <p:cNvSpPr>
            <a:spLocks noGrp="1"/>
          </p:cNvSpPr>
          <p:nvPr>
            <p:ph type="title"/>
          </p:nvPr>
        </p:nvSpPr>
        <p:spPr/>
        <p:txBody>
          <a:bodyPr/>
          <a:lstStyle/>
          <a:p>
            <a:r>
              <a:rPr lang="en-US"/>
              <a:t>Combine Register Write/Read instructions with Mask</a:t>
            </a:r>
          </a:p>
        </p:txBody>
      </p:sp>
      <p:sp>
        <p:nvSpPr>
          <p:cNvPr id="5" name="Content Placeholder 4">
            <a:extLst>
              <a:ext uri="{FF2B5EF4-FFF2-40B4-BE49-F238E27FC236}">
                <a16:creationId xmlns:a16="http://schemas.microsoft.com/office/drawing/2014/main" id="{34220371-FB68-5BE3-B237-CC9421B2917D}"/>
              </a:ext>
            </a:extLst>
          </p:cNvPr>
          <p:cNvSpPr>
            <a:spLocks noGrp="1"/>
          </p:cNvSpPr>
          <p:nvPr>
            <p:ph idx="1"/>
          </p:nvPr>
        </p:nvSpPr>
        <p:spPr/>
        <p:txBody>
          <a:bodyPr/>
          <a:lstStyle/>
          <a:p>
            <a:r>
              <a:rPr lang="en-US"/>
              <a:t>Combine the Register write/read instructions with the Mask set/reset</a:t>
            </a:r>
          </a:p>
          <a:p>
            <a:endParaRPr lang="en-US"/>
          </a:p>
          <a:p>
            <a:pPr marL="0" indent="0">
              <a:buNone/>
            </a:pPr>
            <a:endParaRPr lang="en-US"/>
          </a:p>
        </p:txBody>
      </p:sp>
      <p:sp>
        <p:nvSpPr>
          <p:cNvPr id="3" name="Footer Placeholder 2">
            <a:extLst>
              <a:ext uri="{FF2B5EF4-FFF2-40B4-BE49-F238E27FC236}">
                <a16:creationId xmlns:a16="http://schemas.microsoft.com/office/drawing/2014/main" id="{7EB2CAA6-9FD3-FD12-7599-86EA248143AA}"/>
              </a:ext>
            </a:extLst>
          </p:cNvPr>
          <p:cNvSpPr>
            <a:spLocks noGrp="1"/>
          </p:cNvSpPr>
          <p:nvPr>
            <p:ph type="ftr" sz="quarter" idx="10"/>
          </p:nvPr>
        </p:nvSpPr>
        <p:spPr/>
        <p:txBody>
          <a:bodyPr/>
          <a:lstStyle/>
          <a:p>
            <a:r>
              <a:rPr lang="en-US"/>
              <a:t>Synopsys Confidential Information</a:t>
            </a:r>
          </a:p>
        </p:txBody>
      </p:sp>
      <p:pic>
        <p:nvPicPr>
          <p:cNvPr id="7" name="Picture 6">
            <a:extLst>
              <a:ext uri="{FF2B5EF4-FFF2-40B4-BE49-F238E27FC236}">
                <a16:creationId xmlns:a16="http://schemas.microsoft.com/office/drawing/2014/main" id="{79D0C730-6C1B-0D5F-A63A-EAAAC5125784}"/>
              </a:ext>
            </a:extLst>
          </p:cNvPr>
          <p:cNvPicPr>
            <a:picLocks noChangeAspect="1"/>
          </p:cNvPicPr>
          <p:nvPr/>
        </p:nvPicPr>
        <p:blipFill>
          <a:blip r:embed="rId2"/>
          <a:stretch>
            <a:fillRect/>
          </a:stretch>
        </p:blipFill>
        <p:spPr>
          <a:xfrm>
            <a:off x="1055440" y="1844824"/>
            <a:ext cx="3680779" cy="388654"/>
          </a:xfrm>
          <a:prstGeom prst="rect">
            <a:avLst/>
          </a:prstGeom>
        </p:spPr>
      </p:pic>
      <p:pic>
        <p:nvPicPr>
          <p:cNvPr id="9" name="Picture 8">
            <a:extLst>
              <a:ext uri="{FF2B5EF4-FFF2-40B4-BE49-F238E27FC236}">
                <a16:creationId xmlns:a16="http://schemas.microsoft.com/office/drawing/2014/main" id="{A573027D-A517-B116-B8EC-F6A3DF2057DD}"/>
              </a:ext>
            </a:extLst>
          </p:cNvPr>
          <p:cNvPicPr>
            <a:picLocks noChangeAspect="1"/>
          </p:cNvPicPr>
          <p:nvPr/>
        </p:nvPicPr>
        <p:blipFill>
          <a:blip r:embed="rId3"/>
          <a:stretch>
            <a:fillRect/>
          </a:stretch>
        </p:blipFill>
        <p:spPr>
          <a:xfrm>
            <a:off x="1055440" y="2552543"/>
            <a:ext cx="4915326" cy="381033"/>
          </a:xfrm>
          <a:prstGeom prst="rect">
            <a:avLst/>
          </a:prstGeom>
        </p:spPr>
      </p:pic>
    </p:spTree>
    <p:extLst>
      <p:ext uri="{BB962C8B-B14F-4D97-AF65-F5344CB8AC3E}">
        <p14:creationId xmlns:p14="http://schemas.microsoft.com/office/powerpoint/2010/main" val="379876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9457-6624-0EA1-7B19-21C871764901}"/>
              </a:ext>
            </a:extLst>
          </p:cNvPr>
          <p:cNvSpPr>
            <a:spLocks noGrp="1"/>
          </p:cNvSpPr>
          <p:nvPr>
            <p:ph type="title"/>
          </p:nvPr>
        </p:nvSpPr>
        <p:spPr/>
        <p:txBody>
          <a:bodyPr/>
          <a:lstStyle/>
          <a:p>
            <a:r>
              <a:rPr lang="en-US"/>
              <a:t>Combine Conditional jump instruction with comparison</a:t>
            </a:r>
            <a:endParaRPr lang="en-IN"/>
          </a:p>
        </p:txBody>
      </p:sp>
      <p:sp>
        <p:nvSpPr>
          <p:cNvPr id="3" name="Content Placeholder 2">
            <a:extLst>
              <a:ext uri="{FF2B5EF4-FFF2-40B4-BE49-F238E27FC236}">
                <a16:creationId xmlns:a16="http://schemas.microsoft.com/office/drawing/2014/main" id="{FDD47F9B-5911-934B-DB45-DC8439CA1A25}"/>
              </a:ext>
            </a:extLst>
          </p:cNvPr>
          <p:cNvSpPr>
            <a:spLocks noGrp="1"/>
          </p:cNvSpPr>
          <p:nvPr>
            <p:ph idx="1"/>
          </p:nvPr>
        </p:nvSpPr>
        <p:spPr/>
        <p:txBody>
          <a:bodyPr/>
          <a:lstStyle/>
          <a:p>
            <a:r>
              <a:rPr lang="en-US"/>
              <a:t>Combine the register read and conditional jump instructions into 1 instruction where we can provide the register name and Mask value</a:t>
            </a:r>
          </a:p>
          <a:p>
            <a:endParaRPr lang="en-IN"/>
          </a:p>
        </p:txBody>
      </p:sp>
      <p:sp>
        <p:nvSpPr>
          <p:cNvPr id="8" name="Footer Placeholder 7">
            <a:extLst>
              <a:ext uri="{FF2B5EF4-FFF2-40B4-BE49-F238E27FC236}">
                <a16:creationId xmlns:a16="http://schemas.microsoft.com/office/drawing/2014/main" id="{D3EA9460-E2B5-88DA-1712-757D5E18414D}"/>
              </a:ext>
            </a:extLst>
          </p:cNvPr>
          <p:cNvSpPr>
            <a:spLocks noGrp="1"/>
          </p:cNvSpPr>
          <p:nvPr>
            <p:ph type="ftr" sz="quarter" idx="10"/>
          </p:nvPr>
        </p:nvSpPr>
        <p:spPr/>
        <p:txBody>
          <a:bodyPr/>
          <a:lstStyle/>
          <a:p>
            <a:r>
              <a:rPr lang="en-US"/>
              <a:t>Synopsys Confidential Information</a:t>
            </a:r>
          </a:p>
        </p:txBody>
      </p:sp>
      <p:pic>
        <p:nvPicPr>
          <p:cNvPr id="12" name="Picture 11">
            <a:extLst>
              <a:ext uri="{FF2B5EF4-FFF2-40B4-BE49-F238E27FC236}">
                <a16:creationId xmlns:a16="http://schemas.microsoft.com/office/drawing/2014/main" id="{889F2D9B-F0C1-B9E3-4323-CD308982669F}"/>
              </a:ext>
            </a:extLst>
          </p:cNvPr>
          <p:cNvPicPr>
            <a:picLocks noChangeAspect="1"/>
          </p:cNvPicPr>
          <p:nvPr/>
        </p:nvPicPr>
        <p:blipFill>
          <a:blip r:embed="rId2"/>
          <a:stretch>
            <a:fillRect/>
          </a:stretch>
        </p:blipFill>
        <p:spPr>
          <a:xfrm>
            <a:off x="3733595" y="3154656"/>
            <a:ext cx="4724809" cy="548688"/>
          </a:xfrm>
          <a:prstGeom prst="rect">
            <a:avLst/>
          </a:prstGeom>
        </p:spPr>
      </p:pic>
    </p:spTree>
    <p:extLst>
      <p:ext uri="{BB962C8B-B14F-4D97-AF65-F5344CB8AC3E}">
        <p14:creationId xmlns:p14="http://schemas.microsoft.com/office/powerpoint/2010/main" val="80759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FFC3-BAFB-F6A4-9001-A76C3FA1482D}"/>
              </a:ext>
            </a:extLst>
          </p:cNvPr>
          <p:cNvSpPr>
            <a:spLocks noGrp="1"/>
          </p:cNvSpPr>
          <p:nvPr>
            <p:ph type="title"/>
          </p:nvPr>
        </p:nvSpPr>
        <p:spPr/>
        <p:txBody>
          <a:bodyPr/>
          <a:lstStyle/>
          <a:p>
            <a:r>
              <a:rPr lang="en-US"/>
              <a:t>Multi-bit Comparison </a:t>
            </a:r>
            <a:endParaRPr lang="en-IN"/>
          </a:p>
        </p:txBody>
      </p:sp>
      <p:sp>
        <p:nvSpPr>
          <p:cNvPr id="3" name="Content Placeholder 2">
            <a:extLst>
              <a:ext uri="{FF2B5EF4-FFF2-40B4-BE49-F238E27FC236}">
                <a16:creationId xmlns:a16="http://schemas.microsoft.com/office/drawing/2014/main" id="{1E0125A6-31D2-339D-726B-D5DF30A5A5A3}"/>
              </a:ext>
            </a:extLst>
          </p:cNvPr>
          <p:cNvSpPr>
            <a:spLocks noGrp="1"/>
          </p:cNvSpPr>
          <p:nvPr>
            <p:ph idx="1"/>
          </p:nvPr>
        </p:nvSpPr>
        <p:spPr/>
        <p:txBody>
          <a:bodyPr/>
          <a:lstStyle/>
          <a:p>
            <a:r>
              <a:rPr lang="en-US"/>
              <a:t>Combine the multi-bit comparison</a:t>
            </a:r>
            <a:endParaRPr lang="en-IN"/>
          </a:p>
        </p:txBody>
      </p:sp>
      <p:sp>
        <p:nvSpPr>
          <p:cNvPr id="4" name="Footer Placeholder 3">
            <a:extLst>
              <a:ext uri="{FF2B5EF4-FFF2-40B4-BE49-F238E27FC236}">
                <a16:creationId xmlns:a16="http://schemas.microsoft.com/office/drawing/2014/main" id="{56633439-9127-A30E-6D73-F13BD6891662}"/>
              </a:ext>
            </a:extLst>
          </p:cNvPr>
          <p:cNvSpPr>
            <a:spLocks noGrp="1"/>
          </p:cNvSpPr>
          <p:nvPr>
            <p:ph type="ftr" sz="quarter" idx="10"/>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552700E6-C7C4-0948-EA34-BE6060EA4366}"/>
              </a:ext>
            </a:extLst>
          </p:cNvPr>
          <p:cNvPicPr>
            <a:picLocks noChangeAspect="1"/>
          </p:cNvPicPr>
          <p:nvPr/>
        </p:nvPicPr>
        <p:blipFill>
          <a:blip r:embed="rId2"/>
          <a:stretch>
            <a:fillRect/>
          </a:stretch>
        </p:blipFill>
        <p:spPr>
          <a:xfrm>
            <a:off x="4944456" y="945908"/>
            <a:ext cx="5143946" cy="5616427"/>
          </a:xfrm>
          <a:prstGeom prst="rect">
            <a:avLst/>
          </a:prstGeom>
        </p:spPr>
      </p:pic>
    </p:spTree>
    <p:extLst>
      <p:ext uri="{BB962C8B-B14F-4D97-AF65-F5344CB8AC3E}">
        <p14:creationId xmlns:p14="http://schemas.microsoft.com/office/powerpoint/2010/main" val="266613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0E60-5202-F838-5427-E79B3E9F60E1}"/>
              </a:ext>
            </a:extLst>
          </p:cNvPr>
          <p:cNvSpPr>
            <a:spLocks noGrp="1"/>
          </p:cNvSpPr>
          <p:nvPr>
            <p:ph type="title"/>
          </p:nvPr>
        </p:nvSpPr>
        <p:spPr/>
        <p:txBody>
          <a:bodyPr/>
          <a:lstStyle/>
          <a:p>
            <a:r>
              <a:rPr lang="en-US"/>
              <a:t>Add a multiplication instruction</a:t>
            </a:r>
            <a:endParaRPr lang="en-IN"/>
          </a:p>
        </p:txBody>
      </p:sp>
      <p:sp>
        <p:nvSpPr>
          <p:cNvPr id="3" name="Content Placeholder 2">
            <a:extLst>
              <a:ext uri="{FF2B5EF4-FFF2-40B4-BE49-F238E27FC236}">
                <a16:creationId xmlns:a16="http://schemas.microsoft.com/office/drawing/2014/main" id="{3155F3B7-A2E8-CBCF-77A9-6DDC694C7EC6}"/>
              </a:ext>
            </a:extLst>
          </p:cNvPr>
          <p:cNvSpPr>
            <a:spLocks noGrp="1"/>
          </p:cNvSpPr>
          <p:nvPr>
            <p:ph idx="1"/>
          </p:nvPr>
        </p:nvSpPr>
        <p:spPr/>
        <p:txBody>
          <a:bodyPr/>
          <a:lstStyle/>
          <a:p>
            <a:r>
              <a:rPr lang="en-US"/>
              <a:t>Add a multiplication routine which when called will do repeated addition</a:t>
            </a:r>
          </a:p>
          <a:p>
            <a:endParaRPr lang="en-IN"/>
          </a:p>
        </p:txBody>
      </p:sp>
      <p:sp>
        <p:nvSpPr>
          <p:cNvPr id="4" name="Footer Placeholder 3">
            <a:extLst>
              <a:ext uri="{FF2B5EF4-FFF2-40B4-BE49-F238E27FC236}">
                <a16:creationId xmlns:a16="http://schemas.microsoft.com/office/drawing/2014/main" id="{C57C8524-4151-F10D-F6FB-4CCD36AF4860}"/>
              </a:ext>
            </a:extLst>
          </p:cNvPr>
          <p:cNvSpPr>
            <a:spLocks noGrp="1"/>
          </p:cNvSpPr>
          <p:nvPr>
            <p:ph type="ftr" sz="quarter" idx="10"/>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2A2924B5-DBB5-2D20-AAEE-5C3E0BBEA0AD}"/>
              </a:ext>
            </a:extLst>
          </p:cNvPr>
          <p:cNvPicPr>
            <a:picLocks noChangeAspect="1"/>
          </p:cNvPicPr>
          <p:nvPr/>
        </p:nvPicPr>
        <p:blipFill>
          <a:blip r:embed="rId2"/>
          <a:stretch>
            <a:fillRect/>
          </a:stretch>
        </p:blipFill>
        <p:spPr>
          <a:xfrm>
            <a:off x="1471380" y="1700808"/>
            <a:ext cx="5529188" cy="2881024"/>
          </a:xfrm>
          <a:prstGeom prst="rect">
            <a:avLst/>
          </a:prstGeom>
        </p:spPr>
      </p:pic>
    </p:spTree>
    <p:extLst>
      <p:ext uri="{BB962C8B-B14F-4D97-AF65-F5344CB8AC3E}">
        <p14:creationId xmlns:p14="http://schemas.microsoft.com/office/powerpoint/2010/main" val="218497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9D45-4832-04DF-4621-0DFE3EC8D1E5}"/>
              </a:ext>
            </a:extLst>
          </p:cNvPr>
          <p:cNvSpPr>
            <a:spLocks noGrp="1"/>
          </p:cNvSpPr>
          <p:nvPr>
            <p:ph type="title"/>
          </p:nvPr>
        </p:nvSpPr>
        <p:spPr/>
        <p:txBody>
          <a:bodyPr/>
          <a:lstStyle/>
          <a:p>
            <a:r>
              <a:rPr lang="en-US"/>
              <a:t>Conditional Wait/while instruction</a:t>
            </a:r>
            <a:endParaRPr lang="en-IN"/>
          </a:p>
        </p:txBody>
      </p:sp>
      <p:sp>
        <p:nvSpPr>
          <p:cNvPr id="3" name="Content Placeholder 2">
            <a:extLst>
              <a:ext uri="{FF2B5EF4-FFF2-40B4-BE49-F238E27FC236}">
                <a16:creationId xmlns:a16="http://schemas.microsoft.com/office/drawing/2014/main" id="{53D01A36-D442-9A3D-CF26-062E14DBE31F}"/>
              </a:ext>
            </a:extLst>
          </p:cNvPr>
          <p:cNvSpPr>
            <a:spLocks noGrp="1"/>
          </p:cNvSpPr>
          <p:nvPr>
            <p:ph idx="1"/>
          </p:nvPr>
        </p:nvSpPr>
        <p:spPr>
          <a:xfrm>
            <a:off x="379288" y="908720"/>
            <a:ext cx="11433424" cy="5510212"/>
          </a:xfrm>
        </p:spPr>
        <p:txBody>
          <a:bodyPr/>
          <a:lstStyle/>
          <a:p>
            <a:r>
              <a:rPr lang="en-US"/>
              <a:t>Add conditional wait instruction where we wait for a particular register field=0/1 to proceed forward</a:t>
            </a:r>
            <a:endParaRPr lang="en-IN"/>
          </a:p>
        </p:txBody>
      </p:sp>
      <p:sp>
        <p:nvSpPr>
          <p:cNvPr id="4" name="Footer Placeholder 3">
            <a:extLst>
              <a:ext uri="{FF2B5EF4-FFF2-40B4-BE49-F238E27FC236}">
                <a16:creationId xmlns:a16="http://schemas.microsoft.com/office/drawing/2014/main" id="{1A320B2E-D214-FB3F-9788-52EF22FE3B62}"/>
              </a:ext>
            </a:extLst>
          </p:cNvPr>
          <p:cNvSpPr>
            <a:spLocks noGrp="1"/>
          </p:cNvSpPr>
          <p:nvPr>
            <p:ph type="ftr" sz="quarter" idx="10"/>
          </p:nvPr>
        </p:nvSpPr>
        <p:spPr/>
        <p:txBody>
          <a:bodyPr/>
          <a:lstStyle/>
          <a:p>
            <a:r>
              <a:rPr lang="en-US"/>
              <a:t>Synopsys Confidential Information</a:t>
            </a:r>
          </a:p>
        </p:txBody>
      </p:sp>
      <p:pic>
        <p:nvPicPr>
          <p:cNvPr id="6" name="Picture 5">
            <a:extLst>
              <a:ext uri="{FF2B5EF4-FFF2-40B4-BE49-F238E27FC236}">
                <a16:creationId xmlns:a16="http://schemas.microsoft.com/office/drawing/2014/main" id="{8E9D422D-59D9-173F-986C-01DB523168F8}"/>
              </a:ext>
            </a:extLst>
          </p:cNvPr>
          <p:cNvPicPr>
            <a:picLocks noChangeAspect="1"/>
          </p:cNvPicPr>
          <p:nvPr/>
        </p:nvPicPr>
        <p:blipFill>
          <a:blip r:embed="rId2"/>
          <a:stretch>
            <a:fillRect/>
          </a:stretch>
        </p:blipFill>
        <p:spPr>
          <a:xfrm>
            <a:off x="623392" y="2060848"/>
            <a:ext cx="5540220" cy="662997"/>
          </a:xfrm>
          <a:prstGeom prst="rect">
            <a:avLst/>
          </a:prstGeom>
        </p:spPr>
      </p:pic>
    </p:spTree>
    <p:extLst>
      <p:ext uri="{BB962C8B-B14F-4D97-AF65-F5344CB8AC3E}">
        <p14:creationId xmlns:p14="http://schemas.microsoft.com/office/powerpoint/2010/main" val="19047149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 name="BRANDIN_WORKSPACE_NAME" val="Light Synopsys"/>
  <p:tag name="BRANDIN_CONFIG" val="Synopsys1.ini"/>
  <p:tag name="BRANDIN_RULES" val="RUN RULES"/>
  <p:tag name="BRANDIN_SMARTPASTE" val="ACTIVE"/>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Light_2025">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Synopsys_Template_LIGHT_2025.potx" id="{1562BB48-79A7-4DAD-8424-8686970D74AB}" vid="{E101AD18-C407-4127-9F74-3F1D97756406}"/>
    </a:ext>
  </a:extLst>
</a:theme>
</file>

<file path=ppt/theme/theme2.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6C19D1D-7FFD-4B77-AABF-72481EC02E55}">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76b24c0-7733-4c6a-b0fb-b1af7519ba2b">
      <Terms xmlns="http://schemas.microsoft.com/office/infopath/2007/PartnerControls"/>
    </lcf76f155ced4ddcb4097134ff3c332f>
    <TaxCatchAll xmlns="b130fb5a-4897-44aa-a36f-0c835240df3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E9C4F3F08C64B92FAAEC6FF116D7C" ma:contentTypeVersion="16" ma:contentTypeDescription="Create a new document." ma:contentTypeScope="" ma:versionID="1b1281c8f3fdd1fb7ae818925fd6125e">
  <xsd:schema xmlns:xsd="http://www.w3.org/2001/XMLSchema" xmlns:xs="http://www.w3.org/2001/XMLSchema" xmlns:p="http://schemas.microsoft.com/office/2006/metadata/properties" xmlns:ns2="876b24c0-7733-4c6a-b0fb-b1af7519ba2b" xmlns:ns3="b130fb5a-4897-44aa-a36f-0c835240df39" targetNamespace="http://schemas.microsoft.com/office/2006/metadata/properties" ma:root="true" ma:fieldsID="95757eef4c07127e1ef6949d9ce97bf0" ns2:_="" ns3:_="">
    <xsd:import namespace="876b24c0-7733-4c6a-b0fb-b1af7519ba2b"/>
    <xsd:import namespace="b130fb5a-4897-44aa-a36f-0c835240df3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Location" minOccurs="0"/>
                <xsd:element ref="ns3:SharedWithUsers" minOccurs="0"/>
                <xsd:element ref="ns3:SharedWithDetails" minOccurs="0"/>
                <xsd:element ref="ns2:lcf76f155ced4ddcb4097134ff3c332f" minOccurs="0"/>
                <xsd:element ref="ns3:TaxCatchAll" minOccurs="0"/>
                <xsd:element ref="ns2:MediaServiceOCR"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b24c0-7733-4c6a-b0fb-b1af7519ba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8c50269-1cd4-4ba9-9246-56d290a07fb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0fb5a-4897-44aa-a36f-0c835240df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6be38976-e895-413a-b544-8518d5eea6c4}" ma:internalName="TaxCatchAll" ma:showField="CatchAllData" ma:web="b130fb5a-4897-44aa-a36f-0c835240df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BrandIn lastLayout="1"/>
</file>

<file path=customXml/itemProps1.xml><?xml version="1.0" encoding="utf-8"?>
<ds:datastoreItem xmlns:ds="http://schemas.openxmlformats.org/officeDocument/2006/customXml" ds:itemID="{9FCFFA47-11AE-40E2-8D3D-31D852D7F901}">
  <ds:schemaRefs>
    <ds:schemaRef ds:uri="876b24c0-7733-4c6a-b0fb-b1af7519ba2b"/>
    <ds:schemaRef ds:uri="b130fb5a-4897-44aa-a36f-0c835240df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A102C0-2592-4974-82A5-AA451C0E33FE}">
  <ds:schemaRefs>
    <ds:schemaRef ds:uri="http://schemas.microsoft.com/sharepoint/v3/contenttype/forms"/>
  </ds:schemaRefs>
</ds:datastoreItem>
</file>

<file path=customXml/itemProps3.xml><?xml version="1.0" encoding="utf-8"?>
<ds:datastoreItem xmlns:ds="http://schemas.openxmlformats.org/officeDocument/2006/customXml" ds:itemID="{69769A8C-2B7B-49B6-9E0F-0B73BA129011}">
  <ds:schemaRefs>
    <ds:schemaRef ds:uri="876b24c0-7733-4c6a-b0fb-b1af7519ba2b"/>
    <ds:schemaRef ds:uri="b130fb5a-4897-44aa-a36f-0c835240df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F75162E3-BAA0-49C4-A2CF-857E58111819}">
  <ds:schemaRefs/>
</ds:datastoreItem>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Synopsys_Light_2025</vt:lpstr>
      <vt:lpstr>FW Compiler Enhancements</vt:lpstr>
      <vt:lpstr>PowerPoint Presentation</vt:lpstr>
      <vt:lpstr>PowerPoint Presentation</vt:lpstr>
      <vt:lpstr>Lint Checks</vt:lpstr>
      <vt:lpstr>Combine Register Write/Read instructions with Mask</vt:lpstr>
      <vt:lpstr>Combine Conditional jump instruction with comparison</vt:lpstr>
      <vt:lpstr>Multi-bit Comparison </vt:lpstr>
      <vt:lpstr>Add a multiplication instruction</vt:lpstr>
      <vt:lpstr>Conditional Wait/while instruction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Srinivas Chakravarthy Vedala</dc:creator>
  <cp:keywords/>
  <dc:description/>
  <cp:revision>2</cp:revision>
  <dcterms:created xsi:type="dcterms:W3CDTF">2025-04-09T05:56:48Z</dcterms:created>
  <dcterms:modified xsi:type="dcterms:W3CDTF">2025-04-30T12:12:19Z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3543871</vt:lpwstr>
  </property>
  <property fmtid="{D5CDD505-2E9C-101B-9397-08002B2CF9AE}" pid="3" name="NXPowerLiteSettings">
    <vt:lpwstr>E9000F7008E001</vt:lpwstr>
  </property>
  <property fmtid="{D5CDD505-2E9C-101B-9397-08002B2CF9AE}" pid="4" name="NXPowerLiteVersion">
    <vt:lpwstr>D9.1.6</vt:lpwstr>
  </property>
  <property fmtid="{D5CDD505-2E9C-101B-9397-08002B2CF9AE}" pid="5" name="Version">
    <vt:lpwstr>01 Light, March 28 2033</vt:lpwstr>
  </property>
  <property fmtid="{D5CDD505-2E9C-101B-9397-08002B2CF9AE}" pid="6" name="MediaServiceImageTags">
    <vt:lpwstr/>
  </property>
  <property fmtid="{D5CDD505-2E9C-101B-9397-08002B2CF9AE}" pid="7" name="ContentTypeId">
    <vt:lpwstr>0x0101001F0E9C4F3F08C64B92FAAEC6FF116D7C</vt:lpwstr>
  </property>
</Properties>
</file>