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charts/chart2.xml" ContentType="application/vnd.openxmlformats-officedocument.drawingml.chart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Female</a:t>
            </a:r>
          </a:p>
        </c:rich>
      </c:tx>
      <c:layout/>
      <c:overlay val="0"/>
      <c:spPr>
        <a:noFill/>
        <a:ln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2466799"/>
          <c:y val="0.14048518"/>
          <c:w val="0.7820671"/>
          <c:h val="0.5389749"/>
        </c:manualLayout>
      </c:layout>
      <c:barChart>
        <c:barDir val="col"/>
        <c:grouping val="clustered"/>
        <c:varyColors val="0"/>
        <c:ser>
          <c:idx val="0"/>
          <c:order val="0"/>
          <c:tx>
            <c:v>Female</c:v>
          </c:tx>
          <c:spPr>
            <a:solidFill>
              <a:srgbClr val="F79646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1"/>
              <c:pt idx="0">
                <c:v>Accounting</c:v>
              </c:pt>
              <c:pt idx="1">
                <c:v>Business Development</c:v>
              </c:pt>
              <c:pt idx="2">
                <c:v>Human Resources</c:v>
              </c:pt>
              <c:pt idx="3">
                <c:v>Legal</c:v>
              </c:pt>
              <c:pt idx="4">
                <c:v>NULL</c:v>
              </c:pt>
              <c:pt idx="5">
                <c:v>Product Management</c:v>
              </c:pt>
              <c:pt idx="6">
                <c:v>Research and Development</c:v>
              </c:pt>
              <c:pt idx="7">
                <c:v>Sales</c:v>
              </c:pt>
              <c:pt idx="8">
                <c:v>Services</c:v>
              </c:pt>
              <c:pt idx="9">
                <c:v>Support</c:v>
              </c:pt>
              <c:pt idx="10">
                <c:v>Training</c:v>
              </c:pt>
            </c:strLit>
          </c:cat>
          <c:val>
            <c:numRef>
              <c:f/>
              <c:numCache>
                <c:formatCode>General</c:formatCode>
                <c:ptCount val="11"/>
                <c:pt idx="0">
                  <c:v>152607.64</c:v>
                </c:pt>
                <c:pt idx="1">
                  <c:v>172792.41</c:v>
                </c:pt>
                <c:pt idx="2">
                  <c:v>166193.16</c:v>
                </c:pt>
                <c:pt idx="3">
                  <c:v>31042.51</c:v>
                </c:pt>
                <c:pt idx="4">
                  <c:v>51165.37</c:v>
                </c:pt>
                <c:pt idx="5">
                  <c:v>67818.14</c:v>
                </c:pt>
                <c:pt idx="6">
                  <c:v>99683.67</c:v>
                </c:pt>
                <c:pt idx="7">
                  <c:v>84598.88</c:v>
                </c:pt>
                <c:pt idx="8">
                  <c:v>73487.16</c:v>
                </c:pt>
                <c:pt idx="9">
                  <c:v>204410.21</c:v>
                </c:pt>
                <c:pt idx="10">
                  <c:v>194315.7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0D0D0D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Male</a:t>
            </a:r>
          </a:p>
        </c:rich>
      </c:tx>
      <c:layout/>
      <c:overlay val="0"/>
      <c:spPr>
        <a:noFill/>
        <a:ln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Male</c:v>
          </c:tx>
          <c:spPr>
            <a:solidFill>
              <a:srgbClr val="F79646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Accounting</c:v>
              </c:pt>
              <c:pt idx="1">
                <c:v>Business Development</c:v>
              </c:pt>
              <c:pt idx="2">
                <c:v>Engineering</c:v>
              </c:pt>
              <c:pt idx="3">
                <c:v>Human Resources</c:v>
              </c:pt>
              <c:pt idx="4">
                <c:v>Legal</c:v>
              </c:pt>
              <c:pt idx="5">
                <c:v>Marketing</c:v>
              </c:pt>
              <c:pt idx="6">
                <c:v>Product Management</c:v>
              </c:pt>
              <c:pt idx="7">
                <c:v>Services</c:v>
              </c:pt>
              <c:pt idx="8">
                <c:v>Support</c:v>
              </c:pt>
              <c:pt idx="9">
                <c:v>Training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57419.35</c:v>
                </c:pt>
                <c:pt idx="1">
                  <c:v>109548.34</c:v>
                </c:pt>
                <c:pt idx="2">
                  <c:v>183397.77</c:v>
                </c:pt>
                <c:pt idx="3">
                  <c:v>72876.91</c:v>
                </c:pt>
                <c:pt idx="4">
                  <c:v>72843.23</c:v>
                </c:pt>
                <c:pt idx="5">
                  <c:v>31816.57</c:v>
                </c:pt>
                <c:pt idx="6">
                  <c:v>213550.28</c:v>
                </c:pt>
                <c:pt idx="7">
                  <c:v>47646.95</c:v>
                </c:pt>
                <c:pt idx="8">
                  <c:v>95017.1</c:v>
                </c:pt>
                <c:pt idx="9">
                  <c:v>305124.25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0D0D0D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305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82368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731904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09350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577295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00694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01800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5890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97441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43848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718032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79117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9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907972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0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293880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91759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355830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40743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11939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5902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59779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983329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49880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884515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227558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75570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62404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42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196451" y="3073186"/>
            <a:ext cx="8610600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MADHUBALAN M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221311103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6140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B.COM(GENRAL)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GOVERNMENT ARTS COLLEAGE NANDANAM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NM ID 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ASUNM13112213111036140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08637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5" name="矩形"/>
          <p:cNvSpPr>
            <a:spLocks/>
          </p:cNvSpPr>
          <p:nvPr/>
        </p:nvSpPr>
        <p:spPr>
          <a:xfrm rot="0">
            <a:off x="838200" y="1292543"/>
            <a:ext cx="8000999" cy="3949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Collection of data from kaggle.com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Selection of data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Selection of analysis (salary, department and employee type)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Uses of various techniques in the excel (pivot table , slicers , pie chart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etc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)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Clearing unwanted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Using graph charts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Finding result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554510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2" name="图表"/>
          <p:cNvGraphicFramePr/>
          <p:nvPr/>
        </p:nvGraphicFramePr>
        <p:xfrm>
          <a:off x="1447800" y="1295399"/>
          <a:ext cx="6615598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63" name="矩形"/>
          <p:cNvSpPr>
            <a:spLocks/>
          </p:cNvSpPr>
          <p:nvPr/>
        </p:nvSpPr>
        <p:spPr>
          <a:xfrm rot="0">
            <a:off x="2133600" y="5353051"/>
            <a:ext cx="5278016" cy="6819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 of salaries of the female employees in all department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287138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5" name="图表"/>
          <p:cNvGraphicFramePr/>
          <p:nvPr/>
        </p:nvGraphicFramePr>
        <p:xfrm>
          <a:off x="1828800" y="1600200"/>
          <a:ext cx="6629400" cy="3505200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166" name="矩形"/>
          <p:cNvSpPr>
            <a:spLocks/>
          </p:cNvSpPr>
          <p:nvPr/>
        </p:nvSpPr>
        <p:spPr>
          <a:xfrm rot="0">
            <a:off x="1676400" y="5561966"/>
            <a:ext cx="6629400" cy="758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 of salaries of the male employees  in all departments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47024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 rot="0">
            <a:off x="533400" y="1905000"/>
            <a:ext cx="9144000" cy="3063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5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was a wonderful learning experience for me while preparing on this project. This project has developed my thinking skills related to this project. Here I have come to the end of this project , in this project I have a taken a data from kaggle.com and analysed it and prepared a pivot table and slicers in a excel sheet about the salaries in the basis of gender and various department in the company. So it is very easy to understand about the salary basis ..</a:t>
            </a:r>
            <a:endParaRPr lang="zh-CN" altLang="en-US" sz="25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66516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53106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26665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457200" y="304800"/>
            <a:ext cx="7677150" cy="29597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2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he aim of this project is to address the problem that is difficult to evaluate employee performance and to know the sum of salaries of the employees in department wise</a:t>
            </a:r>
            <a:endParaRPr lang="zh-CN" altLang="en-US" sz="1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37955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990600" y="2133600"/>
            <a:ext cx="7924800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In this project I have analysed the salary of the employees in the basis of gender and the department wise and also analysed about the employee type in the company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1573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723900" y="914400"/>
            <a:ext cx="5014595" cy="39027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1.</a:t>
            </a:r>
            <a:r>
              <a:rPr lang="en-US" altLang="zh-CN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Management of the company</a:t>
            </a:r>
            <a:br>
              <a:rPr lang="zh-CN" altLang="en-US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2.Statistical department</a:t>
            </a:r>
            <a:br>
              <a:rPr lang="zh-CN" altLang="en-US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3.Financial </a:t>
            </a:r>
            <a:r>
              <a:rPr lang="en-US" altLang="zh-CN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departmenmts</a:t>
            </a: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98638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6" name="矩形"/>
          <p:cNvSpPr>
            <a:spLocks/>
          </p:cNvSpPr>
          <p:nvPr/>
        </p:nvSpPr>
        <p:spPr>
          <a:xfrm rot="0">
            <a:off x="3276600" y="2209800"/>
            <a:ext cx="5410200" cy="2758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 have used various techniques in excel like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formulating : to finding null values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ivot table : to make the data in presentable and neat 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maner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Alignment to centre the data so that it will look nice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95184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 rot="0">
            <a:off x="755332" y="348121"/>
            <a:ext cx="10730653" cy="1477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990600" y="1428125"/>
            <a:ext cx="6400800" cy="3025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this I have used the data which I have collected from kaggle.com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data which are all used in my project are as follows;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id : alpha numeric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 :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alphabets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 : alphabets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Salary : numeric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type :alphabets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Work location :alphabets                 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717660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2496328" y="2409824"/>
            <a:ext cx="6723872" cy="1805940"/>
          </a:xfrm>
          <a:prstGeom prst="rect"/>
          <a:solidFill>
            <a:srgbClr val="B8CCE4"/>
          </a:solidFill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this project I have used picot chart and slicers in the separate excel sheet so it makes very easy to understand for the users who are going to use it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74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0</cp:revision>
  <dcterms:created xsi:type="dcterms:W3CDTF">2024-03-29T04:07:22Z</dcterms:created>
  <dcterms:modified xsi:type="dcterms:W3CDTF">2024-09-02T03:00:17Z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c0dae2289f8e4ec4938fc8b2e7697867</vt:lpwstr>
  </property>
</Properties>
</file>