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8"/>
  </p:notesMasterIdLst>
  <p:handoutMasterIdLst>
    <p:handoutMasterId r:id="rId29"/>
  </p:handoutMasterIdLst>
  <p:sldIdLst>
    <p:sldId id="257" r:id="rId2"/>
    <p:sldId id="258" r:id="rId3"/>
    <p:sldId id="262" r:id="rId4"/>
    <p:sldId id="263" r:id="rId5"/>
    <p:sldId id="278" r:id="rId6"/>
    <p:sldId id="277" r:id="rId7"/>
    <p:sldId id="261" r:id="rId8"/>
    <p:sldId id="260" r:id="rId9"/>
    <p:sldId id="264" r:id="rId10"/>
    <p:sldId id="265" r:id="rId11"/>
    <p:sldId id="272" r:id="rId12"/>
    <p:sldId id="273" r:id="rId13"/>
    <p:sldId id="274" r:id="rId14"/>
    <p:sldId id="287" r:id="rId15"/>
    <p:sldId id="285" r:id="rId16"/>
    <p:sldId id="288" r:id="rId17"/>
    <p:sldId id="276" r:id="rId18"/>
    <p:sldId id="267" r:id="rId19"/>
    <p:sldId id="270" r:id="rId20"/>
    <p:sldId id="271" r:id="rId21"/>
    <p:sldId id="286"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7EC97F-E220-42F1-BBAC-64D45296474F}">
          <p14:sldIdLst>
            <p14:sldId id="257"/>
            <p14:sldId id="258"/>
            <p14:sldId id="262"/>
            <p14:sldId id="263"/>
            <p14:sldId id="278"/>
            <p14:sldId id="277"/>
            <p14:sldId id="261"/>
            <p14:sldId id="260"/>
            <p14:sldId id="264"/>
            <p14:sldId id="265"/>
            <p14:sldId id="272"/>
            <p14:sldId id="273"/>
            <p14:sldId id="274"/>
            <p14:sldId id="287"/>
            <p14:sldId id="285"/>
            <p14:sldId id="288"/>
            <p14:sldId id="276"/>
            <p14:sldId id="267"/>
            <p14:sldId id="270"/>
            <p14:sldId id="271"/>
            <p14:sldId id="286"/>
            <p14:sldId id="280"/>
            <p14:sldId id="281"/>
            <p14:sldId id="282"/>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gowdahk70@outlook.com" initials="m" lastIdx="2" clrIdx="0">
    <p:extLst>
      <p:ext uri="{19B8F6BF-5375-455C-9EA6-DF929625EA0E}">
        <p15:presenceInfo xmlns:p15="http://schemas.microsoft.com/office/powerpoint/2012/main" userId="8e8a88164156b0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gowda" userId="8e8a88164156b089" providerId="LiveId" clId="{C8399DDE-9A91-4D21-B5FF-048E0F4C5298}"/>
    <pc:docChg chg="modSld">
      <pc:chgData name="Madhugowda" userId="8e8a88164156b089" providerId="LiveId" clId="{C8399DDE-9A91-4D21-B5FF-048E0F4C5298}" dt="2022-07-20T03:22:41.542" v="1" actId="20577"/>
      <pc:docMkLst>
        <pc:docMk/>
      </pc:docMkLst>
      <pc:sldChg chg="modSp mod">
        <pc:chgData name="Madhugowda" userId="8e8a88164156b089" providerId="LiveId" clId="{C8399DDE-9A91-4D21-B5FF-048E0F4C5298}" dt="2022-07-20T03:22:41.542" v="1" actId="20577"/>
        <pc:sldMkLst>
          <pc:docMk/>
          <pc:sldMk cId="4170133079" sldId="257"/>
        </pc:sldMkLst>
        <pc:spChg chg="mod">
          <ac:chgData name="Madhugowda" userId="8e8a88164156b089" providerId="LiveId" clId="{C8399DDE-9A91-4D21-B5FF-048E0F4C5298}" dt="2022-07-20T03:22:41.542" v="1" actId="20577"/>
          <ac:spMkLst>
            <pc:docMk/>
            <pc:sldMk cId="4170133079" sldId="257"/>
            <ac:spMk id="10" creationId="{3E830C51-8DC9-48C1-AAF1-F68CB8AE1086}"/>
          </ac:spMkLst>
        </pc:spChg>
      </pc:sldChg>
    </pc:docChg>
  </pc:docChgLst>
  <pc:docChgLst>
    <pc:chgData name="Madhugowda" userId="8e8a88164156b089" providerId="LiveId" clId="{74822991-E220-40C0-9F6C-E74A5C061810}"/>
    <pc:docChg chg="undo custSel modSld">
      <pc:chgData name="Madhugowda" userId="8e8a88164156b089" providerId="LiveId" clId="{74822991-E220-40C0-9F6C-E74A5C061810}" dt="2022-05-25T10:13:13.257" v="113" actId="115"/>
      <pc:docMkLst>
        <pc:docMk/>
      </pc:docMkLst>
      <pc:sldChg chg="delSp">
        <pc:chgData name="Madhugowda" userId="8e8a88164156b089" providerId="LiveId" clId="{74822991-E220-40C0-9F6C-E74A5C061810}" dt="2022-05-25T10:09:44.537" v="18"/>
        <pc:sldMkLst>
          <pc:docMk/>
          <pc:sldMk cId="4170133079" sldId="257"/>
        </pc:sldMkLst>
        <pc:spChg chg="del">
          <ac:chgData name="Madhugowda" userId="8e8a88164156b089" providerId="LiveId" clId="{74822991-E220-40C0-9F6C-E74A5C061810}" dt="2022-05-25T10:09:44.537" v="18"/>
          <ac:spMkLst>
            <pc:docMk/>
            <pc:sldMk cId="4170133079" sldId="257"/>
            <ac:spMk id="9" creationId="{5E7F7894-E3BB-1BDD-164A-07D9CAC6782B}"/>
          </ac:spMkLst>
        </pc:spChg>
        <pc:spChg chg="del">
          <ac:chgData name="Madhugowda" userId="8e8a88164156b089" providerId="LiveId" clId="{74822991-E220-40C0-9F6C-E74A5C061810}" dt="2022-05-25T10:09:44.537" v="18"/>
          <ac:spMkLst>
            <pc:docMk/>
            <pc:sldMk cId="4170133079" sldId="257"/>
            <ac:spMk id="11" creationId="{91BA952F-6853-0FF9-F1B1-0F58297FF9C7}"/>
          </ac:spMkLst>
        </pc:spChg>
      </pc:sldChg>
      <pc:sldChg chg="delSp">
        <pc:chgData name="Madhugowda" userId="8e8a88164156b089" providerId="LiveId" clId="{74822991-E220-40C0-9F6C-E74A5C061810}" dt="2022-05-25T10:09:44.537" v="18"/>
        <pc:sldMkLst>
          <pc:docMk/>
          <pc:sldMk cId="3265000192" sldId="258"/>
        </pc:sldMkLst>
        <pc:spChg chg="del">
          <ac:chgData name="Madhugowda" userId="8e8a88164156b089" providerId="LiveId" clId="{74822991-E220-40C0-9F6C-E74A5C061810}" dt="2022-05-25T10:09:44.537" v="18"/>
          <ac:spMkLst>
            <pc:docMk/>
            <pc:sldMk cId="3265000192" sldId="258"/>
            <ac:spMk id="12" creationId="{8889A04F-3D2C-C9A8-2644-3EACF1F73A3D}"/>
          </ac:spMkLst>
        </pc:spChg>
        <pc:spChg chg="del">
          <ac:chgData name="Madhugowda" userId="8e8a88164156b089" providerId="LiveId" clId="{74822991-E220-40C0-9F6C-E74A5C061810}" dt="2022-05-25T10:09:44.537" v="18"/>
          <ac:spMkLst>
            <pc:docMk/>
            <pc:sldMk cId="3265000192" sldId="258"/>
            <ac:spMk id="16" creationId="{D45273FA-380B-C602-98D3-6A12A723AD57}"/>
          </ac:spMkLst>
        </pc:spChg>
      </pc:sldChg>
      <pc:sldChg chg="delSp">
        <pc:chgData name="Madhugowda" userId="8e8a88164156b089" providerId="LiveId" clId="{74822991-E220-40C0-9F6C-E74A5C061810}" dt="2022-05-25T10:09:44.537" v="18"/>
        <pc:sldMkLst>
          <pc:docMk/>
          <pc:sldMk cId="3443078248" sldId="260"/>
        </pc:sldMkLst>
        <pc:spChg chg="del">
          <ac:chgData name="Madhugowda" userId="8e8a88164156b089" providerId="LiveId" clId="{74822991-E220-40C0-9F6C-E74A5C061810}" dt="2022-05-25T10:09:44.537" v="18"/>
          <ac:spMkLst>
            <pc:docMk/>
            <pc:sldMk cId="3443078248" sldId="260"/>
            <ac:spMk id="2" creationId="{DBA9C90B-E4C4-465F-9CAC-579C1D5B3723}"/>
          </ac:spMkLst>
        </pc:spChg>
        <pc:spChg chg="del">
          <ac:chgData name="Madhugowda" userId="8e8a88164156b089" providerId="LiveId" clId="{74822991-E220-40C0-9F6C-E74A5C061810}" dt="2022-05-25T10:09:44.537" v="18"/>
          <ac:spMkLst>
            <pc:docMk/>
            <pc:sldMk cId="3443078248" sldId="260"/>
            <ac:spMk id="6" creationId="{26FFA6C4-0CEA-51E6-8EE6-54E9E8356010}"/>
          </ac:spMkLst>
        </pc:spChg>
      </pc:sldChg>
      <pc:sldChg chg="addSp delSp modSp mod">
        <pc:chgData name="Madhugowda" userId="8e8a88164156b089" providerId="LiveId" clId="{74822991-E220-40C0-9F6C-E74A5C061810}" dt="2022-05-25T10:09:44.537" v="18"/>
        <pc:sldMkLst>
          <pc:docMk/>
          <pc:sldMk cId="2955548900" sldId="261"/>
        </pc:sldMkLst>
        <pc:spChg chg="add del mod">
          <ac:chgData name="Madhugowda" userId="8e8a88164156b089" providerId="LiveId" clId="{74822991-E220-40C0-9F6C-E74A5C061810}" dt="2022-05-25T10:09:44.537" v="18"/>
          <ac:spMkLst>
            <pc:docMk/>
            <pc:sldMk cId="2955548900" sldId="261"/>
            <ac:spMk id="12" creationId="{515F8F15-368F-4E64-8B2A-B87D1B7E0924}"/>
          </ac:spMkLst>
        </pc:spChg>
        <pc:spChg chg="del">
          <ac:chgData name="Madhugowda" userId="8e8a88164156b089" providerId="LiveId" clId="{74822991-E220-40C0-9F6C-E74A5C061810}" dt="2022-05-25T10:09:44.537" v="18"/>
          <ac:spMkLst>
            <pc:docMk/>
            <pc:sldMk cId="2955548900" sldId="261"/>
            <ac:spMk id="14" creationId="{C78163DB-185C-F0F5-4253-250585A44E26}"/>
          </ac:spMkLst>
        </pc:spChg>
        <pc:spChg chg="mod">
          <ac:chgData name="Madhugowda" userId="8e8a88164156b089" providerId="LiveId" clId="{74822991-E220-40C0-9F6C-E74A5C061810}" dt="2022-05-25T10:09:42.471" v="9" actId="1076"/>
          <ac:spMkLst>
            <pc:docMk/>
            <pc:sldMk cId="2955548900" sldId="261"/>
            <ac:spMk id="86" creationId="{343D66FA-2E36-4E52-858D-176F66022581}"/>
          </ac:spMkLst>
        </pc:spChg>
      </pc:sldChg>
      <pc:sldChg chg="addSp delSp modSp mod">
        <pc:chgData name="Madhugowda" userId="8e8a88164156b089" providerId="LiveId" clId="{74822991-E220-40C0-9F6C-E74A5C061810}" dt="2022-05-25T10:11:45.914" v="76"/>
        <pc:sldMkLst>
          <pc:docMk/>
          <pc:sldMk cId="486295112" sldId="262"/>
        </pc:sldMkLst>
        <pc:spChg chg="mod">
          <ac:chgData name="Madhugowda" userId="8e8a88164156b089" providerId="LiveId" clId="{74822991-E220-40C0-9F6C-E74A5C061810}" dt="2022-05-25T10:11:08.898" v="32" actId="1076"/>
          <ac:spMkLst>
            <pc:docMk/>
            <pc:sldMk cId="486295112" sldId="262"/>
            <ac:spMk id="2" creationId="{65564654-EE66-4E9D-ACA6-66B72BD6FFD9}"/>
          </ac:spMkLst>
        </pc:spChg>
        <pc:spChg chg="del">
          <ac:chgData name="Madhugowda" userId="8e8a88164156b089" providerId="LiveId" clId="{74822991-E220-40C0-9F6C-E74A5C061810}" dt="2022-05-25T10:09:44.537" v="18"/>
          <ac:spMkLst>
            <pc:docMk/>
            <pc:sldMk cId="486295112" sldId="262"/>
            <ac:spMk id="3" creationId="{FAEF7D16-3E73-FF14-77F5-4BA9ACCED33D}"/>
          </ac:spMkLst>
        </pc:spChg>
        <pc:spChg chg="del">
          <ac:chgData name="Madhugowda" userId="8e8a88164156b089" providerId="LiveId" clId="{74822991-E220-40C0-9F6C-E74A5C061810}" dt="2022-05-25T10:09:44.537" v="18"/>
          <ac:spMkLst>
            <pc:docMk/>
            <pc:sldMk cId="486295112" sldId="262"/>
            <ac:spMk id="4" creationId="{95188CAE-EC57-35C5-4CFD-A5ABD81A656F}"/>
          </ac:spMkLst>
        </pc:spChg>
        <pc:spChg chg="add del">
          <ac:chgData name="Madhugowda" userId="8e8a88164156b089" providerId="LiveId" clId="{74822991-E220-40C0-9F6C-E74A5C061810}" dt="2022-05-25T10:09:43.942" v="17" actId="478"/>
          <ac:spMkLst>
            <pc:docMk/>
            <pc:sldMk cId="486295112" sldId="262"/>
            <ac:spMk id="7" creationId="{D16780CE-7F0A-48DA-B2B3-3C55D041E4C4}"/>
          </ac:spMkLst>
        </pc:spChg>
        <pc:spChg chg="mod">
          <ac:chgData name="Madhugowda" userId="8e8a88164156b089" providerId="LiveId" clId="{74822991-E220-40C0-9F6C-E74A5C061810}" dt="2022-05-25T10:11:45.914" v="76"/>
          <ac:spMkLst>
            <pc:docMk/>
            <pc:sldMk cId="486295112" sldId="262"/>
            <ac:spMk id="8" creationId="{7E141D6C-082D-41B0-82E9-D36C33C09ECA}"/>
          </ac:spMkLst>
        </pc:spChg>
        <pc:spChg chg="del mod">
          <ac:chgData name="Madhugowda" userId="8e8a88164156b089" providerId="LiveId" clId="{74822991-E220-40C0-9F6C-E74A5C061810}" dt="2022-05-25T10:11:40.818" v="73" actId="478"/>
          <ac:spMkLst>
            <pc:docMk/>
            <pc:sldMk cId="486295112" sldId="262"/>
            <ac:spMk id="9" creationId="{791B5BEB-45B9-47B0-87B7-944B99F526F7}"/>
          </ac:spMkLst>
        </pc:spChg>
        <pc:picChg chg="mod">
          <ac:chgData name="Madhugowda" userId="8e8a88164156b089" providerId="LiveId" clId="{74822991-E220-40C0-9F6C-E74A5C061810}" dt="2022-05-25T10:11:03.300" v="31" actId="339"/>
          <ac:picMkLst>
            <pc:docMk/>
            <pc:sldMk cId="486295112" sldId="262"/>
            <ac:picMk id="6" creationId="{44A5953B-FD0D-4B06-9335-0578FD60871D}"/>
          </ac:picMkLst>
        </pc:picChg>
      </pc:sldChg>
      <pc:sldChg chg="delSp modSp mod">
        <pc:chgData name="Madhugowda" userId="8e8a88164156b089" providerId="LiveId" clId="{74822991-E220-40C0-9F6C-E74A5C061810}" dt="2022-05-25T10:13:13.257" v="113" actId="115"/>
        <pc:sldMkLst>
          <pc:docMk/>
          <pc:sldMk cId="1457295155" sldId="263"/>
        </pc:sldMkLst>
        <pc:spChg chg="mod">
          <ac:chgData name="Madhugowda" userId="8e8a88164156b089" providerId="LiveId" clId="{74822991-E220-40C0-9F6C-E74A5C061810}" dt="2022-05-25T10:13:13.257" v="113" actId="115"/>
          <ac:spMkLst>
            <pc:docMk/>
            <pc:sldMk cId="1457295155" sldId="263"/>
            <ac:spMk id="2" creationId="{0A115E4A-A433-4C5B-A03B-A63474E09DFA}"/>
          </ac:spMkLst>
        </pc:spChg>
        <pc:spChg chg="del">
          <ac:chgData name="Madhugowda" userId="8e8a88164156b089" providerId="LiveId" clId="{74822991-E220-40C0-9F6C-E74A5C061810}" dt="2022-05-25T10:09:44.537" v="18"/>
          <ac:spMkLst>
            <pc:docMk/>
            <pc:sldMk cId="1457295155" sldId="263"/>
            <ac:spMk id="5" creationId="{F629DB41-498F-CC99-AB94-1086925389C1}"/>
          </ac:spMkLst>
        </pc:spChg>
        <pc:spChg chg="del">
          <ac:chgData name="Madhugowda" userId="8e8a88164156b089" providerId="LiveId" clId="{74822991-E220-40C0-9F6C-E74A5C061810}" dt="2022-05-25T10:09:44.537" v="18"/>
          <ac:spMkLst>
            <pc:docMk/>
            <pc:sldMk cId="1457295155" sldId="263"/>
            <ac:spMk id="7" creationId="{5C8426D9-1598-A57F-4CF7-CA9B786ABB96}"/>
          </ac:spMkLst>
        </pc:spChg>
        <pc:picChg chg="mod">
          <ac:chgData name="Madhugowda" userId="8e8a88164156b089" providerId="LiveId" clId="{74822991-E220-40C0-9F6C-E74A5C061810}" dt="2022-05-25T10:12:16.904" v="78" actId="1076"/>
          <ac:picMkLst>
            <pc:docMk/>
            <pc:sldMk cId="1457295155" sldId="263"/>
            <ac:picMk id="6" creationId="{B0B17974-F24C-46A8-B6DC-D8DCF52377EF}"/>
          </ac:picMkLst>
        </pc:picChg>
      </pc:sldChg>
      <pc:sldChg chg="delSp">
        <pc:chgData name="Madhugowda" userId="8e8a88164156b089" providerId="LiveId" clId="{74822991-E220-40C0-9F6C-E74A5C061810}" dt="2022-05-25T10:09:44.537" v="18"/>
        <pc:sldMkLst>
          <pc:docMk/>
          <pc:sldMk cId="3325648703" sldId="264"/>
        </pc:sldMkLst>
        <pc:spChg chg="del">
          <ac:chgData name="Madhugowda" userId="8e8a88164156b089" providerId="LiveId" clId="{74822991-E220-40C0-9F6C-E74A5C061810}" dt="2022-05-25T10:09:44.537" v="18"/>
          <ac:spMkLst>
            <pc:docMk/>
            <pc:sldMk cId="3325648703" sldId="264"/>
            <ac:spMk id="5" creationId="{344D3920-9475-0F15-631A-8F4B3557B2E4}"/>
          </ac:spMkLst>
        </pc:spChg>
        <pc:spChg chg="del">
          <ac:chgData name="Madhugowda" userId="8e8a88164156b089" providerId="LiveId" clId="{74822991-E220-40C0-9F6C-E74A5C061810}" dt="2022-05-25T10:09:44.537" v="18"/>
          <ac:spMkLst>
            <pc:docMk/>
            <pc:sldMk cId="3325648703" sldId="264"/>
            <ac:spMk id="6" creationId="{A0BF0A53-FB10-223A-C0C4-C24E6DC51764}"/>
          </ac:spMkLst>
        </pc:spChg>
      </pc:sldChg>
      <pc:sldChg chg="delSp">
        <pc:chgData name="Madhugowda" userId="8e8a88164156b089" providerId="LiveId" clId="{74822991-E220-40C0-9F6C-E74A5C061810}" dt="2022-05-25T10:09:44.537" v="18"/>
        <pc:sldMkLst>
          <pc:docMk/>
          <pc:sldMk cId="2593954759" sldId="265"/>
        </pc:sldMkLst>
        <pc:spChg chg="del">
          <ac:chgData name="Madhugowda" userId="8e8a88164156b089" providerId="LiveId" clId="{74822991-E220-40C0-9F6C-E74A5C061810}" dt="2022-05-25T10:09:44.537" v="18"/>
          <ac:spMkLst>
            <pc:docMk/>
            <pc:sldMk cId="2593954759" sldId="265"/>
            <ac:spMk id="3" creationId="{8541FED0-AED2-9CDB-2BCC-B455C4641921}"/>
          </ac:spMkLst>
        </pc:spChg>
        <pc:spChg chg="del">
          <ac:chgData name="Madhugowda" userId="8e8a88164156b089" providerId="LiveId" clId="{74822991-E220-40C0-9F6C-E74A5C061810}" dt="2022-05-25T10:09:44.537" v="18"/>
          <ac:spMkLst>
            <pc:docMk/>
            <pc:sldMk cId="2593954759" sldId="265"/>
            <ac:spMk id="5" creationId="{C9E8C938-9302-EF7C-F594-4D95B7F4D816}"/>
          </ac:spMkLst>
        </pc:spChg>
      </pc:sldChg>
      <pc:sldChg chg="delSp">
        <pc:chgData name="Madhugowda" userId="8e8a88164156b089" providerId="LiveId" clId="{74822991-E220-40C0-9F6C-E74A5C061810}" dt="2022-05-25T10:09:44.537" v="18"/>
        <pc:sldMkLst>
          <pc:docMk/>
          <pc:sldMk cId="1317541684" sldId="267"/>
        </pc:sldMkLst>
        <pc:spChg chg="del">
          <ac:chgData name="Madhugowda" userId="8e8a88164156b089" providerId="LiveId" clId="{74822991-E220-40C0-9F6C-E74A5C061810}" dt="2022-05-25T10:09:44.537" v="18"/>
          <ac:spMkLst>
            <pc:docMk/>
            <pc:sldMk cId="1317541684" sldId="267"/>
            <ac:spMk id="4" creationId="{7BC972A8-144E-08D1-9674-CB54D18C3486}"/>
          </ac:spMkLst>
        </pc:spChg>
        <pc:spChg chg="del">
          <ac:chgData name="Madhugowda" userId="8e8a88164156b089" providerId="LiveId" clId="{74822991-E220-40C0-9F6C-E74A5C061810}" dt="2022-05-25T10:09:44.537" v="18"/>
          <ac:spMkLst>
            <pc:docMk/>
            <pc:sldMk cId="1317541684" sldId="267"/>
            <ac:spMk id="5" creationId="{343EC6A3-815C-F3A0-A1CC-BF8AF5ACF649}"/>
          </ac:spMkLst>
        </pc:spChg>
      </pc:sldChg>
      <pc:sldChg chg="delSp">
        <pc:chgData name="Madhugowda" userId="8e8a88164156b089" providerId="LiveId" clId="{74822991-E220-40C0-9F6C-E74A5C061810}" dt="2022-05-25T10:09:44.537" v="18"/>
        <pc:sldMkLst>
          <pc:docMk/>
          <pc:sldMk cId="3493498516" sldId="270"/>
        </pc:sldMkLst>
        <pc:spChg chg="del">
          <ac:chgData name="Madhugowda" userId="8e8a88164156b089" providerId="LiveId" clId="{74822991-E220-40C0-9F6C-E74A5C061810}" dt="2022-05-25T10:09:44.537" v="18"/>
          <ac:spMkLst>
            <pc:docMk/>
            <pc:sldMk cId="3493498516" sldId="270"/>
            <ac:spMk id="4" creationId="{FE1749EC-9BF6-0438-8C80-A9EFA32E2BD0}"/>
          </ac:spMkLst>
        </pc:spChg>
        <pc:spChg chg="del">
          <ac:chgData name="Madhugowda" userId="8e8a88164156b089" providerId="LiveId" clId="{74822991-E220-40C0-9F6C-E74A5C061810}" dt="2022-05-25T10:09:44.537" v="18"/>
          <ac:spMkLst>
            <pc:docMk/>
            <pc:sldMk cId="3493498516" sldId="270"/>
            <ac:spMk id="5" creationId="{12A9D13D-6BA5-B82F-23AF-56139DCD1665}"/>
          </ac:spMkLst>
        </pc:spChg>
      </pc:sldChg>
      <pc:sldChg chg="delSp">
        <pc:chgData name="Madhugowda" userId="8e8a88164156b089" providerId="LiveId" clId="{74822991-E220-40C0-9F6C-E74A5C061810}" dt="2022-05-25T10:09:44.537" v="18"/>
        <pc:sldMkLst>
          <pc:docMk/>
          <pc:sldMk cId="3441993888" sldId="271"/>
        </pc:sldMkLst>
        <pc:spChg chg="del">
          <ac:chgData name="Madhugowda" userId="8e8a88164156b089" providerId="LiveId" clId="{74822991-E220-40C0-9F6C-E74A5C061810}" dt="2022-05-25T10:09:44.537" v="18"/>
          <ac:spMkLst>
            <pc:docMk/>
            <pc:sldMk cId="3441993888" sldId="271"/>
            <ac:spMk id="5" creationId="{53C80B20-D4BE-26F1-DAC8-18DE8EC779E5}"/>
          </ac:spMkLst>
        </pc:spChg>
        <pc:spChg chg="del">
          <ac:chgData name="Madhugowda" userId="8e8a88164156b089" providerId="LiveId" clId="{74822991-E220-40C0-9F6C-E74A5C061810}" dt="2022-05-25T10:09:44.537" v="18"/>
          <ac:spMkLst>
            <pc:docMk/>
            <pc:sldMk cId="3441993888" sldId="271"/>
            <ac:spMk id="6" creationId="{2B58A6EC-F853-E3B0-D699-430DF7EF4693}"/>
          </ac:spMkLst>
        </pc:spChg>
      </pc:sldChg>
      <pc:sldChg chg="delSp">
        <pc:chgData name="Madhugowda" userId="8e8a88164156b089" providerId="LiveId" clId="{74822991-E220-40C0-9F6C-E74A5C061810}" dt="2022-05-25T10:09:44.537" v="18"/>
        <pc:sldMkLst>
          <pc:docMk/>
          <pc:sldMk cId="2646717434" sldId="272"/>
        </pc:sldMkLst>
        <pc:spChg chg="del">
          <ac:chgData name="Madhugowda" userId="8e8a88164156b089" providerId="LiveId" clId="{74822991-E220-40C0-9F6C-E74A5C061810}" dt="2022-05-25T10:09:44.537" v="18"/>
          <ac:spMkLst>
            <pc:docMk/>
            <pc:sldMk cId="2646717434" sldId="272"/>
            <ac:spMk id="4" creationId="{77494F4F-95E2-41DC-CE31-82F9F2DD1A13}"/>
          </ac:spMkLst>
        </pc:spChg>
        <pc:spChg chg="del">
          <ac:chgData name="Madhugowda" userId="8e8a88164156b089" providerId="LiveId" clId="{74822991-E220-40C0-9F6C-E74A5C061810}" dt="2022-05-25T10:09:44.537" v="18"/>
          <ac:spMkLst>
            <pc:docMk/>
            <pc:sldMk cId="2646717434" sldId="272"/>
            <ac:spMk id="6" creationId="{839FF29B-8090-5E5A-C59B-957C64AD61C1}"/>
          </ac:spMkLst>
        </pc:spChg>
      </pc:sldChg>
      <pc:sldChg chg="delSp">
        <pc:chgData name="Madhugowda" userId="8e8a88164156b089" providerId="LiveId" clId="{74822991-E220-40C0-9F6C-E74A5C061810}" dt="2022-05-25T10:09:44.537" v="18"/>
        <pc:sldMkLst>
          <pc:docMk/>
          <pc:sldMk cId="89298971" sldId="273"/>
        </pc:sldMkLst>
        <pc:spChg chg="del">
          <ac:chgData name="Madhugowda" userId="8e8a88164156b089" providerId="LiveId" clId="{74822991-E220-40C0-9F6C-E74A5C061810}" dt="2022-05-25T10:09:44.537" v="18"/>
          <ac:spMkLst>
            <pc:docMk/>
            <pc:sldMk cId="89298971" sldId="273"/>
            <ac:spMk id="2" creationId="{362D657F-1BDD-C160-BC4B-787CF7872364}"/>
          </ac:spMkLst>
        </pc:spChg>
        <pc:spChg chg="del">
          <ac:chgData name="Madhugowda" userId="8e8a88164156b089" providerId="LiveId" clId="{74822991-E220-40C0-9F6C-E74A5C061810}" dt="2022-05-25T10:09:44.537" v="18"/>
          <ac:spMkLst>
            <pc:docMk/>
            <pc:sldMk cId="89298971" sldId="273"/>
            <ac:spMk id="7" creationId="{66481ABE-2D5C-DF35-E277-B427EFBE1AF4}"/>
          </ac:spMkLst>
        </pc:spChg>
      </pc:sldChg>
      <pc:sldChg chg="delSp">
        <pc:chgData name="Madhugowda" userId="8e8a88164156b089" providerId="LiveId" clId="{74822991-E220-40C0-9F6C-E74A5C061810}" dt="2022-05-25T10:09:44.537" v="18"/>
        <pc:sldMkLst>
          <pc:docMk/>
          <pc:sldMk cId="3218285834" sldId="274"/>
        </pc:sldMkLst>
        <pc:spChg chg="del">
          <ac:chgData name="Madhugowda" userId="8e8a88164156b089" providerId="LiveId" clId="{74822991-E220-40C0-9F6C-E74A5C061810}" dt="2022-05-25T10:09:44.537" v="18"/>
          <ac:spMkLst>
            <pc:docMk/>
            <pc:sldMk cId="3218285834" sldId="274"/>
            <ac:spMk id="3" creationId="{AA0DB51F-C076-5D2D-309F-3A753CA5C814}"/>
          </ac:spMkLst>
        </pc:spChg>
        <pc:spChg chg="del">
          <ac:chgData name="Madhugowda" userId="8e8a88164156b089" providerId="LiveId" clId="{74822991-E220-40C0-9F6C-E74A5C061810}" dt="2022-05-25T10:09:44.537" v="18"/>
          <ac:spMkLst>
            <pc:docMk/>
            <pc:sldMk cId="3218285834" sldId="274"/>
            <ac:spMk id="6" creationId="{61A9D4D6-389E-918E-F41B-473B6ACD4E10}"/>
          </ac:spMkLst>
        </pc:spChg>
      </pc:sldChg>
      <pc:sldChg chg="delSp">
        <pc:chgData name="Madhugowda" userId="8e8a88164156b089" providerId="LiveId" clId="{74822991-E220-40C0-9F6C-E74A5C061810}" dt="2022-05-25T10:09:44.537" v="18"/>
        <pc:sldMkLst>
          <pc:docMk/>
          <pc:sldMk cId="3220960773" sldId="276"/>
        </pc:sldMkLst>
        <pc:spChg chg="del">
          <ac:chgData name="Madhugowda" userId="8e8a88164156b089" providerId="LiveId" clId="{74822991-E220-40C0-9F6C-E74A5C061810}" dt="2022-05-25T10:09:44.537" v="18"/>
          <ac:spMkLst>
            <pc:docMk/>
            <pc:sldMk cId="3220960773" sldId="276"/>
            <ac:spMk id="4" creationId="{D7109CBB-23CD-9927-5A30-59407C6CB386}"/>
          </ac:spMkLst>
        </pc:spChg>
        <pc:spChg chg="del">
          <ac:chgData name="Madhugowda" userId="8e8a88164156b089" providerId="LiveId" clId="{74822991-E220-40C0-9F6C-E74A5C061810}" dt="2022-05-25T10:09:44.537" v="18"/>
          <ac:spMkLst>
            <pc:docMk/>
            <pc:sldMk cId="3220960773" sldId="276"/>
            <ac:spMk id="7" creationId="{6AAF231F-5DFC-1995-337F-C7E38A660059}"/>
          </ac:spMkLst>
        </pc:spChg>
      </pc:sldChg>
      <pc:sldChg chg="delSp">
        <pc:chgData name="Madhugowda" userId="8e8a88164156b089" providerId="LiveId" clId="{74822991-E220-40C0-9F6C-E74A5C061810}" dt="2022-05-25T10:09:44.537" v="18"/>
        <pc:sldMkLst>
          <pc:docMk/>
          <pc:sldMk cId="547940835" sldId="277"/>
        </pc:sldMkLst>
        <pc:spChg chg="del">
          <ac:chgData name="Madhugowda" userId="8e8a88164156b089" providerId="LiveId" clId="{74822991-E220-40C0-9F6C-E74A5C061810}" dt="2022-05-25T10:09:44.537" v="18"/>
          <ac:spMkLst>
            <pc:docMk/>
            <pc:sldMk cId="547940835" sldId="277"/>
            <ac:spMk id="2" creationId="{F1168AE1-1995-3B5F-3769-4A4C875200D6}"/>
          </ac:spMkLst>
        </pc:spChg>
        <pc:spChg chg="del">
          <ac:chgData name="Madhugowda" userId="8e8a88164156b089" providerId="LiveId" clId="{74822991-E220-40C0-9F6C-E74A5C061810}" dt="2022-05-25T10:09:44.537" v="18"/>
          <ac:spMkLst>
            <pc:docMk/>
            <pc:sldMk cId="547940835" sldId="277"/>
            <ac:spMk id="3" creationId="{92A5EF9D-1844-1C69-9CDA-6A3EB9432662}"/>
          </ac:spMkLst>
        </pc:spChg>
      </pc:sldChg>
      <pc:sldChg chg="addSp delSp modSp mod">
        <pc:chgData name="Madhugowda" userId="8e8a88164156b089" providerId="LiveId" clId="{74822991-E220-40C0-9F6C-E74A5C061810}" dt="2022-05-25T10:09:44.537" v="18"/>
        <pc:sldMkLst>
          <pc:docMk/>
          <pc:sldMk cId="2609775111" sldId="278"/>
        </pc:sldMkLst>
        <pc:spChg chg="del mod">
          <ac:chgData name="Madhugowda" userId="8e8a88164156b089" providerId="LiveId" clId="{74822991-E220-40C0-9F6C-E74A5C061810}" dt="2022-05-25T10:09:44.537" v="18"/>
          <ac:spMkLst>
            <pc:docMk/>
            <pc:sldMk cId="2609775111" sldId="278"/>
            <ac:spMk id="2" creationId="{CF75853B-449A-FBE9-A2BA-65222F867685}"/>
          </ac:spMkLst>
        </pc:spChg>
        <pc:spChg chg="del mod">
          <ac:chgData name="Madhugowda" userId="8e8a88164156b089" providerId="LiveId" clId="{74822991-E220-40C0-9F6C-E74A5C061810}" dt="2022-05-25T10:09:44.537" v="18"/>
          <ac:spMkLst>
            <pc:docMk/>
            <pc:sldMk cId="2609775111" sldId="278"/>
            <ac:spMk id="3" creationId="{322BC650-7134-DE36-049E-13DF4ED57045}"/>
          </ac:spMkLst>
        </pc:spChg>
        <pc:spChg chg="add del mod">
          <ac:chgData name="Madhugowda" userId="8e8a88164156b089" providerId="LiveId" clId="{74822991-E220-40C0-9F6C-E74A5C061810}" dt="2022-05-25T10:09:43.489" v="15" actId="1076"/>
          <ac:spMkLst>
            <pc:docMk/>
            <pc:sldMk cId="2609775111" sldId="278"/>
            <ac:spMk id="5" creationId="{C7D58E7C-0516-46FF-ACA6-0889420B575F}"/>
          </ac:spMkLst>
        </pc:spChg>
      </pc:sldChg>
      <pc:sldChg chg="delSp">
        <pc:chgData name="Madhugowda" userId="8e8a88164156b089" providerId="LiveId" clId="{74822991-E220-40C0-9F6C-E74A5C061810}" dt="2022-05-25T10:09:44.537" v="18"/>
        <pc:sldMkLst>
          <pc:docMk/>
          <pc:sldMk cId="3188852406" sldId="280"/>
        </pc:sldMkLst>
        <pc:spChg chg="del">
          <ac:chgData name="Madhugowda" userId="8e8a88164156b089" providerId="LiveId" clId="{74822991-E220-40C0-9F6C-E74A5C061810}" dt="2022-05-25T10:09:44.537" v="18"/>
          <ac:spMkLst>
            <pc:docMk/>
            <pc:sldMk cId="3188852406" sldId="280"/>
            <ac:spMk id="5" creationId="{8BABF655-6980-4F93-91DA-F7F81C2E1FF8}"/>
          </ac:spMkLst>
        </pc:spChg>
        <pc:spChg chg="del">
          <ac:chgData name="Madhugowda" userId="8e8a88164156b089" providerId="LiveId" clId="{74822991-E220-40C0-9F6C-E74A5C061810}" dt="2022-05-25T10:09:44.537" v="18"/>
          <ac:spMkLst>
            <pc:docMk/>
            <pc:sldMk cId="3188852406" sldId="280"/>
            <ac:spMk id="6" creationId="{3ABDBCA9-B058-4E16-AA11-172092CD0B85}"/>
          </ac:spMkLst>
        </pc:spChg>
      </pc:sldChg>
      <pc:sldChg chg="delSp">
        <pc:chgData name="Madhugowda" userId="8e8a88164156b089" providerId="LiveId" clId="{74822991-E220-40C0-9F6C-E74A5C061810}" dt="2022-05-25T10:09:44.537" v="18"/>
        <pc:sldMkLst>
          <pc:docMk/>
          <pc:sldMk cId="386913570" sldId="281"/>
        </pc:sldMkLst>
        <pc:spChg chg="del">
          <ac:chgData name="Madhugowda" userId="8e8a88164156b089" providerId="LiveId" clId="{74822991-E220-40C0-9F6C-E74A5C061810}" dt="2022-05-25T10:09:44.537" v="18"/>
          <ac:spMkLst>
            <pc:docMk/>
            <pc:sldMk cId="386913570" sldId="281"/>
            <ac:spMk id="3" creationId="{94EC0C12-D64B-F3CE-C2A9-7AD681B4AB66}"/>
          </ac:spMkLst>
        </pc:spChg>
        <pc:spChg chg="del">
          <ac:chgData name="Madhugowda" userId="8e8a88164156b089" providerId="LiveId" clId="{74822991-E220-40C0-9F6C-E74A5C061810}" dt="2022-05-25T10:09:44.537" v="18"/>
          <ac:spMkLst>
            <pc:docMk/>
            <pc:sldMk cId="386913570" sldId="281"/>
            <ac:spMk id="6" creationId="{997DC7B9-E859-F103-4834-DAA3D850DAAE}"/>
          </ac:spMkLst>
        </pc:spChg>
      </pc:sldChg>
      <pc:sldChg chg="delSp">
        <pc:chgData name="Madhugowda" userId="8e8a88164156b089" providerId="LiveId" clId="{74822991-E220-40C0-9F6C-E74A5C061810}" dt="2022-05-25T10:09:44.537" v="18"/>
        <pc:sldMkLst>
          <pc:docMk/>
          <pc:sldMk cId="1495927409" sldId="282"/>
        </pc:sldMkLst>
        <pc:spChg chg="del">
          <ac:chgData name="Madhugowda" userId="8e8a88164156b089" providerId="LiveId" clId="{74822991-E220-40C0-9F6C-E74A5C061810}" dt="2022-05-25T10:09:44.537" v="18"/>
          <ac:spMkLst>
            <pc:docMk/>
            <pc:sldMk cId="1495927409" sldId="282"/>
            <ac:spMk id="4" creationId="{E2B01B06-90E8-2732-2B68-79F04A04CB95}"/>
          </ac:spMkLst>
        </pc:spChg>
        <pc:spChg chg="del">
          <ac:chgData name="Madhugowda" userId="8e8a88164156b089" providerId="LiveId" clId="{74822991-E220-40C0-9F6C-E74A5C061810}" dt="2022-05-25T10:09:44.537" v="18"/>
          <ac:spMkLst>
            <pc:docMk/>
            <pc:sldMk cId="1495927409" sldId="282"/>
            <ac:spMk id="5" creationId="{C7B481B3-E6EB-857B-5AB3-6FAC72329B4F}"/>
          </ac:spMkLst>
        </pc:spChg>
      </pc:sldChg>
      <pc:sldChg chg="delSp">
        <pc:chgData name="Madhugowda" userId="8e8a88164156b089" providerId="LiveId" clId="{74822991-E220-40C0-9F6C-E74A5C061810}" dt="2022-05-25T10:09:44.537" v="18"/>
        <pc:sldMkLst>
          <pc:docMk/>
          <pc:sldMk cId="1389735555" sldId="283"/>
        </pc:sldMkLst>
        <pc:spChg chg="del">
          <ac:chgData name="Madhugowda" userId="8e8a88164156b089" providerId="LiveId" clId="{74822991-E220-40C0-9F6C-E74A5C061810}" dt="2022-05-25T10:09:44.537" v="18"/>
          <ac:spMkLst>
            <pc:docMk/>
            <pc:sldMk cId="1389735555" sldId="283"/>
            <ac:spMk id="4" creationId="{2891139E-2500-76B8-BFFB-2CD0D201FDD4}"/>
          </ac:spMkLst>
        </pc:spChg>
        <pc:spChg chg="del">
          <ac:chgData name="Madhugowda" userId="8e8a88164156b089" providerId="LiveId" clId="{74822991-E220-40C0-9F6C-E74A5C061810}" dt="2022-05-25T10:09:44.537" v="18"/>
          <ac:spMkLst>
            <pc:docMk/>
            <pc:sldMk cId="1389735555" sldId="283"/>
            <ac:spMk id="5" creationId="{02BC09E5-A924-76F4-E987-3BE7C496433D}"/>
          </ac:spMkLst>
        </pc:spChg>
      </pc:sldChg>
      <pc:sldChg chg="delSp">
        <pc:chgData name="Madhugowda" userId="8e8a88164156b089" providerId="LiveId" clId="{74822991-E220-40C0-9F6C-E74A5C061810}" dt="2022-05-25T10:09:44.537" v="18"/>
        <pc:sldMkLst>
          <pc:docMk/>
          <pc:sldMk cId="1850046393" sldId="284"/>
        </pc:sldMkLst>
        <pc:spChg chg="del">
          <ac:chgData name="Madhugowda" userId="8e8a88164156b089" providerId="LiveId" clId="{74822991-E220-40C0-9F6C-E74A5C061810}" dt="2022-05-25T10:09:44.537" v="18"/>
          <ac:spMkLst>
            <pc:docMk/>
            <pc:sldMk cId="1850046393" sldId="284"/>
            <ac:spMk id="2" creationId="{53D85826-A7D2-CBC3-ACF0-481B14402CA6}"/>
          </ac:spMkLst>
        </pc:spChg>
        <pc:spChg chg="del">
          <ac:chgData name="Madhugowda" userId="8e8a88164156b089" providerId="LiveId" clId="{74822991-E220-40C0-9F6C-E74A5C061810}" dt="2022-05-25T10:09:44.537" v="18"/>
          <ac:spMkLst>
            <pc:docMk/>
            <pc:sldMk cId="1850046393" sldId="284"/>
            <ac:spMk id="3" creationId="{60EA5BC5-1561-828B-07AC-6B513916A50C}"/>
          </ac:spMkLst>
        </pc:spChg>
      </pc:sldChg>
      <pc:sldChg chg="delSp">
        <pc:chgData name="Madhugowda" userId="8e8a88164156b089" providerId="LiveId" clId="{74822991-E220-40C0-9F6C-E74A5C061810}" dt="2022-05-25T10:09:44.537" v="18"/>
        <pc:sldMkLst>
          <pc:docMk/>
          <pc:sldMk cId="1192188353" sldId="285"/>
        </pc:sldMkLst>
        <pc:spChg chg="del">
          <ac:chgData name="Madhugowda" userId="8e8a88164156b089" providerId="LiveId" clId="{74822991-E220-40C0-9F6C-E74A5C061810}" dt="2022-05-25T10:09:44.537" v="18"/>
          <ac:spMkLst>
            <pc:docMk/>
            <pc:sldMk cId="1192188353" sldId="285"/>
            <ac:spMk id="6" creationId="{C5C09931-F48D-1B97-023A-6AE7AC98E35B}"/>
          </ac:spMkLst>
        </pc:spChg>
        <pc:spChg chg="del">
          <ac:chgData name="Madhugowda" userId="8e8a88164156b089" providerId="LiveId" clId="{74822991-E220-40C0-9F6C-E74A5C061810}" dt="2022-05-25T10:09:44.537" v="18"/>
          <ac:spMkLst>
            <pc:docMk/>
            <pc:sldMk cId="1192188353" sldId="285"/>
            <ac:spMk id="7" creationId="{57FB52C2-DC09-76A6-2C68-AA9542594080}"/>
          </ac:spMkLst>
        </pc:spChg>
      </pc:sldChg>
      <pc:sldChg chg="delSp">
        <pc:chgData name="Madhugowda" userId="8e8a88164156b089" providerId="LiveId" clId="{74822991-E220-40C0-9F6C-E74A5C061810}" dt="2022-05-25T10:09:44.537" v="18"/>
        <pc:sldMkLst>
          <pc:docMk/>
          <pc:sldMk cId="3081901607" sldId="286"/>
        </pc:sldMkLst>
        <pc:spChg chg="del">
          <ac:chgData name="Madhugowda" userId="8e8a88164156b089" providerId="LiveId" clId="{74822991-E220-40C0-9F6C-E74A5C061810}" dt="2022-05-25T10:09:44.537" v="18"/>
          <ac:spMkLst>
            <pc:docMk/>
            <pc:sldMk cId="3081901607" sldId="286"/>
            <ac:spMk id="5" creationId="{68F5AC27-AB14-2A38-125D-622BFEAA446C}"/>
          </ac:spMkLst>
        </pc:spChg>
        <pc:spChg chg="del">
          <ac:chgData name="Madhugowda" userId="8e8a88164156b089" providerId="LiveId" clId="{74822991-E220-40C0-9F6C-E74A5C061810}" dt="2022-05-25T10:09:44.537" v="18"/>
          <ac:spMkLst>
            <pc:docMk/>
            <pc:sldMk cId="3081901607" sldId="286"/>
            <ac:spMk id="6" creationId="{0774823C-FB78-DCC7-0E2A-99F9889B11AB}"/>
          </ac:spMkLst>
        </pc:spChg>
      </pc:sldChg>
      <pc:sldChg chg="delSp">
        <pc:chgData name="Madhugowda" userId="8e8a88164156b089" providerId="LiveId" clId="{74822991-E220-40C0-9F6C-E74A5C061810}" dt="2022-05-25T10:09:44.537" v="18"/>
        <pc:sldMkLst>
          <pc:docMk/>
          <pc:sldMk cId="3224344307" sldId="287"/>
        </pc:sldMkLst>
        <pc:spChg chg="del">
          <ac:chgData name="Madhugowda" userId="8e8a88164156b089" providerId="LiveId" clId="{74822991-E220-40C0-9F6C-E74A5C061810}" dt="2022-05-25T10:09:44.537" v="18"/>
          <ac:spMkLst>
            <pc:docMk/>
            <pc:sldMk cId="3224344307" sldId="287"/>
            <ac:spMk id="2" creationId="{95C1DE74-F401-1EDC-787D-D16B3A1A709A}"/>
          </ac:spMkLst>
        </pc:spChg>
        <pc:spChg chg="del">
          <ac:chgData name="Madhugowda" userId="8e8a88164156b089" providerId="LiveId" clId="{74822991-E220-40C0-9F6C-E74A5C061810}" dt="2022-05-25T10:09:44.537" v="18"/>
          <ac:spMkLst>
            <pc:docMk/>
            <pc:sldMk cId="3224344307" sldId="287"/>
            <ac:spMk id="3" creationId="{B3D35035-5F53-6135-581E-465CC0E3EC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F980B6-AE22-77D1-402A-2DF09E1DAC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0464767-8B11-CEC9-7944-A49F63FC02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92B2EC-12BD-4795-992E-5A6F9EA36BA1}" type="datetimeFigureOut">
              <a:rPr lang="en-IN" smtClean="0"/>
              <a:t>20-07-2022</a:t>
            </a:fld>
            <a:endParaRPr lang="en-IN"/>
          </a:p>
        </p:txBody>
      </p:sp>
      <p:sp>
        <p:nvSpPr>
          <p:cNvPr id="4" name="Footer Placeholder 3">
            <a:extLst>
              <a:ext uri="{FF2B5EF4-FFF2-40B4-BE49-F238E27FC236}">
                <a16:creationId xmlns:a16="http://schemas.microsoft.com/office/drawing/2014/main" id="{2B37465F-ED07-17A0-FFAD-AC50B935C7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84487C1-3418-A8AF-707D-DB537141C3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81C68F-A643-40DF-93A7-3B2164C146A4}" type="slidenum">
              <a:rPr lang="en-IN" smtClean="0"/>
              <a:t>‹#›</a:t>
            </a:fld>
            <a:endParaRPr lang="en-IN"/>
          </a:p>
        </p:txBody>
      </p:sp>
    </p:spTree>
    <p:extLst>
      <p:ext uri="{BB962C8B-B14F-4D97-AF65-F5344CB8AC3E}">
        <p14:creationId xmlns:p14="http://schemas.microsoft.com/office/powerpoint/2010/main" val="3565725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4EC23-1508-4C14-8A4B-49C52AE97B89}"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83419-AC85-4674-8BF3-890805F93EAF}" type="slidenum">
              <a:rPr lang="en-IN" smtClean="0"/>
              <a:t>‹#›</a:t>
            </a:fld>
            <a:endParaRPr lang="en-IN"/>
          </a:p>
        </p:txBody>
      </p:sp>
    </p:spTree>
    <p:extLst>
      <p:ext uri="{BB962C8B-B14F-4D97-AF65-F5344CB8AC3E}">
        <p14:creationId xmlns:p14="http://schemas.microsoft.com/office/powerpoint/2010/main" val="17762298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E95283-9912-4332-9795-8EE7D1E53A75}" type="datetime1">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58B18-2697-4FF7-BDD7-96066F0992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854F8-2B29-4F57-890A-B506B18B288E}" type="datetime1">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100363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A11C-00B5-435C-8202-3A7B74453007}" type="datetime1">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58B18-2697-4FF7-BDD7-96066F09929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87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DDB24-6634-412A-854A-302A963A9456}" type="datetime1">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156456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656F7-5EA0-4256-AFCF-9B354BD94815}" type="datetime1">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58B18-2697-4FF7-BDD7-96066F0992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33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CF79A-6EED-4AF1-9E8F-4BF993D045E5}" type="datetime1">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81759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C9A33-B5D4-43BA-8ABB-F266B02456ED}" type="datetime1">
              <a:rPr lang="en-IN" smtClean="0"/>
              <a:t>20-07-2022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199851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21078-862F-4B4C-BF9D-A1B847FFE771}" type="datetime1">
              <a:rPr lang="en-IN" smtClean="0"/>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114545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A1AA8-9D11-4FB0-BDE1-7A847AB1DDD2}" type="datetime1">
              <a:rPr lang="en-IN" smtClean="0"/>
              <a:t>20-07-2022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213032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B5BD90-07DE-4D08-A032-1EE7F4ADFA4F}" type="datetime1">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58B18-2697-4FF7-BDD7-96066F099293}" type="slidenum">
              <a:rPr lang="en-IN" smtClean="0"/>
              <a:t>‹#›</a:t>
            </a:fld>
            <a:endParaRPr lang="en-IN"/>
          </a:p>
        </p:txBody>
      </p:sp>
    </p:spTree>
    <p:extLst>
      <p:ext uri="{BB962C8B-B14F-4D97-AF65-F5344CB8AC3E}">
        <p14:creationId xmlns:p14="http://schemas.microsoft.com/office/powerpoint/2010/main" val="142826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2D0D69-5E64-4407-B87D-4F2CBC1FE9BE}" type="datetime1">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58B18-2697-4FF7-BDD7-96066F09929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60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05C361-6C77-4E98-A27E-5EAD6B3AD871}" type="datetime1">
              <a:rPr lang="en-IN" smtClean="0"/>
              <a:t>20-07-2022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E58B18-2697-4FF7-BDD7-96066F09929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6306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istockphoto.com/photo/pylon-gm661805558-120724325?utm_source=unsplash&amp;utm_medium=affiliate&amp;utm_campaign=srp_photos_top&amp;utm_content=https%3A%2F%2Funsplash.com%2Fs%2Fphotos%2Fpower-grid&amp;utm_term=power%20grid%3A%3Asearch-explore-top-affiliate-outside-feed-x-v2%3Acontro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CE270B-3C31-4966-9620-C3680773E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811" y="194888"/>
            <a:ext cx="2401223" cy="802530"/>
          </a:xfrm>
          <a:prstGeom prst="rect">
            <a:avLst/>
          </a:prstGeom>
        </p:spPr>
      </p:pic>
      <p:pic>
        <p:nvPicPr>
          <p:cNvPr id="3" name="Picture 2" descr="VTU-logo">
            <a:extLst>
              <a:ext uri="{FF2B5EF4-FFF2-40B4-BE49-F238E27FC236}">
                <a16:creationId xmlns:a16="http://schemas.microsoft.com/office/drawing/2014/main" id="{1718DFDB-239B-4291-A6BE-E5574471D044}"/>
              </a:ext>
            </a:extLst>
          </p:cNvPr>
          <p:cNvPicPr>
            <a:picLocks noChangeAspect="1" noChangeArrowheads="1"/>
          </p:cNvPicPr>
          <p:nvPr/>
        </p:nvPicPr>
        <p:blipFill>
          <a:blip r:embed="rId3"/>
          <a:srcRect/>
          <a:stretch>
            <a:fillRect/>
          </a:stretch>
        </p:blipFill>
        <p:spPr bwMode="auto">
          <a:xfrm>
            <a:off x="5563499" y="96030"/>
            <a:ext cx="1065001" cy="1352551"/>
          </a:xfrm>
          <a:prstGeom prst="rect">
            <a:avLst/>
          </a:prstGeom>
          <a:noFill/>
          <a:ln w="9525">
            <a:noFill/>
            <a:miter lim="800000"/>
            <a:headEnd/>
            <a:tailEnd/>
          </a:ln>
        </p:spPr>
      </p:pic>
      <p:pic>
        <p:nvPicPr>
          <p:cNvPr id="4" name="Picture 3">
            <a:extLst>
              <a:ext uri="{FF2B5EF4-FFF2-40B4-BE49-F238E27FC236}">
                <a16:creationId xmlns:a16="http://schemas.microsoft.com/office/drawing/2014/main" id="{8803CFB3-FF1F-4BD9-877E-55E3CE567E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910" y="111704"/>
            <a:ext cx="1283884" cy="881436"/>
          </a:xfrm>
          <a:prstGeom prst="rect">
            <a:avLst/>
          </a:prstGeom>
        </p:spPr>
      </p:pic>
      <p:pic>
        <p:nvPicPr>
          <p:cNvPr id="5" name="Picture 4">
            <a:extLst>
              <a:ext uri="{FF2B5EF4-FFF2-40B4-BE49-F238E27FC236}">
                <a16:creationId xmlns:a16="http://schemas.microsoft.com/office/drawing/2014/main" id="{17A235AE-7676-46BA-A430-F9AD1A568D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1356" y="111023"/>
            <a:ext cx="970644" cy="970644"/>
          </a:xfrm>
          <a:prstGeom prst="rect">
            <a:avLst/>
          </a:prstGeom>
        </p:spPr>
      </p:pic>
      <p:pic>
        <p:nvPicPr>
          <p:cNvPr id="6" name="Picture 5">
            <a:extLst>
              <a:ext uri="{FF2B5EF4-FFF2-40B4-BE49-F238E27FC236}">
                <a16:creationId xmlns:a16="http://schemas.microsoft.com/office/drawing/2014/main" id="{8D90C90E-FE5D-4140-82A2-0CE89F8714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7020" y="111023"/>
            <a:ext cx="1444336" cy="8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DA68ADB5-5462-4A28-B883-8BDAEE183145}"/>
              </a:ext>
            </a:extLst>
          </p:cNvPr>
          <p:cNvSpPr txBox="1"/>
          <p:nvPr/>
        </p:nvSpPr>
        <p:spPr>
          <a:xfrm>
            <a:off x="1416422" y="1515164"/>
            <a:ext cx="9813131" cy="1465695"/>
          </a:xfrm>
          <a:prstGeom prst="rect">
            <a:avLst/>
          </a:prstGeom>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tIns="360000" bIns="360000" rtlCol="0"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TRANSFORMER LESS GRID TIE PHOTOVOLTAIC INVERTER USING DUAL-STAGE BOOST AND BUCK CONVERTERS </a:t>
            </a:r>
          </a:p>
        </p:txBody>
      </p:sp>
      <p:sp>
        <p:nvSpPr>
          <p:cNvPr id="8" name="Rectangle 7">
            <a:extLst>
              <a:ext uri="{FF2B5EF4-FFF2-40B4-BE49-F238E27FC236}">
                <a16:creationId xmlns:a16="http://schemas.microsoft.com/office/drawing/2014/main" id="{2C4F35C8-B435-4031-BA43-DE86BB58EA6C}"/>
              </a:ext>
            </a:extLst>
          </p:cNvPr>
          <p:cNvSpPr/>
          <p:nvPr/>
        </p:nvSpPr>
        <p:spPr>
          <a:xfrm>
            <a:off x="4174852" y="3267772"/>
            <a:ext cx="4129144"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prstClr val="black"/>
                </a:solidFill>
                <a:latin typeface="Times New Roman" panose="02020603050405020304" pitchFamily="18" charset="0"/>
                <a:cs typeface="Times New Roman" panose="02020603050405020304" pitchFamily="18" charset="0"/>
              </a:rPr>
              <a:t>Final Year Seminar presentation</a:t>
            </a:r>
          </a:p>
        </p:txBody>
      </p:sp>
      <p:sp>
        <p:nvSpPr>
          <p:cNvPr id="10" name="TextBox 9">
            <a:extLst>
              <a:ext uri="{FF2B5EF4-FFF2-40B4-BE49-F238E27FC236}">
                <a16:creationId xmlns:a16="http://schemas.microsoft.com/office/drawing/2014/main" id="{3E830C51-8DC9-48C1-AAF1-F68CB8AE1086}"/>
              </a:ext>
            </a:extLst>
          </p:cNvPr>
          <p:cNvSpPr txBox="1"/>
          <p:nvPr/>
        </p:nvSpPr>
        <p:spPr>
          <a:xfrm>
            <a:off x="3989293" y="2932906"/>
            <a:ext cx="4213412" cy="3366563"/>
          </a:xfrm>
          <a:prstGeom prst="rect">
            <a:avLst/>
          </a:prstGeom>
          <a:noFill/>
        </p:spPr>
        <p:txBody>
          <a:bodyPr wrap="square">
            <a:spAutoFit/>
          </a:bodyPr>
          <a:lstStyle/>
          <a:p>
            <a:pPr algn="ctr">
              <a:lnSpc>
                <a:spcPct val="150000"/>
              </a:lnSpc>
              <a:defRPr/>
            </a:pPr>
            <a:endParaRPr lang="en-US" b="1" dirty="0">
              <a:latin typeface="Times New Roman" panose="02020603050405020304" pitchFamily="18" charset="0"/>
              <a:cs typeface="Times New Roman" panose="02020603050405020304" pitchFamily="18" charset="0"/>
            </a:endParaRPr>
          </a:p>
          <a:p>
            <a:pPr algn="ctr">
              <a:lnSpc>
                <a:spcPct val="150000"/>
              </a:lnSpc>
              <a:defRPr/>
            </a:pPr>
            <a:endParaRPr lang="en-US" b="1" dirty="0">
              <a:latin typeface="Times New Roman" panose="02020603050405020304" pitchFamily="18" charset="0"/>
              <a:cs typeface="Times New Roman" panose="02020603050405020304" pitchFamily="18" charset="0"/>
            </a:endParaRPr>
          </a:p>
          <a:p>
            <a:pPr algn="ctr">
              <a:lnSpc>
                <a:spcPct val="150000"/>
              </a:lnSpc>
              <a:defRPr/>
            </a:pP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Under the Guidance of</a:t>
            </a:r>
          </a:p>
          <a:p>
            <a:pPr algn="ctr">
              <a:lnSpc>
                <a:spcPct val="150000"/>
              </a:lnSpc>
              <a:defRPr/>
            </a:pPr>
            <a:r>
              <a:rPr lang="en-US" dirty="0">
                <a:latin typeface="Times New Roman" panose="02020603050405020304" pitchFamily="18" charset="0"/>
                <a:cs typeface="Times New Roman" panose="02020603050405020304" pitchFamily="18" charset="0"/>
              </a:rPr>
              <a:t>Dr .Sathish K R </a:t>
            </a:r>
            <a:r>
              <a:rPr lang="en-US" sz="1400" dirty="0">
                <a:latin typeface="Times New Roman" panose="02020603050405020304" pitchFamily="18" charset="0"/>
                <a:cs typeface="Times New Roman" panose="02020603050405020304" pitchFamily="18" charset="0"/>
              </a:rPr>
              <a:t>ME ,</a:t>
            </a:r>
            <a:r>
              <a:rPr lang="en-US" sz="1400">
                <a:latin typeface="Times New Roman" panose="02020603050405020304" pitchFamily="18" charset="0"/>
                <a:cs typeface="Times New Roman" panose="02020603050405020304" pitchFamily="18" charset="0"/>
              </a:rPr>
              <a:t>Ph.D.</a:t>
            </a:r>
            <a:endParaRPr lang="en-US" dirty="0">
              <a:latin typeface="Times New Roman" panose="02020603050405020304" pitchFamily="18" charset="0"/>
              <a:cs typeface="Times New Roman" panose="02020603050405020304" pitchFamily="18" charset="0"/>
            </a:endParaRPr>
          </a:p>
          <a:p>
            <a:pPr algn="ctr">
              <a:lnSpc>
                <a:spcPct val="150000"/>
              </a:lnSpc>
              <a:defRPr/>
            </a:pPr>
            <a:r>
              <a:rPr lang="en-US" dirty="0">
                <a:latin typeface="Times New Roman" panose="02020603050405020304" pitchFamily="18" charset="0"/>
                <a:cs typeface="Times New Roman" panose="02020603050405020304" pitchFamily="18" charset="0"/>
              </a:rPr>
              <a:t>Assistant professor</a:t>
            </a:r>
          </a:p>
          <a:p>
            <a:pPr algn="ctr">
              <a:lnSpc>
                <a:spcPct val="150000"/>
              </a:lnSpc>
              <a:defRPr/>
            </a:pPr>
            <a:r>
              <a:rPr lang="en-US" dirty="0">
                <a:latin typeface="Times New Roman" panose="02020603050405020304" pitchFamily="18" charset="0"/>
                <a:cs typeface="Times New Roman" panose="02020603050405020304" pitchFamily="18" charset="0"/>
              </a:rPr>
              <a:t>Department of EEE</a:t>
            </a:r>
          </a:p>
          <a:p>
            <a:pPr algn="ctr">
              <a:lnSpc>
                <a:spcPct val="150000"/>
              </a:lnSpc>
              <a:defRPr/>
            </a:pPr>
            <a:r>
              <a:rPr lang="en-US" dirty="0">
                <a:latin typeface="Times New Roman" panose="02020603050405020304" pitchFamily="18" charset="0"/>
                <a:cs typeface="Times New Roman" panose="02020603050405020304" pitchFamily="18" charset="0"/>
              </a:rPr>
              <a:t>ATMECE</a:t>
            </a:r>
          </a:p>
          <a:p>
            <a:pPr algn="ctr">
              <a:lnSpc>
                <a:spcPct val="150000"/>
              </a:lnSpc>
              <a:defRPr/>
            </a:pP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2AE4FC-F8F7-4674-83F7-2F1A20D1E75F}"/>
              </a:ext>
            </a:extLst>
          </p:cNvPr>
          <p:cNvSpPr txBox="1"/>
          <p:nvPr/>
        </p:nvSpPr>
        <p:spPr>
          <a:xfrm>
            <a:off x="1834092" y="6201447"/>
            <a:ext cx="6096000" cy="461665"/>
          </a:xfrm>
          <a:prstGeom prst="rect">
            <a:avLst/>
          </a:prstGeom>
          <a:noFill/>
        </p:spPr>
        <p:txBody>
          <a:bodyPr wrap="square">
            <a:spAutoFit/>
          </a:bodyPr>
          <a:lstStyle/>
          <a:p>
            <a:pPr algn="ctr"/>
            <a:r>
              <a:rPr lang="en-US" sz="1200" dirty="0">
                <a:solidFill>
                  <a:schemeClr val="tx1"/>
                </a:solidFill>
                <a:latin typeface="Times New Roman" panose="02020603050405020304" pitchFamily="18" charset="0"/>
                <a:cs typeface="Times New Roman" panose="02020603050405020304" pitchFamily="18" charset="0"/>
              </a:rPr>
              <a:t>Department of Electrical and Electronics Engineering, </a:t>
            </a:r>
          </a:p>
          <a:p>
            <a:pPr algn="ctr"/>
            <a:r>
              <a:rPr lang="en-IN" sz="1200" dirty="0">
                <a:latin typeface="Times New Roman" panose="02020603050405020304" pitchFamily="18" charset="0"/>
                <a:cs typeface="Times New Roman" panose="02020603050405020304" pitchFamily="18" charset="0"/>
              </a:rPr>
              <a:t>ATMCE , M</a:t>
            </a:r>
            <a:r>
              <a:rPr lang="en-IN" sz="1200" dirty="0">
                <a:solidFill>
                  <a:schemeClr val="tx1"/>
                </a:solidFill>
                <a:latin typeface="Times New Roman" panose="02020603050405020304" pitchFamily="18" charset="0"/>
                <a:cs typeface="Times New Roman" panose="02020603050405020304" pitchFamily="18" charset="0"/>
              </a:rPr>
              <a:t>ysuru.</a:t>
            </a:r>
          </a:p>
        </p:txBody>
      </p:sp>
      <p:sp>
        <p:nvSpPr>
          <p:cNvPr id="14" name="TextBox 13">
            <a:extLst>
              <a:ext uri="{FF2B5EF4-FFF2-40B4-BE49-F238E27FC236}">
                <a16:creationId xmlns:a16="http://schemas.microsoft.com/office/drawing/2014/main" id="{9CAF18C0-3248-4781-9882-B8F2C0BE50BE}"/>
              </a:ext>
            </a:extLst>
          </p:cNvPr>
          <p:cNvSpPr txBox="1"/>
          <p:nvPr/>
        </p:nvSpPr>
        <p:spPr>
          <a:xfrm>
            <a:off x="7416491" y="5309874"/>
            <a:ext cx="6096000" cy="928972"/>
          </a:xfrm>
          <a:prstGeom prst="rect">
            <a:avLst/>
          </a:prstGeom>
          <a:noFill/>
        </p:spPr>
        <p:txBody>
          <a:bodyPr wrap="square">
            <a:spAutoFit/>
          </a:bodyPr>
          <a:lstStyle/>
          <a:p>
            <a:pPr marL="0" marR="0" lvl="0" indent="0" algn="ctr" defTabSz="914400" rtl="0" eaLnBrk="1" fontAlgn="auto" latinLnBrk="0" hangingPunct="1">
              <a:lnSpc>
                <a:spcPct val="150000"/>
              </a:lnSpc>
              <a:spcBef>
                <a:spcPct val="20000"/>
              </a:spcBef>
              <a:spcAft>
                <a:spcPts val="0"/>
              </a:spcAft>
              <a:buClrTx/>
              <a:buSzTx/>
              <a:buFont typeface="Arial" panose="020B0604020202020204" pitchFamily="34" charset="0"/>
              <a:buNone/>
              <a:tabLst/>
              <a:defRPr/>
            </a:pPr>
            <a:r>
              <a:rPr kumimoji="0" lang="en-US" sz="1800" b="0" i="0" u="sng"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Presented By</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50000"/>
              </a:lnSpc>
              <a:spcBef>
                <a:spcPct val="20000"/>
              </a:spcBef>
              <a:spcAft>
                <a:spcPts val="0"/>
              </a:spcAft>
              <a:buClrTx/>
              <a:buSzTx/>
              <a:buFont typeface="Arial" panose="020B0604020202020204" pitchFamily="34" charset="0"/>
              <a:buNone/>
              <a:tabLst/>
              <a:defRPr/>
            </a:pPr>
            <a:r>
              <a:rPr lang="en-US" sz="1800" dirty="0">
                <a:solidFill>
                  <a:sysClr val="windowText" lastClr="000000"/>
                </a:solidFill>
                <a:latin typeface="Times New Roman" panose="02020603050405020304" pitchFamily="18" charset="0"/>
                <a:cs typeface="Times New Roman" panose="02020603050405020304" pitchFamily="18" charset="0"/>
              </a:rPr>
              <a:t>Madhu Gowda </a:t>
            </a:r>
            <a:r>
              <a:rPr lang="en-US" dirty="0">
                <a:solidFill>
                  <a:sysClr val="windowText" lastClr="000000"/>
                </a:solidFill>
                <a:latin typeface="Times New Roman" panose="02020603050405020304" pitchFamily="18" charset="0"/>
                <a:cs typeface="Times New Roman" panose="02020603050405020304" pitchFamily="18" charset="0"/>
              </a:rPr>
              <a:t>H K:</a:t>
            </a:r>
            <a:r>
              <a:rPr kumimoji="0" 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4AD18EE015</a:t>
            </a:r>
          </a:p>
        </p:txBody>
      </p:sp>
      <p:sp>
        <p:nvSpPr>
          <p:cNvPr id="13" name="Slide Number Placeholder 12">
            <a:extLst>
              <a:ext uri="{FF2B5EF4-FFF2-40B4-BE49-F238E27FC236}">
                <a16:creationId xmlns:a16="http://schemas.microsoft.com/office/drawing/2014/main" id="{B3ED4A40-1C6E-ABE2-E704-F5326B50AD85}"/>
              </a:ext>
            </a:extLst>
          </p:cNvPr>
          <p:cNvSpPr>
            <a:spLocks noGrp="1"/>
          </p:cNvSpPr>
          <p:nvPr>
            <p:ph type="sldNum" sz="quarter" idx="12"/>
          </p:nvPr>
        </p:nvSpPr>
        <p:spPr/>
        <p:txBody>
          <a:bodyPr/>
          <a:lstStyle/>
          <a:p>
            <a:fld id="{01E58B18-2697-4FF7-BDD7-96066F099293}" type="slidenum">
              <a:rPr lang="en-IN" smtClean="0"/>
              <a:t>1</a:t>
            </a:fld>
            <a:endParaRPr lang="en-IN"/>
          </a:p>
        </p:txBody>
      </p:sp>
    </p:spTree>
    <p:extLst>
      <p:ext uri="{BB962C8B-B14F-4D97-AF65-F5344CB8AC3E}">
        <p14:creationId xmlns:p14="http://schemas.microsoft.com/office/powerpoint/2010/main" val="4170133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B0279-ABA9-49A6-AC94-2E852B28F420}"/>
              </a:ext>
            </a:extLst>
          </p:cNvPr>
          <p:cNvSpPr txBox="1"/>
          <p:nvPr/>
        </p:nvSpPr>
        <p:spPr>
          <a:xfrm>
            <a:off x="242044" y="1551563"/>
            <a:ext cx="11340355" cy="3754874"/>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[5] A review of single-phase Grid Connected Inverters for Photovoltaic Modules. This review focuses on inverter technologies for connecting PV modules to a single phase grid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In this paper ,it consists of two sets of PV array and buck boost type chopper circuit .however , the system has lower using rate of PV energy than that of the ordinary power system</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[7]  this paper present a buck –boost PWM inverter and its application for residential photovoltaic system . the PWM power inverter is realized by a driving a inverter constructed with a high frequency buck boost in discontinuous conduction mode.</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[8] Power Electronics ,Circuits, Devices, and Applications</a:t>
            </a:r>
            <a:endParaRPr lang="en-IN" sz="2000" dirty="0">
              <a:latin typeface="Times New Roman" panose="02020603050405020304" pitchFamily="18" charset="0"/>
              <a:cs typeface="Times New Roman" panose="02020603050405020304" pitchFamily="18" charset="0"/>
            </a:endParaRPr>
          </a:p>
          <a:p>
            <a:pPr algn="just"/>
            <a:endParaRPr lang="en-IN" dirty="0"/>
          </a:p>
        </p:txBody>
      </p:sp>
      <p:sp>
        <p:nvSpPr>
          <p:cNvPr id="4" name="TextBox 3">
            <a:extLst>
              <a:ext uri="{FF2B5EF4-FFF2-40B4-BE49-F238E27FC236}">
                <a16:creationId xmlns:a16="http://schemas.microsoft.com/office/drawing/2014/main" id="{AAE85994-DF33-45B2-96EB-C594B973DE50}"/>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FFAED96-2299-2E75-5DBB-C4E4E5CF3BAD}"/>
              </a:ext>
            </a:extLst>
          </p:cNvPr>
          <p:cNvSpPr>
            <a:spLocks noGrp="1"/>
          </p:cNvSpPr>
          <p:nvPr>
            <p:ph type="sldNum" sz="quarter" idx="12"/>
          </p:nvPr>
        </p:nvSpPr>
        <p:spPr/>
        <p:txBody>
          <a:bodyPr/>
          <a:lstStyle/>
          <a:p>
            <a:fld id="{01E58B18-2697-4FF7-BDD7-96066F099293}" type="slidenum">
              <a:rPr lang="en-IN" smtClean="0"/>
              <a:t>10</a:t>
            </a:fld>
            <a:endParaRPr lang="en-IN"/>
          </a:p>
        </p:txBody>
      </p:sp>
    </p:spTree>
    <p:extLst>
      <p:ext uri="{BB962C8B-B14F-4D97-AF65-F5344CB8AC3E}">
        <p14:creationId xmlns:p14="http://schemas.microsoft.com/office/powerpoint/2010/main" val="2593954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2E9A7-8118-45E4-9041-B6EBFAB504A3}"/>
              </a:ext>
            </a:extLst>
          </p:cNvPr>
          <p:cNvSpPr txBox="1"/>
          <p:nvPr/>
        </p:nvSpPr>
        <p:spPr>
          <a:xfrm flipH="1">
            <a:off x="530661" y="1550894"/>
            <a:ext cx="10793505" cy="4124206"/>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Dual-stage DC-DC Boost converter:</a:t>
            </a:r>
          </a:p>
          <a:p>
            <a:endParaRPr lang="en-US" dirty="0"/>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DC to DC converter is a type of power converters which converts a source of direct current (DC) from one voltage level to another by storing the input energy momentarily and then releasing that energy to the output at a different voltage.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storage should be in electric field storage components or in magnetic field storage components.</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DC-DC boost converter is used for converting unregulated voltage to a fixed level regulated voltage.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boost converter, a smoothing inductor is used in series with the input voltage to limit the current ripple of converter. In conventional processes, inductor value is normally chosen from the recommended data sheets. But here voltage conversion is occurred at a large scale</a:t>
            </a:r>
          </a:p>
        </p:txBody>
      </p:sp>
      <p:sp>
        <p:nvSpPr>
          <p:cNvPr id="3" name="TextBox 2">
            <a:extLst>
              <a:ext uri="{FF2B5EF4-FFF2-40B4-BE49-F238E27FC236}">
                <a16:creationId xmlns:a16="http://schemas.microsoft.com/office/drawing/2014/main" id="{AA8C5CE4-E3A6-4CEB-8459-425114125460}"/>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1408BC60-DCFF-414D-AC9A-971E1EC323A1}"/>
              </a:ext>
            </a:extLst>
          </p:cNvPr>
          <p:cNvSpPr/>
          <p:nvPr/>
        </p:nvSpPr>
        <p:spPr>
          <a:xfrm>
            <a:off x="4616824" y="325402"/>
            <a:ext cx="334383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CASE STUDY:</a:t>
            </a:r>
          </a:p>
        </p:txBody>
      </p:sp>
      <p:sp>
        <p:nvSpPr>
          <p:cNvPr id="7" name="Slide Number Placeholder 6">
            <a:extLst>
              <a:ext uri="{FF2B5EF4-FFF2-40B4-BE49-F238E27FC236}">
                <a16:creationId xmlns:a16="http://schemas.microsoft.com/office/drawing/2014/main" id="{F4CE5772-2F20-0A51-E4B0-65BBE675CD35}"/>
              </a:ext>
            </a:extLst>
          </p:cNvPr>
          <p:cNvSpPr>
            <a:spLocks noGrp="1"/>
          </p:cNvSpPr>
          <p:nvPr>
            <p:ph type="sldNum" sz="quarter" idx="12"/>
          </p:nvPr>
        </p:nvSpPr>
        <p:spPr/>
        <p:txBody>
          <a:bodyPr/>
          <a:lstStyle/>
          <a:p>
            <a:fld id="{01E58B18-2697-4FF7-BDD7-96066F099293}" type="slidenum">
              <a:rPr lang="en-IN" smtClean="0"/>
              <a:t>11</a:t>
            </a:fld>
            <a:endParaRPr lang="en-IN"/>
          </a:p>
        </p:txBody>
      </p:sp>
    </p:spTree>
    <p:extLst>
      <p:ext uri="{BB962C8B-B14F-4D97-AF65-F5344CB8AC3E}">
        <p14:creationId xmlns:p14="http://schemas.microsoft.com/office/powerpoint/2010/main" val="2646717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28FA71-D68B-45A4-8C5C-FC53C1630CA3}"/>
              </a:ext>
            </a:extLst>
          </p:cNvPr>
          <p:cNvSpPr txBox="1"/>
          <p:nvPr/>
        </p:nvSpPr>
        <p:spPr>
          <a:xfrm>
            <a:off x="397210" y="218248"/>
            <a:ext cx="9903237" cy="2862322"/>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power converter is controlled by Pulse Width Modulation (PWM) and applied through transistor</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Dual-stage converter provides a more symmetrical duty cycle, and reduces the voltage stress on the MOSFETs</a:t>
            </a:r>
            <a:r>
              <a:rPr lang="en-US" sz="2000" dirty="0"/>
              <a:t>.</a:t>
            </a:r>
          </a:p>
          <a:p>
            <a:pPr algn="just"/>
            <a:endParaRPr lang="en-US" sz="2000" dirty="0"/>
          </a:p>
          <a:p>
            <a:pPr marL="285750" indent="-285750" algn="just">
              <a:buFont typeface="Wingdings" panose="05000000000000000000" pitchFamily="2" charset="2"/>
              <a:buChar char="Ø"/>
            </a:pPr>
            <a:r>
              <a:rPr lang="en-US" sz="2000" dirty="0"/>
              <a:t> </a:t>
            </a:r>
            <a:r>
              <a:rPr lang="en-US" sz="2000" dirty="0">
                <a:latin typeface="Times New Roman" panose="02020603050405020304" pitchFamily="18" charset="0"/>
                <a:cs typeface="Times New Roman" panose="02020603050405020304" pitchFamily="18" charset="0"/>
              </a:rPr>
              <a:t>a dual-stage (N=2) boost converter is proposed since the duty cycle of single-stage boost converter would be large (above 90%), which is not convenient for MOSFET switching.</a:t>
            </a:r>
            <a:endParaRPr lang="en-IN" sz="2000" dirty="0">
              <a:latin typeface="Times New Roman" panose="02020603050405020304" pitchFamily="18" charset="0"/>
              <a:cs typeface="Times New Roman" panose="02020603050405020304" pitchFamily="18" charset="0"/>
            </a:endParaRPr>
          </a:p>
        </p:txBody>
      </p:sp>
      <p:pic>
        <p:nvPicPr>
          <p:cNvPr id="4" name="image10.png">
            <a:extLst>
              <a:ext uri="{FF2B5EF4-FFF2-40B4-BE49-F238E27FC236}">
                <a16:creationId xmlns:a16="http://schemas.microsoft.com/office/drawing/2014/main" id="{4A88CD0B-60E6-43AE-8CB8-B9958F4361F8}"/>
              </a:ext>
            </a:extLst>
          </p:cNvPr>
          <p:cNvPicPr>
            <a:picLocks noChangeAspect="1"/>
          </p:cNvPicPr>
          <p:nvPr/>
        </p:nvPicPr>
        <p:blipFill>
          <a:blip r:embed="rId2" cstate="print"/>
          <a:stretch>
            <a:fillRect/>
          </a:stretch>
        </p:blipFill>
        <p:spPr>
          <a:xfrm>
            <a:off x="2713540" y="3449902"/>
            <a:ext cx="5742940" cy="2287905"/>
          </a:xfrm>
          <a:prstGeom prst="rect">
            <a:avLst/>
          </a:prstGeom>
        </p:spPr>
      </p:pic>
      <p:sp>
        <p:nvSpPr>
          <p:cNvPr id="5" name="TextBox 4">
            <a:extLst>
              <a:ext uri="{FF2B5EF4-FFF2-40B4-BE49-F238E27FC236}">
                <a16:creationId xmlns:a16="http://schemas.microsoft.com/office/drawing/2014/main" id="{E79372C9-8D4C-46B7-8D71-107FEBA6BC3B}"/>
              </a:ext>
            </a:extLst>
          </p:cNvPr>
          <p:cNvSpPr txBox="1"/>
          <p:nvPr/>
        </p:nvSpPr>
        <p:spPr>
          <a:xfrm>
            <a:off x="2605964" y="5737807"/>
            <a:ext cx="6096000" cy="307777"/>
          </a:xfrm>
          <a:prstGeom prst="rect">
            <a:avLst/>
          </a:prstGeom>
          <a:noFill/>
        </p:spPr>
        <p:txBody>
          <a:bodyPr wrap="square">
            <a:spAutoFit/>
          </a:bodyPr>
          <a:lstStyle/>
          <a:p>
            <a:pPr marL="485140" marR="801370" algn="ctr">
              <a:spcAft>
                <a:spcPts val="0"/>
              </a:spcAft>
            </a:pPr>
            <a:r>
              <a:rPr lang="en-US" sz="1400" b="1" dirty="0">
                <a:effectLst/>
                <a:latin typeface="Times New Roman" panose="02020603050405020304" pitchFamily="18" charset="0"/>
                <a:ea typeface="Times New Roman" panose="02020603050405020304" pitchFamily="18" charset="0"/>
              </a:rPr>
              <a:t>Fig.</a:t>
            </a:r>
            <a:r>
              <a:rPr lang="en-US" sz="1400" b="1"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Dual-stage Boost Power Converter</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21096B6-81BF-4947-8A1D-2942C038FD3C}"/>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6B1AB64-B4E2-E622-16FB-6CBDE8880FBC}"/>
              </a:ext>
            </a:extLst>
          </p:cNvPr>
          <p:cNvSpPr>
            <a:spLocks noGrp="1"/>
          </p:cNvSpPr>
          <p:nvPr>
            <p:ph type="sldNum" sz="quarter" idx="12"/>
          </p:nvPr>
        </p:nvSpPr>
        <p:spPr/>
        <p:txBody>
          <a:bodyPr/>
          <a:lstStyle/>
          <a:p>
            <a:fld id="{01E58B18-2697-4FF7-BDD7-96066F099293}" type="slidenum">
              <a:rPr lang="en-IN" smtClean="0"/>
              <a:t>12</a:t>
            </a:fld>
            <a:endParaRPr lang="en-IN"/>
          </a:p>
        </p:txBody>
      </p:sp>
    </p:spTree>
    <p:extLst>
      <p:ext uri="{BB962C8B-B14F-4D97-AF65-F5344CB8AC3E}">
        <p14:creationId xmlns:p14="http://schemas.microsoft.com/office/powerpoint/2010/main" val="89298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png">
            <a:extLst>
              <a:ext uri="{FF2B5EF4-FFF2-40B4-BE49-F238E27FC236}">
                <a16:creationId xmlns:a16="http://schemas.microsoft.com/office/drawing/2014/main" id="{73E3FD7A-6863-483E-BCF9-B3534EDCB128}"/>
              </a:ext>
            </a:extLst>
          </p:cNvPr>
          <p:cNvPicPr>
            <a:picLocks noChangeAspect="1"/>
          </p:cNvPicPr>
          <p:nvPr/>
        </p:nvPicPr>
        <p:blipFill>
          <a:blip r:embed="rId2" cstate="print"/>
          <a:stretch>
            <a:fillRect/>
          </a:stretch>
        </p:blipFill>
        <p:spPr>
          <a:xfrm>
            <a:off x="1785632" y="1338606"/>
            <a:ext cx="7887286" cy="4335164"/>
          </a:xfrm>
          <a:prstGeom prst="rect">
            <a:avLst/>
          </a:prstGeom>
        </p:spPr>
      </p:pic>
      <p:sp>
        <p:nvSpPr>
          <p:cNvPr id="4" name="TextBox 3">
            <a:extLst>
              <a:ext uri="{FF2B5EF4-FFF2-40B4-BE49-F238E27FC236}">
                <a16:creationId xmlns:a16="http://schemas.microsoft.com/office/drawing/2014/main" id="{EA8A8CF6-EAC3-4AD7-A3FB-CB9743C83209}"/>
              </a:ext>
            </a:extLst>
          </p:cNvPr>
          <p:cNvSpPr txBox="1"/>
          <p:nvPr/>
        </p:nvSpPr>
        <p:spPr>
          <a:xfrm>
            <a:off x="3048000" y="5763631"/>
            <a:ext cx="6096000" cy="307777"/>
          </a:xfrm>
          <a:prstGeom prst="rect">
            <a:avLst/>
          </a:prstGeom>
          <a:noFill/>
        </p:spPr>
        <p:txBody>
          <a:bodyPr wrap="square">
            <a:spAutoFit/>
          </a:bodyPr>
          <a:lstStyle/>
          <a:p>
            <a:pPr marL="485140" marR="801370" algn="ctr">
              <a:spcAft>
                <a:spcPts val="0"/>
              </a:spcAft>
            </a:pPr>
            <a:r>
              <a:rPr lang="en-US" sz="1400" b="1" dirty="0">
                <a:effectLst/>
                <a:latin typeface="Times New Roman" panose="02020603050405020304" pitchFamily="18" charset="0"/>
                <a:ea typeface="Times New Roman" panose="02020603050405020304" pitchFamily="18" charset="0"/>
              </a:rPr>
              <a:t>Fig. Dual-stage Boost converter output</a:t>
            </a:r>
            <a:endParaRPr lang="en-IN"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B2DD0C7-365B-40C5-B3A7-C3169FCA1402}"/>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B07E03-071C-40CE-BCED-B1CED33343FF}"/>
              </a:ext>
            </a:extLst>
          </p:cNvPr>
          <p:cNvSpPr txBox="1"/>
          <p:nvPr/>
        </p:nvSpPr>
        <p:spPr>
          <a:xfrm>
            <a:off x="1179687" y="365349"/>
            <a:ext cx="9099176"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boost converter is used for 24V-312V conversion and it is used instead of transformer.</a:t>
            </a:r>
            <a:endParaRPr lang="en-IN" sz="2000" dirty="0"/>
          </a:p>
        </p:txBody>
      </p:sp>
      <p:sp>
        <p:nvSpPr>
          <p:cNvPr id="8" name="Slide Number Placeholder 7">
            <a:extLst>
              <a:ext uri="{FF2B5EF4-FFF2-40B4-BE49-F238E27FC236}">
                <a16:creationId xmlns:a16="http://schemas.microsoft.com/office/drawing/2014/main" id="{ECEF9E7A-3EE6-3ADF-6E03-E8B7CC7DF7C7}"/>
              </a:ext>
            </a:extLst>
          </p:cNvPr>
          <p:cNvSpPr>
            <a:spLocks noGrp="1"/>
          </p:cNvSpPr>
          <p:nvPr>
            <p:ph type="sldNum" sz="quarter" idx="12"/>
          </p:nvPr>
        </p:nvSpPr>
        <p:spPr/>
        <p:txBody>
          <a:bodyPr/>
          <a:lstStyle/>
          <a:p>
            <a:fld id="{01E58B18-2697-4FF7-BDD7-96066F099293}" type="slidenum">
              <a:rPr lang="en-IN" smtClean="0"/>
              <a:t>13</a:t>
            </a:fld>
            <a:endParaRPr lang="en-IN"/>
          </a:p>
        </p:txBody>
      </p:sp>
    </p:spTree>
    <p:extLst>
      <p:ext uri="{BB962C8B-B14F-4D97-AF65-F5344CB8AC3E}">
        <p14:creationId xmlns:p14="http://schemas.microsoft.com/office/powerpoint/2010/main" val="3218285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FCF76-F95D-4074-BEE9-43475BAFB917}"/>
              </a:ext>
            </a:extLst>
          </p:cNvPr>
          <p:cNvSpPr txBox="1"/>
          <p:nvPr/>
        </p:nvSpPr>
        <p:spPr>
          <a:xfrm>
            <a:off x="807022" y="657411"/>
            <a:ext cx="10040471" cy="5078313"/>
          </a:xfrm>
          <a:prstGeom prst="rect">
            <a:avLst/>
          </a:prstGeom>
          <a:noFill/>
        </p:spPr>
        <p:txBody>
          <a:bodyPr wrap="square" rtlCol="0">
            <a:spAutoFit/>
          </a:bodyPr>
          <a:lstStyle/>
          <a:p>
            <a:pPr lvl="1" algn="just">
              <a:tabLst>
                <a:tab pos="330835" algn="l"/>
              </a:tabLst>
            </a:pPr>
            <a:r>
              <a:rPr lang="en-US" sz="2400" b="1" u="sng" dirty="0">
                <a:latin typeface="Times New Roman" panose="02020603050405020304" pitchFamily="18" charset="0"/>
                <a:ea typeface="Times New Roman" panose="02020603050405020304" pitchFamily="18" charset="0"/>
              </a:rPr>
              <a:t>D</a:t>
            </a:r>
            <a:r>
              <a:rPr lang="en-US" sz="2400" b="1" u="sng" dirty="0">
                <a:effectLst/>
                <a:latin typeface="Times New Roman" panose="02020603050405020304" pitchFamily="18" charset="0"/>
                <a:ea typeface="Times New Roman" panose="02020603050405020304" pitchFamily="18" charset="0"/>
              </a:rPr>
              <a:t>esign parameter of Boost Power</a:t>
            </a:r>
            <a:r>
              <a:rPr lang="en-US" sz="2400" b="1" u="sng" spc="-5" dirty="0">
                <a:effectLst/>
                <a:latin typeface="Times New Roman" panose="02020603050405020304" pitchFamily="18" charset="0"/>
                <a:ea typeface="Times New Roman" panose="02020603050405020304" pitchFamily="18" charset="0"/>
              </a:rPr>
              <a:t> </a:t>
            </a:r>
            <a:r>
              <a:rPr lang="en-US" sz="2400" b="1" u="sng" dirty="0">
                <a:effectLst/>
                <a:latin typeface="Times New Roman" panose="02020603050405020304" pitchFamily="18" charset="0"/>
                <a:ea typeface="Times New Roman" panose="02020603050405020304" pitchFamily="18" charset="0"/>
              </a:rPr>
              <a:t>Converter</a:t>
            </a:r>
            <a:r>
              <a:rPr lang="en-US" sz="2400" b="1" dirty="0">
                <a:effectLst/>
                <a:latin typeface="Times New Roman" panose="02020603050405020304" pitchFamily="18" charset="0"/>
                <a:ea typeface="Times New Roman" panose="02020603050405020304" pitchFamily="18" charset="0"/>
              </a:rPr>
              <a:t>:</a:t>
            </a:r>
            <a:endParaRPr lang="en-IN" sz="2400" b="1" dirty="0">
              <a:effectLst/>
              <a:latin typeface="Times New Roman" panose="02020603050405020304" pitchFamily="18" charset="0"/>
              <a:ea typeface="Times New Roman" panose="02020603050405020304" pitchFamily="18" charset="0"/>
            </a:endParaRPr>
          </a:p>
          <a:p>
            <a:pPr algn="just">
              <a:spcBef>
                <a:spcPts val="25"/>
              </a:spcBef>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444500" marR="418465" indent="-342900" algn="just">
              <a:spcAft>
                <a:spcPts val="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Boost is designed in two stages (N=2), compared to straight boost converting this technique provides a more symmetrical duty cycle and reduced voltage stress on the MOSFET.</a:t>
            </a:r>
          </a:p>
          <a:p>
            <a:pPr marL="101600" marR="418465" algn="just">
              <a:spcAft>
                <a:spcPts val="0"/>
              </a:spcAft>
            </a:pPr>
            <a:r>
              <a:rPr lang="en-US" sz="2000" dirty="0">
                <a:effectLst/>
                <a:latin typeface="Times New Roman" panose="02020603050405020304" pitchFamily="18" charset="0"/>
                <a:ea typeface="Times New Roman" panose="02020603050405020304" pitchFamily="18" charset="0"/>
              </a:rPr>
              <a:t> </a:t>
            </a:r>
          </a:p>
          <a:p>
            <a:pPr marL="444500" marR="418465" indent="-342900" algn="just">
              <a:spcAft>
                <a:spcPts val="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Moreover in</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straight</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boost</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converter</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required</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duty</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cycle</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tough</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handle</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switching.</a:t>
            </a:r>
          </a:p>
          <a:p>
            <a:pPr marL="101600" marR="418465" algn="just">
              <a:spcAft>
                <a:spcPts val="0"/>
              </a:spcAft>
            </a:pPr>
            <a:r>
              <a:rPr lang="en-US" sz="2000" spc="155" dirty="0">
                <a:effectLst/>
                <a:latin typeface="Times New Roman" panose="02020603050405020304" pitchFamily="18" charset="0"/>
                <a:ea typeface="Times New Roman" panose="02020603050405020304" pitchFamily="18" charset="0"/>
              </a:rPr>
              <a:t> </a:t>
            </a: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therefore the conversion of boost converter is done based on conversion ratio which converted 24V DC to 86V DC then 86V DC to 312V DC.</a:t>
            </a:r>
          </a:p>
          <a:p>
            <a:pPr marL="342900" indent="-342900" algn="just">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Efficiency, size, and cost are the primary advantages of switching power converters when compared to linear converters. The switching power converter efficiencies can run between 70-80%, whereas linear converters are usually 30% efficient. The DC-DC Switching Boost Converter</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6B5A33-0BD8-C8C2-CC38-3F2910215DC9}"/>
              </a:ext>
            </a:extLst>
          </p:cNvPr>
          <p:cNvSpPr>
            <a:spLocks noGrp="1"/>
          </p:cNvSpPr>
          <p:nvPr>
            <p:ph type="sldNum" sz="quarter" idx="12"/>
          </p:nvPr>
        </p:nvSpPr>
        <p:spPr/>
        <p:txBody>
          <a:bodyPr/>
          <a:lstStyle/>
          <a:p>
            <a:fld id="{01E58B18-2697-4FF7-BDD7-96066F099293}" type="slidenum">
              <a:rPr lang="en-IN" smtClean="0"/>
              <a:t>14</a:t>
            </a:fld>
            <a:endParaRPr lang="en-IN"/>
          </a:p>
        </p:txBody>
      </p:sp>
    </p:spTree>
    <p:extLst>
      <p:ext uri="{BB962C8B-B14F-4D97-AF65-F5344CB8AC3E}">
        <p14:creationId xmlns:p14="http://schemas.microsoft.com/office/powerpoint/2010/main" val="322434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ircle(in)">
                                      <p:cBhvr>
                                        <p:cTn id="13" dur="2000"/>
                                        <p:tgtEl>
                                          <p:spTgt spid="5">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ircle(in)">
                                      <p:cBhvr>
                                        <p:cTn id="16" dur="2000"/>
                                        <p:tgtEl>
                                          <p:spTgt spid="5">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ircle(in)">
                                      <p:cBhvr>
                                        <p:cTn id="19" dur="2000"/>
                                        <p:tgtEl>
                                          <p:spTgt spid="5">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ircle(in)">
                                      <p:cBhvr>
                                        <p:cTn id="22" dur="2000"/>
                                        <p:tgtEl>
                                          <p:spTgt spid="5">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circle(in)">
                                      <p:cBhvr>
                                        <p:cTn id="28"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EFDCAC-ADDF-4D52-94EE-29B991D4DFAB}"/>
              </a:ext>
            </a:extLst>
          </p:cNvPr>
          <p:cNvSpPr>
            <a:spLocks noChangeArrowheads="1"/>
          </p:cNvSpPr>
          <p:nvPr/>
        </p:nvSpPr>
        <p:spPr bwMode="auto">
          <a:xfrm>
            <a:off x="1935493" y="795291"/>
            <a:ext cx="763061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 parameters of first stage Boost converter</a:t>
            </a:r>
            <a:r>
              <a:rPr kumimoji="0" lang="en-US" altLang="en-US" sz="200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200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49" name="image23.png">
            <a:extLst>
              <a:ext uri="{FF2B5EF4-FFF2-40B4-BE49-F238E27FC236}">
                <a16:creationId xmlns:a16="http://schemas.microsoft.com/office/drawing/2014/main" id="{2BFF723E-13A5-47DA-B94A-D7B2ABD5D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653" y="1879600"/>
            <a:ext cx="7645387"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7F867DA-ABAE-43A9-B1E5-D20B15728A16}"/>
              </a:ext>
            </a:extLst>
          </p:cNvPr>
          <p:cNvSpPr>
            <a:spLocks noChangeArrowheads="1"/>
          </p:cNvSpPr>
          <p:nvPr/>
        </p:nvSpPr>
        <p:spPr bwMode="auto">
          <a:xfrm>
            <a:off x="591671" y="553448"/>
            <a:ext cx="1703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3BC256E7-A81C-4741-B9D6-CC65DD8C9615}"/>
              </a:ext>
            </a:extLst>
          </p:cNvPr>
          <p:cNvSpPr>
            <a:spLocks noChangeArrowheads="1"/>
          </p:cNvSpPr>
          <p:nvPr/>
        </p:nvSpPr>
        <p:spPr bwMode="auto">
          <a:xfrm>
            <a:off x="567857" y="3616005"/>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F4BD8AD-B28A-42E1-86E0-128B6B1B648B}"/>
              </a:ext>
            </a:extLst>
          </p:cNvPr>
          <p:cNvSpPr txBox="1"/>
          <p:nvPr/>
        </p:nvSpPr>
        <p:spPr>
          <a:xfrm>
            <a:off x="3567953" y="6396335"/>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88EACD0-E4A0-79C9-0159-AEA8DDBF5ECE}"/>
              </a:ext>
            </a:extLst>
          </p:cNvPr>
          <p:cNvSpPr>
            <a:spLocks noGrp="1"/>
          </p:cNvSpPr>
          <p:nvPr>
            <p:ph type="sldNum" sz="quarter" idx="12"/>
          </p:nvPr>
        </p:nvSpPr>
        <p:spPr/>
        <p:txBody>
          <a:bodyPr/>
          <a:lstStyle/>
          <a:p>
            <a:fld id="{01E58B18-2697-4FF7-BDD7-96066F099293}" type="slidenum">
              <a:rPr lang="en-IN" smtClean="0"/>
              <a:t>15</a:t>
            </a:fld>
            <a:endParaRPr lang="en-IN"/>
          </a:p>
        </p:txBody>
      </p:sp>
    </p:spTree>
    <p:extLst>
      <p:ext uri="{BB962C8B-B14F-4D97-AF65-F5344CB8AC3E}">
        <p14:creationId xmlns:p14="http://schemas.microsoft.com/office/powerpoint/2010/main" val="1192188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7F867DA-ABAE-43A9-B1E5-D20B15728A16}"/>
              </a:ext>
            </a:extLst>
          </p:cNvPr>
          <p:cNvSpPr>
            <a:spLocks noChangeArrowheads="1"/>
          </p:cNvSpPr>
          <p:nvPr/>
        </p:nvSpPr>
        <p:spPr bwMode="auto">
          <a:xfrm>
            <a:off x="591670" y="537936"/>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646B25D8-BA6F-40AE-9AB2-E63CA3F892C0}"/>
              </a:ext>
            </a:extLst>
          </p:cNvPr>
          <p:cNvSpPr>
            <a:spLocks noChangeArrowheads="1"/>
          </p:cNvSpPr>
          <p:nvPr/>
        </p:nvSpPr>
        <p:spPr bwMode="auto">
          <a:xfrm>
            <a:off x="1993750" y="755168"/>
            <a:ext cx="804419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 parameters of second stage Boost converter</a:t>
            </a: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52" name="image24.png">
            <a:extLst>
              <a:ext uri="{FF2B5EF4-FFF2-40B4-BE49-F238E27FC236}">
                <a16:creationId xmlns:a16="http://schemas.microsoft.com/office/drawing/2014/main" id="{AE433270-2970-4DC4-AA56-C87563E1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724" y="1746331"/>
            <a:ext cx="6527912" cy="40986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3BC256E7-A81C-4741-B9D6-CC65DD8C9615}"/>
              </a:ext>
            </a:extLst>
          </p:cNvPr>
          <p:cNvSpPr>
            <a:spLocks noChangeArrowheads="1"/>
          </p:cNvSpPr>
          <p:nvPr/>
        </p:nvSpPr>
        <p:spPr bwMode="auto">
          <a:xfrm>
            <a:off x="567857" y="3616005"/>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F4BD8AD-B28A-42E1-86E0-128B6B1B648B}"/>
              </a:ext>
            </a:extLst>
          </p:cNvPr>
          <p:cNvSpPr txBox="1"/>
          <p:nvPr/>
        </p:nvSpPr>
        <p:spPr>
          <a:xfrm>
            <a:off x="3567953" y="6396335"/>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88EACD0-E4A0-79C9-0159-AEA8DDBF5ECE}"/>
              </a:ext>
            </a:extLst>
          </p:cNvPr>
          <p:cNvSpPr>
            <a:spLocks noGrp="1"/>
          </p:cNvSpPr>
          <p:nvPr>
            <p:ph type="sldNum" sz="quarter" idx="12"/>
          </p:nvPr>
        </p:nvSpPr>
        <p:spPr/>
        <p:txBody>
          <a:bodyPr/>
          <a:lstStyle/>
          <a:p>
            <a:fld id="{01E58B18-2697-4FF7-BDD7-96066F099293}" type="slidenum">
              <a:rPr lang="en-IN" smtClean="0"/>
              <a:t>16</a:t>
            </a:fld>
            <a:endParaRPr lang="en-IN"/>
          </a:p>
        </p:txBody>
      </p:sp>
    </p:spTree>
    <p:extLst>
      <p:ext uri="{BB962C8B-B14F-4D97-AF65-F5344CB8AC3E}">
        <p14:creationId xmlns:p14="http://schemas.microsoft.com/office/powerpoint/2010/main" val="2100775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E15C2-C10D-4A91-89E6-1D4E775BBC04}"/>
              </a:ext>
            </a:extLst>
          </p:cNvPr>
          <p:cNvSpPr txBox="1"/>
          <p:nvPr/>
        </p:nvSpPr>
        <p:spPr>
          <a:xfrm>
            <a:off x="425823" y="1308847"/>
            <a:ext cx="11340353" cy="1631216"/>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Inverter is an electrical device that converts a direct current DC into an alternating current (AC).</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basic principle is to convert a DC into an AC is by controlling the electrical switching components.  represents the basic inverter circuit with ideal switch.</a:t>
            </a:r>
            <a:endParaRPr lang="en-IN" sz="2000" dirty="0">
              <a:latin typeface="Times New Roman" panose="02020603050405020304" pitchFamily="18" charset="0"/>
              <a:cs typeface="Times New Roman" panose="02020603050405020304" pitchFamily="18" charset="0"/>
            </a:endParaRPr>
          </a:p>
        </p:txBody>
      </p:sp>
      <p:pic>
        <p:nvPicPr>
          <p:cNvPr id="3" name="image19.jpeg">
            <a:extLst>
              <a:ext uri="{FF2B5EF4-FFF2-40B4-BE49-F238E27FC236}">
                <a16:creationId xmlns:a16="http://schemas.microsoft.com/office/drawing/2014/main" id="{19BA7DA1-92F5-407D-8B2D-05D24D515C24}"/>
              </a:ext>
            </a:extLst>
          </p:cNvPr>
          <p:cNvPicPr>
            <a:picLocks noChangeAspect="1"/>
          </p:cNvPicPr>
          <p:nvPr/>
        </p:nvPicPr>
        <p:blipFill>
          <a:blip r:embed="rId2" cstate="print"/>
          <a:stretch>
            <a:fillRect/>
          </a:stretch>
        </p:blipFill>
        <p:spPr>
          <a:xfrm>
            <a:off x="3039034" y="3401086"/>
            <a:ext cx="5038165" cy="2246768"/>
          </a:xfrm>
          <a:prstGeom prst="rect">
            <a:avLst/>
          </a:prstGeom>
        </p:spPr>
      </p:pic>
      <p:sp>
        <p:nvSpPr>
          <p:cNvPr id="5" name="TextBox 4">
            <a:extLst>
              <a:ext uri="{FF2B5EF4-FFF2-40B4-BE49-F238E27FC236}">
                <a16:creationId xmlns:a16="http://schemas.microsoft.com/office/drawing/2014/main" id="{82A3350D-CC83-42BB-97AA-915BF7410801}"/>
              </a:ext>
            </a:extLst>
          </p:cNvPr>
          <p:cNvSpPr txBox="1"/>
          <p:nvPr/>
        </p:nvSpPr>
        <p:spPr>
          <a:xfrm>
            <a:off x="2312894" y="5794755"/>
            <a:ext cx="6096000" cy="307777"/>
          </a:xfrm>
          <a:prstGeom prst="rect">
            <a:avLst/>
          </a:prstGeom>
          <a:noFill/>
        </p:spPr>
        <p:txBody>
          <a:bodyPr wrap="square">
            <a:spAutoFit/>
          </a:bodyPr>
          <a:lstStyle/>
          <a:p>
            <a:pPr marL="1848485">
              <a:spcBef>
                <a:spcPts val="5"/>
              </a:spcBef>
              <a:spcAft>
                <a:spcPts val="0"/>
              </a:spcAft>
            </a:pPr>
            <a:r>
              <a:rPr lang="en-US" sz="1400" b="1" dirty="0">
                <a:effectLst/>
                <a:latin typeface="Times New Roman" panose="02020603050405020304" pitchFamily="18" charset="0"/>
                <a:ea typeface="Times New Roman" panose="02020603050405020304" pitchFamily="18" charset="0"/>
              </a:rPr>
              <a:t>Fig. Basic inverter circuit with ideal switch</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8EBDCA75-5899-40B8-AAF7-B26C4E07D122}"/>
              </a:ext>
            </a:extLst>
          </p:cNvPr>
          <p:cNvSpPr txBox="1"/>
          <p:nvPr/>
        </p:nvSpPr>
        <p:spPr>
          <a:xfrm>
            <a:off x="3567953" y="6396335"/>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2470F360-F258-4AD2-BAC2-14562B1CB303}"/>
              </a:ext>
            </a:extLst>
          </p:cNvPr>
          <p:cNvSpPr>
            <a:spLocks noGrp="1"/>
          </p:cNvSpPr>
          <p:nvPr>
            <p:ph type="sldNum" sz="quarter" idx="12"/>
          </p:nvPr>
        </p:nvSpPr>
        <p:spPr/>
        <p:txBody>
          <a:bodyPr/>
          <a:lstStyle/>
          <a:p>
            <a:fld id="{01E58B18-2697-4FF7-BDD7-96066F099293}" type="slidenum">
              <a:rPr lang="en-IN" smtClean="0"/>
              <a:t>17</a:t>
            </a:fld>
            <a:endParaRPr lang="en-IN"/>
          </a:p>
        </p:txBody>
      </p:sp>
      <p:sp>
        <p:nvSpPr>
          <p:cNvPr id="9" name="TextBox 8">
            <a:extLst>
              <a:ext uri="{FF2B5EF4-FFF2-40B4-BE49-F238E27FC236}">
                <a16:creationId xmlns:a16="http://schemas.microsoft.com/office/drawing/2014/main" id="{B5ABC0A2-223D-AC7E-9704-F79BE3A66E4F}"/>
              </a:ext>
            </a:extLst>
          </p:cNvPr>
          <p:cNvSpPr txBox="1"/>
          <p:nvPr/>
        </p:nvSpPr>
        <p:spPr>
          <a:xfrm>
            <a:off x="4141694" y="755468"/>
            <a:ext cx="6096000" cy="523220"/>
          </a:xfrm>
          <a:prstGeom prst="rect">
            <a:avLst/>
          </a:prstGeom>
          <a:noFill/>
        </p:spPr>
        <p:txBody>
          <a:bodyPr wrap="square">
            <a:spAutoFit/>
          </a:bodyPr>
          <a:lstStyle/>
          <a:p>
            <a:pPr algn="just"/>
            <a:r>
              <a:rPr lang="en-US" sz="2800" b="1" u="sng" dirty="0">
                <a:latin typeface="Times New Roman" panose="02020603050405020304" pitchFamily="18" charset="0"/>
                <a:cs typeface="Times New Roman" panose="02020603050405020304" pitchFamily="18" charset="0"/>
              </a:rPr>
              <a:t>DC-AC Inverter</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0960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02CF6-0725-4E31-A6A0-512B7BB01C4D}"/>
              </a:ext>
            </a:extLst>
          </p:cNvPr>
          <p:cNvSpPr txBox="1"/>
          <p:nvPr/>
        </p:nvSpPr>
        <p:spPr>
          <a:xfrm>
            <a:off x="1048870" y="874454"/>
            <a:ext cx="7871011" cy="5109091"/>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 requirements for inverter go as follows:</a:t>
            </a:r>
          </a:p>
          <a:p>
            <a:endParaRPr lang="en-US" dirty="0"/>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Output Voltage Equal to 220 VRMS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Fixed Output Frequency of 50 Hz</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Capable of Supplying Power up to 2500W </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Maximum Load Current of 12 A </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Input DC Voltage Between 24 V</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Efficiency at Full Load Current Greater than 98%</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Through Hole Soldering of the Integrated Circuits </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803450-E46B-4405-8399-60F8F5E1B136}"/>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0D4CF9A-F6D8-27DB-6091-FE8F554EB8BD}"/>
              </a:ext>
            </a:extLst>
          </p:cNvPr>
          <p:cNvSpPr>
            <a:spLocks noGrp="1"/>
          </p:cNvSpPr>
          <p:nvPr>
            <p:ph type="sldNum" sz="quarter" idx="12"/>
          </p:nvPr>
        </p:nvSpPr>
        <p:spPr/>
        <p:txBody>
          <a:bodyPr/>
          <a:lstStyle/>
          <a:p>
            <a:fld id="{01E58B18-2697-4FF7-BDD7-96066F099293}" type="slidenum">
              <a:rPr lang="en-IN" smtClean="0"/>
              <a:t>18</a:t>
            </a:fld>
            <a:endParaRPr lang="en-IN"/>
          </a:p>
        </p:txBody>
      </p:sp>
      <p:sp>
        <p:nvSpPr>
          <p:cNvPr id="8" name="TextBox 7">
            <a:extLst>
              <a:ext uri="{FF2B5EF4-FFF2-40B4-BE49-F238E27FC236}">
                <a16:creationId xmlns:a16="http://schemas.microsoft.com/office/drawing/2014/main" id="{DAE0E3C4-AB33-D88C-46F0-6799E7D24ACF}"/>
              </a:ext>
            </a:extLst>
          </p:cNvPr>
          <p:cNvSpPr txBox="1"/>
          <p:nvPr/>
        </p:nvSpPr>
        <p:spPr>
          <a:xfrm>
            <a:off x="3774141" y="572852"/>
            <a:ext cx="6096000" cy="52322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Inverter Design Requirement:</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541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F438D-439D-4351-86EB-B3E37E1B4A64}"/>
              </a:ext>
            </a:extLst>
          </p:cNvPr>
          <p:cNvSpPr txBox="1"/>
          <p:nvPr/>
        </p:nvSpPr>
        <p:spPr>
          <a:xfrm flipH="1">
            <a:off x="377411" y="705177"/>
            <a:ext cx="10783647" cy="5078313"/>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Everyday appliances such as microwaves, power tools, TVs and VCRs, lights, audio/visual equipment, battery chargers and computers are common loads.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Pure Sine Wave inverters are ideal for running sensitive test equipment such as communications equipment, oscilloscopes, scales, high end stereos &amp; video equipment, communications equipment, etc.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most useful use in renewable energy conversion such as to convert solar energy to electrical energy</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Inverters can be used as an UPS-Uninterruptible power supplies</a:t>
            </a:r>
          </a:p>
          <a:p>
            <a:pPr marL="342900" indent="-342900" algn="just">
              <a:buFont typeface="Wingdings" panose="05000000000000000000" pitchFamily="2" charset="2"/>
              <a:buChar char="Ø"/>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These can be used in centrifugal fans , pumps , mixers , test stands , metering pumps and web –handling equipment .</a:t>
            </a:r>
            <a:endParaRPr lang="en-US" sz="2000" b="0" i="0" dirty="0">
              <a:solidFill>
                <a:srgbClr val="666666"/>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06EA27-EBB9-4B6B-B87C-04F2CA36FA5E}"/>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4220636-97E8-7C33-5843-9F9F61550BE6}"/>
              </a:ext>
            </a:extLst>
          </p:cNvPr>
          <p:cNvSpPr>
            <a:spLocks noGrp="1"/>
          </p:cNvSpPr>
          <p:nvPr>
            <p:ph type="sldNum" sz="quarter" idx="12"/>
          </p:nvPr>
        </p:nvSpPr>
        <p:spPr/>
        <p:txBody>
          <a:bodyPr/>
          <a:lstStyle/>
          <a:p>
            <a:fld id="{01E58B18-2697-4FF7-BDD7-96066F099293}" type="slidenum">
              <a:rPr lang="en-IN" smtClean="0"/>
              <a:t>19</a:t>
            </a:fld>
            <a:endParaRPr lang="en-IN"/>
          </a:p>
        </p:txBody>
      </p:sp>
      <p:sp>
        <p:nvSpPr>
          <p:cNvPr id="7" name="TextBox 6">
            <a:extLst>
              <a:ext uri="{FF2B5EF4-FFF2-40B4-BE49-F238E27FC236}">
                <a16:creationId xmlns:a16="http://schemas.microsoft.com/office/drawing/2014/main" id="{1A25AB09-1C18-A54F-AC77-DD3DB842F76D}"/>
              </a:ext>
            </a:extLst>
          </p:cNvPr>
          <p:cNvSpPr txBox="1"/>
          <p:nvPr/>
        </p:nvSpPr>
        <p:spPr>
          <a:xfrm>
            <a:off x="3998259" y="443567"/>
            <a:ext cx="6096000"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Inverter Applications</a:t>
            </a:r>
            <a:r>
              <a:rPr lang="en-US" sz="1800" u="sn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3498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0">
            <a:extLst>
              <a:ext uri="{FF2B5EF4-FFF2-40B4-BE49-F238E27FC236}">
                <a16:creationId xmlns:a16="http://schemas.microsoft.com/office/drawing/2014/main" id="{15746CDE-0002-43E8-881A-A0E93906131D}"/>
              </a:ext>
            </a:extLst>
          </p:cNvPr>
          <p:cNvSpPr>
            <a:spLocks noGrp="1"/>
          </p:cNvSpPr>
          <p:nvPr/>
        </p:nvSpPr>
        <p:spPr>
          <a:xfrm>
            <a:off x="5207745" y="327169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10">
            <a:extLst>
              <a:ext uri="{FF2B5EF4-FFF2-40B4-BE49-F238E27FC236}">
                <a16:creationId xmlns:a16="http://schemas.microsoft.com/office/drawing/2014/main" id="{15746CDE-0002-43E8-881A-A0E93906131D}"/>
              </a:ext>
            </a:extLst>
          </p:cNvPr>
          <p:cNvSpPr>
            <a:spLocks noGrp="1"/>
          </p:cNvSpPr>
          <p:nvPr/>
        </p:nvSpPr>
        <p:spPr>
          <a:xfrm>
            <a:off x="4826000" y="3398838"/>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10">
            <a:extLst>
              <a:ext uri="{FF2B5EF4-FFF2-40B4-BE49-F238E27FC236}">
                <a16:creationId xmlns:a16="http://schemas.microsoft.com/office/drawing/2014/main" id="{15746CDE-0002-43E8-881A-A0E93906131D}"/>
              </a:ext>
            </a:extLst>
          </p:cNvPr>
          <p:cNvSpPr>
            <a:spLocks noGrp="1"/>
          </p:cNvSpPr>
          <p:nvPr/>
        </p:nvSpPr>
        <p:spPr>
          <a:xfrm>
            <a:off x="4891741" y="336410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10">
            <a:extLst>
              <a:ext uri="{FF2B5EF4-FFF2-40B4-BE49-F238E27FC236}">
                <a16:creationId xmlns:a16="http://schemas.microsoft.com/office/drawing/2014/main" id="{15746CDE-0002-43E8-881A-A0E93906131D}"/>
              </a:ext>
            </a:extLst>
          </p:cNvPr>
          <p:cNvSpPr>
            <a:spLocks noGrp="1"/>
          </p:cNvSpPr>
          <p:nvPr/>
        </p:nvSpPr>
        <p:spPr>
          <a:xfrm>
            <a:off x="5130800" y="3710176"/>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731E5B-6356-4015-97B8-CD293FB5B949}" type="slidenum">
              <a:rPr lang="en-IN" smtClean="0">
                <a:solidFill>
                  <a:schemeClr val="tx1"/>
                </a:solidFill>
                <a:latin typeface="Times New Roman" panose="02020603050405020304" pitchFamily="18" charset="0"/>
                <a:cs typeface="Times New Roman" panose="02020603050405020304" pitchFamily="18" charset="0"/>
              </a:rPr>
              <a:pPr/>
              <a:t>2</a:t>
            </a:fld>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B9C1D452-FBF9-4209-8988-727B9B21326C}"/>
              </a:ext>
            </a:extLst>
          </p:cNvPr>
          <p:cNvSpPr/>
          <p:nvPr/>
        </p:nvSpPr>
        <p:spPr>
          <a:xfrm>
            <a:off x="821019" y="1980188"/>
            <a:ext cx="3445435" cy="26697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CONTENTS</a:t>
            </a:r>
          </a:p>
        </p:txBody>
      </p:sp>
      <p:sp>
        <p:nvSpPr>
          <p:cNvPr id="7" name="Rectangle 6">
            <a:extLst>
              <a:ext uri="{FF2B5EF4-FFF2-40B4-BE49-F238E27FC236}">
                <a16:creationId xmlns:a16="http://schemas.microsoft.com/office/drawing/2014/main" id="{12CED1C1-8C94-40ED-B695-B1425C5D439F}"/>
              </a:ext>
            </a:extLst>
          </p:cNvPr>
          <p:cNvSpPr/>
          <p:nvPr/>
        </p:nvSpPr>
        <p:spPr>
          <a:xfrm>
            <a:off x="5997388" y="870169"/>
            <a:ext cx="3675530" cy="564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INTRODUCTION</a:t>
            </a:r>
          </a:p>
        </p:txBody>
      </p:sp>
      <p:sp>
        <p:nvSpPr>
          <p:cNvPr id="8" name="Slide Number Placeholder 10">
            <a:extLst>
              <a:ext uri="{FF2B5EF4-FFF2-40B4-BE49-F238E27FC236}">
                <a16:creationId xmlns:a16="http://schemas.microsoft.com/office/drawing/2014/main" id="{15746CDE-0002-43E8-881A-A0E93906131D}"/>
              </a:ext>
            </a:extLst>
          </p:cNvPr>
          <p:cNvSpPr>
            <a:spLocks noGrp="1"/>
          </p:cNvSpPr>
          <p:nvPr/>
        </p:nvSpPr>
        <p:spPr>
          <a:xfrm>
            <a:off x="11040035" y="3925097"/>
            <a:ext cx="253253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731E5B-6356-4015-97B8-CD293FB5B949}" type="slidenum">
              <a:rPr lang="en-IN" smtClean="0">
                <a:solidFill>
                  <a:schemeClr val="tx1"/>
                </a:solidFill>
                <a:latin typeface="Times New Roman" panose="02020603050405020304" pitchFamily="18" charset="0"/>
                <a:cs typeface="Times New Roman" panose="02020603050405020304" pitchFamily="18" charset="0"/>
              </a:rPr>
              <a:pPr/>
              <a:t>2</a:t>
            </a:fld>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26A36C6-9C4E-4A23-A478-CE2D4946679A}"/>
              </a:ext>
            </a:extLst>
          </p:cNvPr>
          <p:cNvSpPr/>
          <p:nvPr/>
        </p:nvSpPr>
        <p:spPr>
          <a:xfrm>
            <a:off x="5997388" y="1935848"/>
            <a:ext cx="3675529" cy="564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LITREATURE SURVEY</a:t>
            </a:r>
          </a:p>
        </p:txBody>
      </p:sp>
      <p:sp>
        <p:nvSpPr>
          <p:cNvPr id="10" name="Rectangle 9">
            <a:extLst>
              <a:ext uri="{FF2B5EF4-FFF2-40B4-BE49-F238E27FC236}">
                <a16:creationId xmlns:a16="http://schemas.microsoft.com/office/drawing/2014/main" id="{73EB55FE-E5D7-4864-828F-5AAAE06669B1}"/>
              </a:ext>
            </a:extLst>
          </p:cNvPr>
          <p:cNvSpPr/>
          <p:nvPr/>
        </p:nvSpPr>
        <p:spPr>
          <a:xfrm>
            <a:off x="5991412" y="2837147"/>
            <a:ext cx="3675529" cy="4918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CASESTUDY</a:t>
            </a:r>
          </a:p>
        </p:txBody>
      </p:sp>
      <p:sp>
        <p:nvSpPr>
          <p:cNvPr id="11" name="Rectangle 10">
            <a:extLst>
              <a:ext uri="{FF2B5EF4-FFF2-40B4-BE49-F238E27FC236}">
                <a16:creationId xmlns:a16="http://schemas.microsoft.com/office/drawing/2014/main" id="{56A61635-BD44-4A16-9F74-82CE2F2D3BE4}"/>
              </a:ext>
            </a:extLst>
          </p:cNvPr>
          <p:cNvSpPr/>
          <p:nvPr/>
        </p:nvSpPr>
        <p:spPr>
          <a:xfrm>
            <a:off x="5971986" y="3579523"/>
            <a:ext cx="3660591" cy="531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ADAVANTAGES</a:t>
            </a:r>
          </a:p>
        </p:txBody>
      </p:sp>
      <p:sp>
        <p:nvSpPr>
          <p:cNvPr id="13" name="Rectangle 12">
            <a:extLst>
              <a:ext uri="{FF2B5EF4-FFF2-40B4-BE49-F238E27FC236}">
                <a16:creationId xmlns:a16="http://schemas.microsoft.com/office/drawing/2014/main" id="{635AA3F2-4064-445F-9202-E9A8C54FB3FA}"/>
              </a:ext>
            </a:extLst>
          </p:cNvPr>
          <p:cNvSpPr/>
          <p:nvPr/>
        </p:nvSpPr>
        <p:spPr>
          <a:xfrm>
            <a:off x="5971986" y="4302756"/>
            <a:ext cx="3660591" cy="7311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CONCLUSION </a:t>
            </a:r>
          </a:p>
        </p:txBody>
      </p:sp>
      <p:sp>
        <p:nvSpPr>
          <p:cNvPr id="14" name="Rectangle 13">
            <a:extLst>
              <a:ext uri="{FF2B5EF4-FFF2-40B4-BE49-F238E27FC236}">
                <a16:creationId xmlns:a16="http://schemas.microsoft.com/office/drawing/2014/main" id="{28993461-19D4-4D92-9076-F0FF40A284CC}"/>
              </a:ext>
            </a:extLst>
          </p:cNvPr>
          <p:cNvSpPr/>
          <p:nvPr/>
        </p:nvSpPr>
        <p:spPr>
          <a:xfrm>
            <a:off x="5991412" y="5349768"/>
            <a:ext cx="3729318" cy="4840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REFERENCES</a:t>
            </a:r>
          </a:p>
        </p:txBody>
      </p:sp>
      <p:sp>
        <p:nvSpPr>
          <p:cNvPr id="15" name="Slide Number Placeholder 10">
            <a:extLst>
              <a:ext uri="{FF2B5EF4-FFF2-40B4-BE49-F238E27FC236}">
                <a16:creationId xmlns:a16="http://schemas.microsoft.com/office/drawing/2014/main" id="{052AD9EA-47C7-43DB-8993-AD51649FC340}"/>
              </a:ext>
            </a:extLst>
          </p:cNvPr>
          <p:cNvSpPr>
            <a:spLocks noGrp="1"/>
          </p:cNvSpPr>
          <p:nvPr/>
        </p:nvSpPr>
        <p:spPr>
          <a:xfrm>
            <a:off x="6230844" y="3404126"/>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8" name="Arrow: Right 27">
            <a:extLst>
              <a:ext uri="{FF2B5EF4-FFF2-40B4-BE49-F238E27FC236}">
                <a16:creationId xmlns:a16="http://schemas.microsoft.com/office/drawing/2014/main" id="{55757CFC-8B93-495A-B0D5-65BD9463E4D0}"/>
              </a:ext>
            </a:extLst>
          </p:cNvPr>
          <p:cNvSpPr/>
          <p:nvPr/>
        </p:nvSpPr>
        <p:spPr>
          <a:xfrm>
            <a:off x="4699744" y="2909874"/>
            <a:ext cx="1159437" cy="24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B196101D-43C0-48B1-9D00-2447976B9795}"/>
              </a:ext>
            </a:extLst>
          </p:cNvPr>
          <p:cNvSpPr/>
          <p:nvPr/>
        </p:nvSpPr>
        <p:spPr>
          <a:xfrm>
            <a:off x="4628026" y="2163694"/>
            <a:ext cx="1159437" cy="203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310FCF24-9EC2-41ED-B044-D86F742940C7}"/>
              </a:ext>
            </a:extLst>
          </p:cNvPr>
          <p:cNvSpPr/>
          <p:nvPr/>
        </p:nvSpPr>
        <p:spPr>
          <a:xfrm>
            <a:off x="4628026" y="1231243"/>
            <a:ext cx="1159437" cy="203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6E72433D-9F45-4082-A62E-73EECC83D95A}"/>
              </a:ext>
            </a:extLst>
          </p:cNvPr>
          <p:cNvSpPr/>
          <p:nvPr/>
        </p:nvSpPr>
        <p:spPr>
          <a:xfrm>
            <a:off x="4654547" y="3573183"/>
            <a:ext cx="1159437" cy="24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FFAA5C91-C696-4C04-A191-7383309DE1B2}"/>
              </a:ext>
            </a:extLst>
          </p:cNvPr>
          <p:cNvSpPr/>
          <p:nvPr/>
        </p:nvSpPr>
        <p:spPr>
          <a:xfrm>
            <a:off x="4654176" y="4490605"/>
            <a:ext cx="1159437" cy="24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9D312A6F-7E32-4400-92ED-97581F74C594}"/>
              </a:ext>
            </a:extLst>
          </p:cNvPr>
          <p:cNvSpPr/>
          <p:nvPr/>
        </p:nvSpPr>
        <p:spPr>
          <a:xfrm>
            <a:off x="4699743" y="5410437"/>
            <a:ext cx="1159437" cy="24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A2843E04-5258-4466-9BC6-07705A9F4F53}"/>
              </a:ext>
            </a:extLst>
          </p:cNvPr>
          <p:cNvSpPr/>
          <p:nvPr/>
        </p:nvSpPr>
        <p:spPr>
          <a:xfrm>
            <a:off x="2353835" y="2837147"/>
            <a:ext cx="45719" cy="45719"/>
          </a:xfrm>
          <a:prstGeom prst="ellipse">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8" name="Footer Placeholder 2">
            <a:extLst>
              <a:ext uri="{FF2B5EF4-FFF2-40B4-BE49-F238E27FC236}">
                <a16:creationId xmlns:a16="http://schemas.microsoft.com/office/drawing/2014/main" id="{CF01A567-990F-4B9F-ABEA-81A3BF21BC99}"/>
              </a:ext>
            </a:extLst>
          </p:cNvPr>
          <p:cNvSpPr>
            <a:spLocks noGrp="1"/>
          </p:cNvSpPr>
          <p:nvPr/>
        </p:nvSpPr>
        <p:spPr>
          <a:xfrm>
            <a:off x="4061012" y="6496244"/>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Department of Electrical and Electronics Engineering, ATMECE, Mysuru</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a:extLst>
              <a:ext uri="{FF2B5EF4-FFF2-40B4-BE49-F238E27FC236}">
                <a16:creationId xmlns:a16="http://schemas.microsoft.com/office/drawing/2014/main" id="{5AE9CEAD-40C1-4914-2EF3-929800D5DF56}"/>
              </a:ext>
            </a:extLst>
          </p:cNvPr>
          <p:cNvSpPr>
            <a:spLocks noGrp="1"/>
          </p:cNvSpPr>
          <p:nvPr>
            <p:ph type="sldNum" sz="quarter" idx="12"/>
          </p:nvPr>
        </p:nvSpPr>
        <p:spPr/>
        <p:txBody>
          <a:bodyPr/>
          <a:lstStyle/>
          <a:p>
            <a:fld id="{01E58B18-2697-4FF7-BDD7-96066F099293}" type="slidenum">
              <a:rPr lang="en-IN" smtClean="0"/>
              <a:t>2</a:t>
            </a:fld>
            <a:endParaRPr lang="en-IN"/>
          </a:p>
        </p:txBody>
      </p:sp>
    </p:spTree>
    <p:extLst>
      <p:ext uri="{BB962C8B-B14F-4D97-AF65-F5344CB8AC3E}">
        <p14:creationId xmlns:p14="http://schemas.microsoft.com/office/powerpoint/2010/main" val="3265000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96E09D9-F2F9-4952-ABF6-8F6C601922B7}"/>
              </a:ext>
            </a:extLst>
          </p:cNvPr>
          <p:cNvSpPr/>
          <p:nvPr/>
        </p:nvSpPr>
        <p:spPr>
          <a:xfrm>
            <a:off x="4477871" y="946070"/>
            <a:ext cx="3236258" cy="573741"/>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ADVANTAGES</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1293B18-371D-42D9-BE55-D7220C63579F}"/>
              </a:ext>
            </a:extLst>
          </p:cNvPr>
          <p:cNvSpPr txBox="1"/>
          <p:nvPr/>
        </p:nvSpPr>
        <p:spPr>
          <a:xfrm>
            <a:off x="982791" y="2138347"/>
            <a:ext cx="9556376"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Solar energy is environmentally friendly.</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Solar panel has no moving part.</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Low cost and compact in size.</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Smaller weight , size and better efficiency.</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High voltage gain and the problem of common mode leakage current is eliminated.</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7B662F-4058-4ACE-9638-1EDDE2F97A1D}"/>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C645200-A187-B6B0-7D0C-6603A7898DB6}"/>
              </a:ext>
            </a:extLst>
          </p:cNvPr>
          <p:cNvSpPr>
            <a:spLocks noGrp="1"/>
          </p:cNvSpPr>
          <p:nvPr>
            <p:ph type="sldNum" sz="quarter" idx="12"/>
          </p:nvPr>
        </p:nvSpPr>
        <p:spPr/>
        <p:txBody>
          <a:bodyPr/>
          <a:lstStyle/>
          <a:p>
            <a:fld id="{01E58B18-2697-4FF7-BDD7-96066F099293}" type="slidenum">
              <a:rPr lang="en-IN" smtClean="0"/>
              <a:t>20</a:t>
            </a:fld>
            <a:endParaRPr lang="en-IN"/>
          </a:p>
        </p:txBody>
      </p:sp>
    </p:spTree>
    <p:extLst>
      <p:ext uri="{BB962C8B-B14F-4D97-AF65-F5344CB8AC3E}">
        <p14:creationId xmlns:p14="http://schemas.microsoft.com/office/powerpoint/2010/main" val="34419938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699DADB-FF1E-4613-B618-59B2625E6840}"/>
              </a:ext>
            </a:extLst>
          </p:cNvPr>
          <p:cNvSpPr/>
          <p:nvPr/>
        </p:nvSpPr>
        <p:spPr>
          <a:xfrm>
            <a:off x="3958796" y="647498"/>
            <a:ext cx="4527177" cy="788894"/>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DISADAVNTAGES</a:t>
            </a:r>
          </a:p>
        </p:txBody>
      </p:sp>
      <p:sp>
        <p:nvSpPr>
          <p:cNvPr id="3" name="TextBox 2">
            <a:extLst>
              <a:ext uri="{FF2B5EF4-FFF2-40B4-BE49-F238E27FC236}">
                <a16:creationId xmlns:a16="http://schemas.microsoft.com/office/drawing/2014/main" id="{30DAB161-68A8-46CE-9FA4-136AA7BC5606}"/>
              </a:ext>
            </a:extLst>
          </p:cNvPr>
          <p:cNvSpPr txBox="1"/>
          <p:nvPr/>
        </p:nvSpPr>
        <p:spPr>
          <a:xfrm>
            <a:off x="1102845" y="2002826"/>
            <a:ext cx="9654988" cy="224676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Transformer less inverters adopt switch mode technique to convert From dc to high frequency ac. </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Dc and ac circuits are not electrically isolated in transformer less inverters and are exposed to lightning protection concerns.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Faults in transformer less inverters  are usually lethal with severe damage.</a:t>
            </a:r>
          </a:p>
        </p:txBody>
      </p:sp>
      <p:sp>
        <p:nvSpPr>
          <p:cNvPr id="4" name="TextBox 3">
            <a:extLst>
              <a:ext uri="{FF2B5EF4-FFF2-40B4-BE49-F238E27FC236}">
                <a16:creationId xmlns:a16="http://schemas.microsoft.com/office/drawing/2014/main" id="{6D2AC716-E8FC-40C9-A0CC-DAA198FD638A}"/>
              </a:ext>
            </a:extLst>
          </p:cNvPr>
          <p:cNvSpPr txBox="1"/>
          <p:nvPr/>
        </p:nvSpPr>
        <p:spPr>
          <a:xfrm>
            <a:off x="3361765" y="6282027"/>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26AF9B8-5BD0-2D0B-0DD7-388AB57A2D74}"/>
              </a:ext>
            </a:extLst>
          </p:cNvPr>
          <p:cNvSpPr>
            <a:spLocks noGrp="1"/>
          </p:cNvSpPr>
          <p:nvPr>
            <p:ph type="sldNum" sz="quarter" idx="12"/>
          </p:nvPr>
        </p:nvSpPr>
        <p:spPr/>
        <p:txBody>
          <a:bodyPr/>
          <a:lstStyle/>
          <a:p>
            <a:fld id="{01E58B18-2697-4FF7-BDD7-96066F099293}" type="slidenum">
              <a:rPr lang="en-IN" smtClean="0"/>
              <a:t>21</a:t>
            </a:fld>
            <a:endParaRPr lang="en-IN"/>
          </a:p>
        </p:txBody>
      </p:sp>
    </p:spTree>
    <p:extLst>
      <p:ext uri="{BB962C8B-B14F-4D97-AF65-F5344CB8AC3E}">
        <p14:creationId xmlns:p14="http://schemas.microsoft.com/office/powerpoint/2010/main" val="3081901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31C88A4-54BE-43FB-BE96-20ED6FD8D89F}"/>
              </a:ext>
            </a:extLst>
          </p:cNvPr>
          <p:cNvSpPr/>
          <p:nvPr/>
        </p:nvSpPr>
        <p:spPr>
          <a:xfrm>
            <a:off x="4370294" y="283770"/>
            <a:ext cx="3451412" cy="663388"/>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025165-C2A9-4B14-A8A2-537EB3E6691E}"/>
              </a:ext>
            </a:extLst>
          </p:cNvPr>
          <p:cNvSpPr txBox="1"/>
          <p:nvPr/>
        </p:nvSpPr>
        <p:spPr>
          <a:xfrm>
            <a:off x="876416" y="1572361"/>
            <a:ext cx="8919883" cy="409342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Power-electronic technology plays a very important role in the field of renewable energy sources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Optimize the energy conversion and transmission</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Minimize harmonic distortion and leakage current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achieve at a low cost a high  efficiency over a wide  power range</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Achieve a high reliability</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trend of the PV energy leads to consider that it will be an interesting alternative in the near future</a:t>
            </a:r>
          </a:p>
        </p:txBody>
      </p:sp>
      <p:sp>
        <p:nvSpPr>
          <p:cNvPr id="4" name="TextBox 3">
            <a:extLst>
              <a:ext uri="{FF2B5EF4-FFF2-40B4-BE49-F238E27FC236}">
                <a16:creationId xmlns:a16="http://schemas.microsoft.com/office/drawing/2014/main" id="{1DD81FE9-EEDA-4D57-81F4-74082C8CBBD7}"/>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5074693-95A0-CDB9-6BB4-79FE6B906F41}"/>
              </a:ext>
            </a:extLst>
          </p:cNvPr>
          <p:cNvSpPr>
            <a:spLocks noGrp="1"/>
          </p:cNvSpPr>
          <p:nvPr>
            <p:ph type="sldNum" sz="quarter" idx="12"/>
          </p:nvPr>
        </p:nvSpPr>
        <p:spPr/>
        <p:txBody>
          <a:bodyPr/>
          <a:lstStyle/>
          <a:p>
            <a:fld id="{01E58B18-2697-4FF7-BDD7-96066F099293}" type="slidenum">
              <a:rPr lang="en-IN" smtClean="0"/>
              <a:t>22</a:t>
            </a:fld>
            <a:endParaRPr lang="en-IN"/>
          </a:p>
        </p:txBody>
      </p:sp>
    </p:spTree>
    <p:extLst>
      <p:ext uri="{BB962C8B-B14F-4D97-AF65-F5344CB8AC3E}">
        <p14:creationId xmlns:p14="http://schemas.microsoft.com/office/powerpoint/2010/main" val="3188852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56E72-46B5-42E6-ABC0-BD7611489959}"/>
              </a:ext>
            </a:extLst>
          </p:cNvPr>
          <p:cNvSpPr txBox="1"/>
          <p:nvPr/>
        </p:nvSpPr>
        <p:spPr>
          <a:xfrm>
            <a:off x="732148" y="1420489"/>
            <a:ext cx="10727703" cy="5324535"/>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[1] Ahmed Abdalrahman, Abdalhalim Zekry, and Ahmed Alshazly, “Simulation and Implementation of Grid-connected Inverters”, International Journal of Computer Applications (0975 – 8887) Volume 60– No.4, December 2012.</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[2] Hairul Nissah Zainudin and Saad Mekhilef, “Comparison Study of Maximum Power Point Tracker Techniques for PV Systems”, Proceedings of the 14th International Middle East Power Systems Conference (MEPCON’10), Cairo University, Egypt, December 19-21, 2010, Paper ID 278.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[3] T. K. Kwang, S. Masri, “Single phase grid tie inverter for photovoltaic application,” Proc. IEEE Sustainable Utilization and Development in Engineering and Technology Conf., pp. 23-28. Nov 2010.</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 A. S. K. Chowdhury and M. A. Razzak, "A Combined </a:t>
            </a:r>
            <a:r>
              <a:rPr lang="el-GR" sz="2000" dirty="0">
                <a:latin typeface="Times New Roman" panose="02020603050405020304" pitchFamily="18" charset="0"/>
                <a:cs typeface="Times New Roman" panose="02020603050405020304" pitchFamily="18" charset="0"/>
              </a:rPr>
              <a:t>π- </a:t>
            </a:r>
            <a:r>
              <a:rPr lang="en-IN" sz="2000" dirty="0">
                <a:latin typeface="Times New Roman" panose="02020603050405020304" pitchFamily="18" charset="0"/>
                <a:cs typeface="Times New Roman" panose="02020603050405020304" pitchFamily="18" charset="0"/>
              </a:rPr>
              <a:t>and T-type Immittance Converter for Constant Current Applications", Proceedings of the IEEE International Conference on Informatics, Electronics &amp; Vision (ICIEV), May 17- 18, 2013, Dhaka Bangladesh.</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7475DE8-3610-493D-9E78-245F18A7C1F8}"/>
              </a:ext>
            </a:extLst>
          </p:cNvPr>
          <p:cNvSpPr/>
          <p:nvPr/>
        </p:nvSpPr>
        <p:spPr>
          <a:xfrm>
            <a:off x="4875369" y="583250"/>
            <a:ext cx="2931456" cy="559192"/>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REFERANCES</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B2612B-4803-4520-B4E9-C62EC143435A}"/>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EC4A902-D871-3A8F-D003-4BC201E4831C}"/>
              </a:ext>
            </a:extLst>
          </p:cNvPr>
          <p:cNvSpPr>
            <a:spLocks noGrp="1"/>
          </p:cNvSpPr>
          <p:nvPr>
            <p:ph type="sldNum" sz="quarter" idx="12"/>
          </p:nvPr>
        </p:nvSpPr>
        <p:spPr/>
        <p:txBody>
          <a:bodyPr/>
          <a:lstStyle/>
          <a:p>
            <a:fld id="{01E58B18-2697-4FF7-BDD7-96066F099293}" type="slidenum">
              <a:rPr lang="en-IN" smtClean="0"/>
              <a:t>23</a:t>
            </a:fld>
            <a:endParaRPr lang="en-IN"/>
          </a:p>
        </p:txBody>
      </p:sp>
    </p:spTree>
    <p:extLst>
      <p:ext uri="{BB962C8B-B14F-4D97-AF65-F5344CB8AC3E}">
        <p14:creationId xmlns:p14="http://schemas.microsoft.com/office/powerpoint/2010/main" val="3869135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0B7DE-01B8-491C-BDAA-227AAECC177D}"/>
              </a:ext>
            </a:extLst>
          </p:cNvPr>
          <p:cNvSpPr txBox="1"/>
          <p:nvPr/>
        </p:nvSpPr>
        <p:spPr>
          <a:xfrm>
            <a:off x="623741" y="360000"/>
            <a:ext cx="10944518" cy="5632311"/>
          </a:xfrm>
          <a:prstGeom prst="rect">
            <a:avLst/>
          </a:prstGeom>
          <a:noFill/>
        </p:spPr>
        <p:txBody>
          <a:bodyPr wrap="square" rtlCol="0">
            <a:spAutoFit/>
          </a:bodyPr>
          <a:lstStyle/>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[5] Marco Liserre, Frede Blaabjerg, Steffan Hansen, “Design and Control of an LCLFilter-Based Three-Phase Active Rectifier”. S.L IEEE Transactions on Industry Applications, September/October 2005. pp. VOL. 41, NO. 5</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S. B. Kjaer, J. K. Pedersen, and F. Blaabjerg, “A review of single-phase GridConnected Inverters for Photovoltaic Modules,” IEEE Transactions on Industry Applications, vol. 41, pp. 1292-1306, September/October 2005</a:t>
            </a:r>
          </a:p>
          <a:p>
            <a:pPr algn="just"/>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[7] N.Kasa &amp; t.Iida “ A Transformer-less Single Phase Inverter using a Buck-Boost type Chopper Circuit for Photovoltaic Power System” Proceeding of ICPE’98, </a:t>
            </a:r>
            <a:r>
              <a:rPr lang="en-IN" sz="2000" dirty="0" err="1">
                <a:latin typeface="Times New Roman" panose="02020603050405020304" pitchFamily="18" charset="0"/>
                <a:cs typeface="Times New Roman" panose="02020603050405020304" pitchFamily="18" charset="0"/>
              </a:rPr>
              <a:t>Soeul</a:t>
            </a:r>
            <a:r>
              <a:rPr lang="en-IN" sz="2000" dirty="0">
                <a:latin typeface="Times New Roman" panose="02020603050405020304" pitchFamily="18" charset="0"/>
                <a:cs typeface="Times New Roman" panose="02020603050405020304" pitchFamily="18" charset="0"/>
              </a:rPr>
              <a:t>, pp.978-981.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[8] M.Nagao, H.Horikawa &amp; K.Harada, “Photovoltaic System using Buck-Boost PWM Inverter,” Trans. Of IEEEJ, No114-D, pp.885-892, 1994</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M. H. Rashid, Power Electronics, Circuits, Devices, and Applications, 3rd Ed. New Delhi: Prentice-Hall of India Private Limited, 2007 pp.253-256.</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70AC74-C648-455C-91D7-625699876EDC}"/>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3059439-1CF9-D3F6-D262-78B8516FFA45}"/>
              </a:ext>
            </a:extLst>
          </p:cNvPr>
          <p:cNvSpPr>
            <a:spLocks noGrp="1"/>
          </p:cNvSpPr>
          <p:nvPr>
            <p:ph type="sldNum" sz="quarter" idx="12"/>
          </p:nvPr>
        </p:nvSpPr>
        <p:spPr/>
        <p:txBody>
          <a:bodyPr/>
          <a:lstStyle/>
          <a:p>
            <a:fld id="{01E58B18-2697-4FF7-BDD7-96066F099293}" type="slidenum">
              <a:rPr lang="en-IN" smtClean="0"/>
              <a:t>24</a:t>
            </a:fld>
            <a:endParaRPr lang="en-IN"/>
          </a:p>
        </p:txBody>
      </p:sp>
    </p:spTree>
    <p:extLst>
      <p:ext uri="{BB962C8B-B14F-4D97-AF65-F5344CB8AC3E}">
        <p14:creationId xmlns:p14="http://schemas.microsoft.com/office/powerpoint/2010/main" val="1495927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A0F47-6C3C-4C64-9F76-103FE04667B1}"/>
              </a:ext>
            </a:extLst>
          </p:cNvPr>
          <p:cNvSpPr txBox="1"/>
          <p:nvPr/>
        </p:nvSpPr>
        <p:spPr>
          <a:xfrm>
            <a:off x="106191" y="1109591"/>
            <a:ext cx="8919882" cy="286232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[7] N.Kasa &amp; t.Iida “ A Transformer-less Single Phase Inverter using a Buck-Boost type Chopper Circuit for Photovoltaic Power System” Proceeding of ICPE’98, Soeul, pp.978-981.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[8] M.Nagao, H.Horikawa &amp; K.Harada, “Photovoltaic System using Buck-Boost PWM Inverter,” Trans. Of IEEEJ, No114-D, pp.885-892, 1994</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M. H. Rashid, Power Electronics, Circuits, Devices, and Applications, 3rd Ed. New Delhi: Prentice-Hall of India Private Limited, 2007 pp.253-256.</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8C7984-C1AF-430A-BFDD-4C80CDAAA906}"/>
              </a:ext>
            </a:extLst>
          </p:cNvPr>
          <p:cNvSpPr txBox="1"/>
          <p:nvPr/>
        </p:nvSpPr>
        <p:spPr>
          <a:xfrm>
            <a:off x="3774141" y="6290992"/>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2357F4-6EC0-2F47-48D4-227B4F99920E}"/>
              </a:ext>
            </a:extLst>
          </p:cNvPr>
          <p:cNvSpPr>
            <a:spLocks noGrp="1"/>
          </p:cNvSpPr>
          <p:nvPr>
            <p:ph type="sldNum" sz="quarter" idx="12"/>
          </p:nvPr>
        </p:nvSpPr>
        <p:spPr/>
        <p:txBody>
          <a:bodyPr/>
          <a:lstStyle/>
          <a:p>
            <a:fld id="{01E58B18-2697-4FF7-BDD7-96066F099293}" type="slidenum">
              <a:rPr lang="en-IN" smtClean="0"/>
              <a:t>25</a:t>
            </a:fld>
            <a:endParaRPr lang="en-IN"/>
          </a:p>
        </p:txBody>
      </p:sp>
    </p:spTree>
    <p:extLst>
      <p:ext uri="{BB962C8B-B14F-4D97-AF65-F5344CB8AC3E}">
        <p14:creationId xmlns:p14="http://schemas.microsoft.com/office/powerpoint/2010/main" val="1389735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D3E0E5-1E5D-40C7-935D-137DFB181270}"/>
              </a:ext>
            </a:extLst>
          </p:cNvPr>
          <p:cNvPicPr>
            <a:picLocks noChangeAspect="1"/>
          </p:cNvPicPr>
          <p:nvPr/>
        </p:nvPicPr>
        <p:blipFill>
          <a:blip r:embed="rId2"/>
          <a:stretch>
            <a:fillRect/>
          </a:stretch>
        </p:blipFill>
        <p:spPr>
          <a:xfrm>
            <a:off x="2000250" y="523875"/>
            <a:ext cx="8191500" cy="5810250"/>
          </a:xfrm>
          <a:prstGeom prst="rect">
            <a:avLst/>
          </a:prstGeom>
        </p:spPr>
      </p:pic>
      <p:sp>
        <p:nvSpPr>
          <p:cNvPr id="4" name="Slide Number Placeholder 3">
            <a:extLst>
              <a:ext uri="{FF2B5EF4-FFF2-40B4-BE49-F238E27FC236}">
                <a16:creationId xmlns:a16="http://schemas.microsoft.com/office/drawing/2014/main" id="{412AF725-60A4-35AA-71AA-88AA6E7ED595}"/>
              </a:ext>
            </a:extLst>
          </p:cNvPr>
          <p:cNvSpPr>
            <a:spLocks noGrp="1"/>
          </p:cNvSpPr>
          <p:nvPr>
            <p:ph type="sldNum" sz="quarter" idx="12"/>
          </p:nvPr>
        </p:nvSpPr>
        <p:spPr/>
        <p:txBody>
          <a:bodyPr/>
          <a:lstStyle/>
          <a:p>
            <a:fld id="{01E58B18-2697-4FF7-BDD7-96066F099293}" type="slidenum">
              <a:rPr lang="en-IN" smtClean="0"/>
              <a:t>26</a:t>
            </a:fld>
            <a:endParaRPr lang="en-IN"/>
          </a:p>
        </p:txBody>
      </p:sp>
    </p:spTree>
    <p:extLst>
      <p:ext uri="{BB962C8B-B14F-4D97-AF65-F5344CB8AC3E}">
        <p14:creationId xmlns:p14="http://schemas.microsoft.com/office/powerpoint/2010/main" val="185004639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564654-EE66-4E9D-ACA6-66B72BD6FFD9}"/>
              </a:ext>
            </a:extLst>
          </p:cNvPr>
          <p:cNvSpPr/>
          <p:nvPr/>
        </p:nvSpPr>
        <p:spPr>
          <a:xfrm>
            <a:off x="3762375" y="730783"/>
            <a:ext cx="42100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D16780CE-7F0A-48DA-B2B3-3C55D041E4C4}"/>
              </a:ext>
            </a:extLst>
          </p:cNvPr>
          <p:cNvSpPr txBox="1"/>
          <p:nvPr/>
        </p:nvSpPr>
        <p:spPr>
          <a:xfrm>
            <a:off x="3762375" y="6358235"/>
            <a:ext cx="5076825"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Department of electrical and electronics engineering</a:t>
            </a:r>
          </a:p>
          <a:p>
            <a:pPr lvl="2"/>
            <a:r>
              <a:rPr lang="en-IN" sz="1200" dirty="0">
                <a:latin typeface="Times New Roman" panose="02020603050405020304" pitchFamily="18" charset="0"/>
                <a:cs typeface="Times New Roman" panose="02020603050405020304" pitchFamily="18" charset="0"/>
              </a:rPr>
              <a:t>ATMECE,MYSURU</a:t>
            </a:r>
          </a:p>
        </p:txBody>
      </p:sp>
      <p:pic>
        <p:nvPicPr>
          <p:cNvPr id="6" name="Picture 2">
            <a:hlinkClick r:id="rId2"/>
            <a:extLst>
              <a:ext uri="{FF2B5EF4-FFF2-40B4-BE49-F238E27FC236}">
                <a16:creationId xmlns:a16="http://schemas.microsoft.com/office/drawing/2014/main" id="{44A5953B-FD0D-4B06-9335-0578FD608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480" y="2381987"/>
            <a:ext cx="4312957" cy="292608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141D6C-082D-41B0-82E9-D36C33C09ECA}"/>
              </a:ext>
            </a:extLst>
          </p:cNvPr>
          <p:cNvSpPr txBox="1"/>
          <p:nvPr/>
        </p:nvSpPr>
        <p:spPr>
          <a:xfrm>
            <a:off x="717176" y="1761484"/>
            <a:ext cx="6232264" cy="4832092"/>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GRID TIE INVERTER:</a:t>
            </a:r>
            <a:r>
              <a:rPr lang="en-US" sz="2400" u="sng" dirty="0">
                <a:latin typeface="Times New Roman" panose="02020603050405020304" pitchFamily="18" charset="0"/>
                <a:cs typeface="Times New Roman" panose="02020603050405020304" pitchFamily="18" charset="0"/>
              </a:rPr>
              <a:t> </a:t>
            </a:r>
          </a:p>
          <a:p>
            <a:endParaRPr lang="en-US" sz="24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a special type of inverter that is used in a renewable energy power system to convert direct current into alternating current and feed it into the utility grid</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photovoltaic (PV) system solar energy is converted into electrical energy through PV arrays .There are two mandatory tasks in PV system. They are utilizing maximum energy from PV arrays, using the most reliable, highly efficient and cost effective configuration for the power converter in order to inject only active current into the grid</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51D51AD-D601-C90B-4E07-DAA34C831CF9}"/>
              </a:ext>
            </a:extLst>
          </p:cNvPr>
          <p:cNvSpPr>
            <a:spLocks noGrp="1"/>
          </p:cNvSpPr>
          <p:nvPr>
            <p:ph type="sldNum" sz="quarter" idx="12"/>
          </p:nvPr>
        </p:nvSpPr>
        <p:spPr/>
        <p:txBody>
          <a:bodyPr/>
          <a:lstStyle/>
          <a:p>
            <a:fld id="{01E58B18-2697-4FF7-BDD7-96066F099293}" type="slidenum">
              <a:rPr lang="en-IN" smtClean="0"/>
              <a:t>3</a:t>
            </a:fld>
            <a:endParaRPr lang="en-IN"/>
          </a:p>
        </p:txBody>
      </p:sp>
    </p:spTree>
    <p:extLst>
      <p:ext uri="{BB962C8B-B14F-4D97-AF65-F5344CB8AC3E}">
        <p14:creationId xmlns:p14="http://schemas.microsoft.com/office/powerpoint/2010/main" val="486295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15E4A-A433-4C5B-A03B-A63474E09DFA}"/>
              </a:ext>
            </a:extLst>
          </p:cNvPr>
          <p:cNvSpPr txBox="1"/>
          <p:nvPr/>
        </p:nvSpPr>
        <p:spPr>
          <a:xfrm>
            <a:off x="267127" y="735106"/>
            <a:ext cx="5434690" cy="7478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Basics of PV cell:</a:t>
            </a:r>
          </a:p>
          <a:p>
            <a:endParaRPr lang="en-US" sz="24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Photovoltaic cells consist of two or more layers of semiconductors with one layer containing positive charge and the other negative charge lined adjacent to each</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PV cell generates a voltage around 0.5 to 0.8 volts depending on the semiconductor and the built up technology</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get the required voltage ,tens of PV cells are connected in series to form a PV module followed by interconnection in series or parallel</a:t>
            </a: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482793-F433-4A36-9294-FBD0A3051067}"/>
              </a:ext>
            </a:extLst>
          </p:cNvPr>
          <p:cNvSpPr txBox="1"/>
          <p:nvPr/>
        </p:nvSpPr>
        <p:spPr>
          <a:xfrm>
            <a:off x="3532094" y="6329082"/>
            <a:ext cx="3425938"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1"/>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E109D92-46FC-4C08-8328-2FBCDA70E2E8}"/>
              </a:ext>
            </a:extLst>
          </p:cNvPr>
          <p:cNvSpPr>
            <a:spLocks noChangeArrowheads="1"/>
          </p:cNvSpPr>
          <p:nvPr/>
        </p:nvSpPr>
        <p:spPr bwMode="auto">
          <a:xfrm>
            <a:off x="4146427" y="3579448"/>
            <a:ext cx="1949573" cy="378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300" b="0" i="0" u="none" strike="noStrike" cap="none" normalizeH="0" baseline="0" dirty="0">
                <a:ln>
                  <a:noFill/>
                </a:ln>
                <a:solidFill>
                  <a:srgbClr val="111111"/>
                </a:solidFill>
                <a:effectLst/>
                <a:latin typeface="-apple-system"/>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0B17974-F24C-46A8-B6DC-D8DCF5237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756" y="1873625"/>
            <a:ext cx="3989410" cy="2517886"/>
          </a:xfrm>
          <a:prstGeom prst="rect">
            <a:avLst/>
          </a:prstGeom>
        </p:spPr>
      </p:pic>
      <p:sp>
        <p:nvSpPr>
          <p:cNvPr id="8" name="Slide Number Placeholder 7">
            <a:extLst>
              <a:ext uri="{FF2B5EF4-FFF2-40B4-BE49-F238E27FC236}">
                <a16:creationId xmlns:a16="http://schemas.microsoft.com/office/drawing/2014/main" id="{2099E35F-D9B7-6117-99DB-7926DEBA411B}"/>
              </a:ext>
            </a:extLst>
          </p:cNvPr>
          <p:cNvSpPr>
            <a:spLocks noGrp="1"/>
          </p:cNvSpPr>
          <p:nvPr>
            <p:ph type="sldNum" sz="quarter" idx="12"/>
          </p:nvPr>
        </p:nvSpPr>
        <p:spPr/>
        <p:txBody>
          <a:bodyPr/>
          <a:lstStyle/>
          <a:p>
            <a:fld id="{01E58B18-2697-4FF7-BDD7-96066F099293}" type="slidenum">
              <a:rPr lang="en-IN" smtClean="0"/>
              <a:t>4</a:t>
            </a:fld>
            <a:endParaRPr lang="en-IN"/>
          </a:p>
        </p:txBody>
      </p:sp>
    </p:spTree>
    <p:extLst>
      <p:ext uri="{BB962C8B-B14F-4D97-AF65-F5344CB8AC3E}">
        <p14:creationId xmlns:p14="http://schemas.microsoft.com/office/powerpoint/2010/main" val="14572951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CFE1DA-3593-4075-9FDF-E812686ADB13}"/>
              </a:ext>
            </a:extLst>
          </p:cNvPr>
          <p:cNvSpPr txBox="1"/>
          <p:nvPr/>
        </p:nvSpPr>
        <p:spPr>
          <a:xfrm>
            <a:off x="493058" y="512598"/>
            <a:ext cx="6902824" cy="5139869"/>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PHOTOVOLTAIC TECHNOLOGY</a:t>
            </a:r>
            <a:r>
              <a:rPr lang="en-US" sz="2400" u="sng"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PV system as an alternative energy resource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Complementary energy –resource in hybrid systems</a:t>
            </a:r>
          </a:p>
          <a:p>
            <a:pPr algn="just"/>
            <a:endParaRPr lang="en-US" dirty="0"/>
          </a:p>
          <a:p>
            <a:pPr algn="just"/>
            <a:r>
              <a:rPr lang="en-US" sz="2400" b="1" u="sng" dirty="0">
                <a:latin typeface="Times New Roman" panose="02020603050405020304" pitchFamily="18" charset="0"/>
                <a:cs typeface="Times New Roman" panose="02020603050405020304" pitchFamily="18" charset="0"/>
              </a:rPr>
              <a:t>Fast evolution , due to</a:t>
            </a:r>
            <a:r>
              <a:rPr lang="en-US" sz="2400" u="sng" dirty="0">
                <a:latin typeface="Times New Roman" panose="02020603050405020304" pitchFamily="18" charset="0"/>
                <a:cs typeface="Times New Roman" panose="02020603050405020304" pitchFamily="18" charset="0"/>
              </a:rPr>
              <a:t>:</a:t>
            </a:r>
          </a:p>
          <a:p>
            <a:pPr algn="just"/>
            <a:endParaRPr lang="en-US" dirty="0"/>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of fast semiconductor switches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of real time controllers</a:t>
            </a:r>
          </a:p>
          <a:p>
            <a:pPr marL="285750" indent="-285750" algn="just">
              <a:buFont typeface="Arial" panose="020B0604020202020204" pitchFamily="34" charset="0"/>
              <a:buChar char="•"/>
            </a:pPr>
            <a:endParaRPr lang="en-US" u="sng" dirty="0"/>
          </a:p>
          <a:p>
            <a:pPr algn="just"/>
            <a:r>
              <a:rPr lang="en-US" sz="2400" b="1" u="sng" dirty="0">
                <a:latin typeface="Times New Roman" panose="02020603050405020304" pitchFamily="18" charset="0"/>
                <a:cs typeface="Times New Roman" panose="02020603050405020304" pitchFamily="18" charset="0"/>
              </a:rPr>
              <a:t>Necessary</a:t>
            </a:r>
            <a:r>
              <a:rPr lang="en-US" sz="2400" u="sng"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reliability</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efficiency</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Reasonable cost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Smaller size and weight</a:t>
            </a:r>
          </a:p>
        </p:txBody>
      </p:sp>
      <p:sp>
        <p:nvSpPr>
          <p:cNvPr id="5" name="TextBox 4">
            <a:extLst>
              <a:ext uri="{FF2B5EF4-FFF2-40B4-BE49-F238E27FC236}">
                <a16:creationId xmlns:a16="http://schemas.microsoft.com/office/drawing/2014/main" id="{C7D58E7C-0516-46FF-ACA6-0889420B575F}"/>
              </a:ext>
            </a:extLst>
          </p:cNvPr>
          <p:cNvSpPr txBox="1"/>
          <p:nvPr/>
        </p:nvSpPr>
        <p:spPr>
          <a:xfrm>
            <a:off x="3048000" y="6396335"/>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F879EC4-263B-BA30-9411-6844EDB673EC}"/>
              </a:ext>
            </a:extLst>
          </p:cNvPr>
          <p:cNvSpPr>
            <a:spLocks noGrp="1"/>
          </p:cNvSpPr>
          <p:nvPr>
            <p:ph type="sldNum" sz="quarter" idx="12"/>
          </p:nvPr>
        </p:nvSpPr>
        <p:spPr/>
        <p:txBody>
          <a:bodyPr/>
          <a:lstStyle/>
          <a:p>
            <a:fld id="{01E58B18-2697-4FF7-BDD7-96066F099293}" type="slidenum">
              <a:rPr lang="en-IN" smtClean="0"/>
              <a:t>5</a:t>
            </a:fld>
            <a:endParaRPr lang="en-IN"/>
          </a:p>
        </p:txBody>
      </p:sp>
    </p:spTree>
    <p:extLst>
      <p:ext uri="{BB962C8B-B14F-4D97-AF65-F5344CB8AC3E}">
        <p14:creationId xmlns:p14="http://schemas.microsoft.com/office/powerpoint/2010/main" val="2609775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D7F226-2557-4079-BDDA-14D18B18ED76}"/>
              </a:ext>
            </a:extLst>
          </p:cNvPr>
          <p:cNvSpPr txBox="1"/>
          <p:nvPr/>
        </p:nvSpPr>
        <p:spPr>
          <a:xfrm>
            <a:off x="3307976" y="2859741"/>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7B402F43-1103-4E12-A847-695EFF936D2E}"/>
              </a:ext>
            </a:extLst>
          </p:cNvPr>
          <p:cNvSpPr txBox="1"/>
          <p:nvPr/>
        </p:nvSpPr>
        <p:spPr>
          <a:xfrm>
            <a:off x="3594847" y="2554941"/>
            <a:ext cx="184731" cy="369332"/>
          </a:xfrm>
          <a:prstGeom prst="rect">
            <a:avLst/>
          </a:prstGeom>
          <a:noFill/>
        </p:spPr>
        <p:txBody>
          <a:bodyPr wrap="none" rtlCol="0">
            <a:spAutoFit/>
          </a:bodyPr>
          <a:lstStyle/>
          <a:p>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38F022-55E1-4794-BAA6-26AEE62755DB}"/>
              </a:ext>
            </a:extLst>
          </p:cNvPr>
          <p:cNvSpPr txBox="1"/>
          <p:nvPr/>
        </p:nvSpPr>
        <p:spPr>
          <a:xfrm>
            <a:off x="2705129" y="1344707"/>
            <a:ext cx="1205694" cy="646331"/>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6B5EB4-CB98-411B-B7C6-6AB52ADE5FF2}"/>
              </a:ext>
            </a:extLst>
          </p:cNvPr>
          <p:cNvSpPr txBox="1"/>
          <p:nvPr/>
        </p:nvSpPr>
        <p:spPr>
          <a:xfrm>
            <a:off x="671357" y="624710"/>
            <a:ext cx="10165976" cy="70788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present global energy and environmental context, the aim of reducing the emissions of greenhouse gases and polluting substances     </a:t>
            </a:r>
          </a:p>
        </p:txBody>
      </p:sp>
      <p:sp>
        <p:nvSpPr>
          <p:cNvPr id="13" name="TextBox 12">
            <a:extLst>
              <a:ext uri="{FF2B5EF4-FFF2-40B4-BE49-F238E27FC236}">
                <a16:creationId xmlns:a16="http://schemas.microsoft.com/office/drawing/2014/main" id="{81BF5928-CB2F-40D6-9758-CC0982CCA1D8}"/>
              </a:ext>
            </a:extLst>
          </p:cNvPr>
          <p:cNvSpPr txBox="1"/>
          <p:nvPr/>
        </p:nvSpPr>
        <p:spPr>
          <a:xfrm>
            <a:off x="671357" y="1488839"/>
            <a:ext cx="10165976"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New strategies for the operation and management of the electricity grid</a:t>
            </a:r>
          </a:p>
        </p:txBody>
      </p:sp>
      <p:sp>
        <p:nvSpPr>
          <p:cNvPr id="19" name="TextBox 18">
            <a:extLst>
              <a:ext uri="{FF2B5EF4-FFF2-40B4-BE49-F238E27FC236}">
                <a16:creationId xmlns:a16="http://schemas.microsoft.com/office/drawing/2014/main" id="{4CADE54C-B2FC-40FF-BA5C-7C201F103393}"/>
              </a:ext>
            </a:extLst>
          </p:cNvPr>
          <p:cNvSpPr txBox="1"/>
          <p:nvPr/>
        </p:nvSpPr>
        <p:spPr>
          <a:xfrm>
            <a:off x="2931458" y="6396335"/>
            <a:ext cx="6096000"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Department of electrical and electronics engineering</a:t>
            </a:r>
          </a:p>
          <a:p>
            <a:pPr lvl="2"/>
            <a:r>
              <a:rPr lang="en-IN" sz="1200" dirty="0">
                <a:latin typeface="Times New Roman" panose="02020603050405020304" pitchFamily="18" charset="0"/>
                <a:cs typeface="Times New Roman" panose="02020603050405020304" pitchFamily="18" charset="0"/>
              </a:rPr>
              <a:t>ATMECE,MYSURU</a:t>
            </a:r>
          </a:p>
        </p:txBody>
      </p:sp>
      <p:pic>
        <p:nvPicPr>
          <p:cNvPr id="4" name="Picture 3">
            <a:extLst>
              <a:ext uri="{FF2B5EF4-FFF2-40B4-BE49-F238E27FC236}">
                <a16:creationId xmlns:a16="http://schemas.microsoft.com/office/drawing/2014/main" id="{961718A3-A1DE-4441-AD48-4344D5BA5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646" y="2348956"/>
            <a:ext cx="5643824" cy="3386295"/>
          </a:xfrm>
          <a:prstGeom prst="rect">
            <a:avLst/>
          </a:prstGeom>
        </p:spPr>
      </p:pic>
      <p:sp>
        <p:nvSpPr>
          <p:cNvPr id="8" name="Slide Number Placeholder 7">
            <a:extLst>
              <a:ext uri="{FF2B5EF4-FFF2-40B4-BE49-F238E27FC236}">
                <a16:creationId xmlns:a16="http://schemas.microsoft.com/office/drawing/2014/main" id="{781D2B93-CEDF-68DC-9E7A-A02F74796405}"/>
              </a:ext>
            </a:extLst>
          </p:cNvPr>
          <p:cNvSpPr>
            <a:spLocks noGrp="1"/>
          </p:cNvSpPr>
          <p:nvPr>
            <p:ph type="sldNum" sz="quarter" idx="12"/>
          </p:nvPr>
        </p:nvSpPr>
        <p:spPr/>
        <p:txBody>
          <a:bodyPr/>
          <a:lstStyle/>
          <a:p>
            <a:fld id="{01E58B18-2697-4FF7-BDD7-96066F099293}" type="slidenum">
              <a:rPr lang="en-IN" smtClean="0"/>
              <a:t>6</a:t>
            </a:fld>
            <a:endParaRPr lang="en-IN"/>
          </a:p>
        </p:txBody>
      </p:sp>
    </p:spTree>
    <p:extLst>
      <p:ext uri="{BB962C8B-B14F-4D97-AF65-F5344CB8AC3E}">
        <p14:creationId xmlns:p14="http://schemas.microsoft.com/office/powerpoint/2010/main" val="547940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C1BC1-DE03-4D4A-B37D-A527A72DA631}"/>
              </a:ext>
            </a:extLst>
          </p:cNvPr>
          <p:cNvSpPr txBox="1"/>
          <p:nvPr/>
        </p:nvSpPr>
        <p:spPr>
          <a:xfrm>
            <a:off x="1004942" y="219091"/>
            <a:ext cx="8408894"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48F2DCD-662A-4CAD-BB92-38ABF7750961}"/>
              </a:ext>
            </a:extLst>
          </p:cNvPr>
          <p:cNvSpPr/>
          <p:nvPr/>
        </p:nvSpPr>
        <p:spPr>
          <a:xfrm flipH="1" flipV="1">
            <a:off x="2230417" y="2628031"/>
            <a:ext cx="895575" cy="73421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CE44E8E-5291-4774-89FF-89642C475F3B}"/>
              </a:ext>
            </a:extLst>
          </p:cNvPr>
          <p:cNvSpPr/>
          <p:nvPr/>
        </p:nvSpPr>
        <p:spPr>
          <a:xfrm>
            <a:off x="1268503" y="1550894"/>
            <a:ext cx="1120588" cy="13486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PV array</a:t>
            </a:r>
          </a:p>
        </p:txBody>
      </p:sp>
      <p:sp>
        <p:nvSpPr>
          <p:cNvPr id="6" name="Rectangle: Rounded Corners 5">
            <a:extLst>
              <a:ext uri="{FF2B5EF4-FFF2-40B4-BE49-F238E27FC236}">
                <a16:creationId xmlns:a16="http://schemas.microsoft.com/office/drawing/2014/main" id="{54451B76-57A3-433F-AB50-5611D2C66F95}"/>
              </a:ext>
            </a:extLst>
          </p:cNvPr>
          <p:cNvSpPr/>
          <p:nvPr/>
        </p:nvSpPr>
        <p:spPr>
          <a:xfrm>
            <a:off x="3515508" y="1543301"/>
            <a:ext cx="1506070" cy="14030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Dual stage dc-dc boost converter</a:t>
            </a:r>
          </a:p>
        </p:txBody>
      </p:sp>
      <p:sp>
        <p:nvSpPr>
          <p:cNvPr id="7" name="Rectangle: Rounded Corners 6">
            <a:extLst>
              <a:ext uri="{FF2B5EF4-FFF2-40B4-BE49-F238E27FC236}">
                <a16:creationId xmlns:a16="http://schemas.microsoft.com/office/drawing/2014/main" id="{1C521C0A-FCD6-4C78-8458-E697831E8E90}"/>
              </a:ext>
            </a:extLst>
          </p:cNvPr>
          <p:cNvSpPr/>
          <p:nvPr/>
        </p:nvSpPr>
        <p:spPr>
          <a:xfrm>
            <a:off x="6200444" y="1513873"/>
            <a:ext cx="1604682" cy="15249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Dc to ac converter</a:t>
            </a:r>
          </a:p>
        </p:txBody>
      </p:sp>
      <p:sp>
        <p:nvSpPr>
          <p:cNvPr id="8" name="Rectangle: Rounded Corners 7">
            <a:extLst>
              <a:ext uri="{FF2B5EF4-FFF2-40B4-BE49-F238E27FC236}">
                <a16:creationId xmlns:a16="http://schemas.microsoft.com/office/drawing/2014/main" id="{04576B15-6A94-4909-89A2-FDA56D364CF1}"/>
              </a:ext>
            </a:extLst>
          </p:cNvPr>
          <p:cNvSpPr/>
          <p:nvPr/>
        </p:nvSpPr>
        <p:spPr>
          <a:xfrm>
            <a:off x="8671115" y="1588430"/>
            <a:ext cx="1344705" cy="1590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Immitance conversion circuit</a:t>
            </a:r>
          </a:p>
        </p:txBody>
      </p:sp>
      <p:sp>
        <p:nvSpPr>
          <p:cNvPr id="10" name="Rectangle: Rounded Corners 9">
            <a:extLst>
              <a:ext uri="{FF2B5EF4-FFF2-40B4-BE49-F238E27FC236}">
                <a16:creationId xmlns:a16="http://schemas.microsoft.com/office/drawing/2014/main" id="{EDB5B311-8167-4787-B65F-9D78E6AEE877}"/>
              </a:ext>
            </a:extLst>
          </p:cNvPr>
          <p:cNvSpPr/>
          <p:nvPr/>
        </p:nvSpPr>
        <p:spPr>
          <a:xfrm>
            <a:off x="5931945" y="4125101"/>
            <a:ext cx="1927412" cy="797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Dual- stage buck for inverter switching </a:t>
            </a:r>
          </a:p>
        </p:txBody>
      </p:sp>
      <p:sp>
        <p:nvSpPr>
          <p:cNvPr id="11" name="Rectangle: Rounded Corners 10">
            <a:extLst>
              <a:ext uri="{FF2B5EF4-FFF2-40B4-BE49-F238E27FC236}">
                <a16:creationId xmlns:a16="http://schemas.microsoft.com/office/drawing/2014/main" id="{74288590-49A8-4109-B9D9-C4A664027B3F}"/>
              </a:ext>
            </a:extLst>
          </p:cNvPr>
          <p:cNvSpPr/>
          <p:nvPr/>
        </p:nvSpPr>
        <p:spPr>
          <a:xfrm>
            <a:off x="8671115" y="4023707"/>
            <a:ext cx="1622611" cy="9950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grid</a:t>
            </a:r>
          </a:p>
        </p:txBody>
      </p:sp>
      <p:cxnSp>
        <p:nvCxnSpPr>
          <p:cNvPr id="13" name="Straight Arrow Connector 12">
            <a:extLst>
              <a:ext uri="{FF2B5EF4-FFF2-40B4-BE49-F238E27FC236}">
                <a16:creationId xmlns:a16="http://schemas.microsoft.com/office/drawing/2014/main" id="{D6156D26-D923-4345-B33A-9B0D1C5ABB58}"/>
              </a:ext>
            </a:extLst>
          </p:cNvPr>
          <p:cNvCxnSpPr>
            <a:cxnSpLocks/>
          </p:cNvCxnSpPr>
          <p:nvPr/>
        </p:nvCxnSpPr>
        <p:spPr>
          <a:xfrm>
            <a:off x="2389091" y="2161211"/>
            <a:ext cx="1126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FE3E57-DA27-4D75-A304-CA8930AFCD07}"/>
              </a:ext>
            </a:extLst>
          </p:cNvPr>
          <p:cNvCxnSpPr>
            <a:cxnSpLocks/>
            <a:stCxn id="6" idx="3"/>
            <a:endCxn id="7" idx="1"/>
          </p:cNvCxnSpPr>
          <p:nvPr/>
        </p:nvCxnSpPr>
        <p:spPr>
          <a:xfrm>
            <a:off x="5021578" y="2244819"/>
            <a:ext cx="1178866" cy="3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53B587-3895-48CB-BCEE-5FD53E5AE9CE}"/>
              </a:ext>
            </a:extLst>
          </p:cNvPr>
          <p:cNvCxnSpPr>
            <a:cxnSpLocks/>
            <a:stCxn id="7" idx="3"/>
          </p:cNvCxnSpPr>
          <p:nvPr/>
        </p:nvCxnSpPr>
        <p:spPr>
          <a:xfrm>
            <a:off x="7805126" y="2276352"/>
            <a:ext cx="865989" cy="7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8FEAEB-8AF7-49FE-B73C-11A6679BF913}"/>
              </a:ext>
            </a:extLst>
          </p:cNvPr>
          <p:cNvCxnSpPr>
            <a:cxnSpLocks/>
            <a:endCxn id="10" idx="1"/>
          </p:cNvCxnSpPr>
          <p:nvPr/>
        </p:nvCxnSpPr>
        <p:spPr>
          <a:xfrm flipV="1">
            <a:off x="4794322" y="4524031"/>
            <a:ext cx="1137623" cy="2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6FB744-0CB5-49B2-9B03-B348EE3F6A8C}"/>
              </a:ext>
            </a:extLst>
          </p:cNvPr>
          <p:cNvCxnSpPr>
            <a:cxnSpLocks/>
            <a:stCxn id="10" idx="3"/>
            <a:endCxn id="11" idx="1"/>
          </p:cNvCxnSpPr>
          <p:nvPr/>
        </p:nvCxnSpPr>
        <p:spPr>
          <a:xfrm flipV="1">
            <a:off x="7859357" y="4521248"/>
            <a:ext cx="811758" cy="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2E11D6-5E71-42B7-B51D-DF2769B068D1}"/>
              </a:ext>
            </a:extLst>
          </p:cNvPr>
          <p:cNvCxnSpPr>
            <a:cxnSpLocks/>
          </p:cNvCxnSpPr>
          <p:nvPr/>
        </p:nvCxnSpPr>
        <p:spPr>
          <a:xfrm flipV="1">
            <a:off x="4087906" y="2939248"/>
            <a:ext cx="8965" cy="106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4A6FF34-3ED6-4D1D-8AE0-F7B7741E99EA}"/>
              </a:ext>
            </a:extLst>
          </p:cNvPr>
          <p:cNvCxnSpPr>
            <a:cxnSpLocks/>
            <a:endCxn id="7" idx="2"/>
          </p:cNvCxnSpPr>
          <p:nvPr/>
        </p:nvCxnSpPr>
        <p:spPr>
          <a:xfrm flipV="1">
            <a:off x="6993821" y="3038831"/>
            <a:ext cx="8964" cy="1130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ABA19EE-BB8B-4E8D-B2D6-7719E76EDBBD}"/>
              </a:ext>
            </a:extLst>
          </p:cNvPr>
          <p:cNvCxnSpPr>
            <a:cxnSpLocks/>
            <a:stCxn id="8" idx="2"/>
          </p:cNvCxnSpPr>
          <p:nvPr/>
        </p:nvCxnSpPr>
        <p:spPr>
          <a:xfrm flipH="1">
            <a:off x="9343467" y="3178462"/>
            <a:ext cx="1" cy="855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73A43B8-3D48-4627-8CF9-CA60128CEB4B}"/>
              </a:ext>
            </a:extLst>
          </p:cNvPr>
          <p:cNvSpPr txBox="1"/>
          <p:nvPr/>
        </p:nvSpPr>
        <p:spPr>
          <a:xfrm>
            <a:off x="3608967" y="5314699"/>
            <a:ext cx="656216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Block diagram of transformer less GTI</a:t>
            </a:r>
            <a:endParaRPr lang="en-IN"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343D66FA-2E36-4E52-858D-176F66022581}"/>
              </a:ext>
            </a:extLst>
          </p:cNvPr>
          <p:cNvSpPr txBox="1"/>
          <p:nvPr/>
        </p:nvSpPr>
        <p:spPr>
          <a:xfrm>
            <a:off x="3174855" y="6285587"/>
            <a:ext cx="6168612"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Department of electrical and electronics engineering</a:t>
            </a:r>
          </a:p>
          <a:p>
            <a:pPr lvl="2"/>
            <a:r>
              <a:rPr lang="en-IN" sz="1200" dirty="0">
                <a:latin typeface="Times New Roman" panose="02020603050405020304" pitchFamily="18" charset="0"/>
                <a:cs typeface="Times New Roman" panose="02020603050405020304" pitchFamily="18" charset="0"/>
              </a:rPr>
              <a:t>ATMECE,MYSURU</a:t>
            </a:r>
          </a:p>
        </p:txBody>
      </p:sp>
      <p:sp>
        <p:nvSpPr>
          <p:cNvPr id="3" name="Rectangle: Rounded Corners 2">
            <a:extLst>
              <a:ext uri="{FF2B5EF4-FFF2-40B4-BE49-F238E27FC236}">
                <a16:creationId xmlns:a16="http://schemas.microsoft.com/office/drawing/2014/main" id="{8A5DBD48-0494-41AC-9133-739ECF24A09F}"/>
              </a:ext>
            </a:extLst>
          </p:cNvPr>
          <p:cNvSpPr/>
          <p:nvPr/>
        </p:nvSpPr>
        <p:spPr>
          <a:xfrm>
            <a:off x="3608967" y="3978914"/>
            <a:ext cx="1185355"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MPPT algorithm</a:t>
            </a:r>
          </a:p>
        </p:txBody>
      </p:sp>
      <p:sp>
        <p:nvSpPr>
          <p:cNvPr id="9" name="Rectangle: Rounded Corners 8">
            <a:extLst>
              <a:ext uri="{FF2B5EF4-FFF2-40B4-BE49-F238E27FC236}">
                <a16:creationId xmlns:a16="http://schemas.microsoft.com/office/drawing/2014/main" id="{50ED6863-DB7F-4E36-BBBD-CFD45489AE6A}"/>
              </a:ext>
            </a:extLst>
          </p:cNvPr>
          <p:cNvSpPr/>
          <p:nvPr/>
        </p:nvSpPr>
        <p:spPr>
          <a:xfrm>
            <a:off x="1127310" y="577831"/>
            <a:ext cx="3997364" cy="67933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transformer less GTI</a:t>
            </a:r>
            <a:endParaRPr lang="en-IN" sz="3200" dirty="0">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6DF22520-8B62-A759-0176-1F47F4F05254}"/>
              </a:ext>
            </a:extLst>
          </p:cNvPr>
          <p:cNvSpPr>
            <a:spLocks noGrp="1"/>
          </p:cNvSpPr>
          <p:nvPr>
            <p:ph type="sldNum" sz="quarter" idx="12"/>
          </p:nvPr>
        </p:nvSpPr>
        <p:spPr/>
        <p:txBody>
          <a:bodyPr/>
          <a:lstStyle/>
          <a:p>
            <a:fld id="{01E58B18-2697-4FF7-BDD7-96066F099293}" type="slidenum">
              <a:rPr lang="en-IN" smtClean="0"/>
              <a:t>7</a:t>
            </a:fld>
            <a:endParaRPr lang="en-IN"/>
          </a:p>
        </p:txBody>
      </p:sp>
    </p:spTree>
    <p:extLst>
      <p:ext uri="{BB962C8B-B14F-4D97-AF65-F5344CB8AC3E}">
        <p14:creationId xmlns:p14="http://schemas.microsoft.com/office/powerpoint/2010/main" val="2955548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C1A55-14C4-4741-81AC-8F82A85C3A56}"/>
              </a:ext>
            </a:extLst>
          </p:cNvPr>
          <p:cNvSpPr txBox="1"/>
          <p:nvPr/>
        </p:nvSpPr>
        <p:spPr>
          <a:xfrm>
            <a:off x="508747" y="189383"/>
            <a:ext cx="9433112" cy="6555641"/>
          </a:xfrm>
          <a:prstGeom prst="rect">
            <a:avLst/>
          </a:prstGeom>
          <a:noFill/>
        </p:spPr>
        <p:txBody>
          <a:bodyPr wrap="square" rtlCol="0">
            <a:spAutoFit/>
          </a:bodyPr>
          <a:lstStyle/>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There are four basic conversion functions that normally can be implemented such as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AC to DC</a:t>
            </a:r>
          </a:p>
          <a:p>
            <a:r>
              <a:rPr lang="en-US" sz="2000" dirty="0">
                <a:latin typeface="Times New Roman" panose="02020603050405020304" pitchFamily="18" charset="0"/>
                <a:cs typeface="Times New Roman" panose="02020603050405020304" pitchFamily="18" charset="0"/>
              </a:rPr>
              <a:t>                                                                                     AC to AC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DC to AC                                                                   DC to DC</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Inverter is one of the converter families which are called DC to AC converter. It converts DC power to AC power to a symmetric AC output voltage at desired magnitude and frequency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Inverter is widely used in industrial applications such as variable speed AC motor drives, induction   heating, standby power supplies and uninterruptible power supplies.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67010E-A15E-4E9C-8CCE-8B77511790EC}"/>
              </a:ext>
            </a:extLst>
          </p:cNvPr>
          <p:cNvSpPr txBox="1"/>
          <p:nvPr/>
        </p:nvSpPr>
        <p:spPr>
          <a:xfrm>
            <a:off x="3563471" y="6230471"/>
            <a:ext cx="4155141"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Department of electrical and electronics engineering</a:t>
            </a:r>
          </a:p>
          <a:p>
            <a:pPr lvl="2"/>
            <a:r>
              <a:rPr lang="en-IN" sz="1200" dirty="0">
                <a:latin typeface="Times New Roman" panose="02020603050405020304" pitchFamily="18" charset="0"/>
                <a:cs typeface="Times New Roman" panose="02020603050405020304" pitchFamily="18" charset="0"/>
              </a:rPr>
              <a:t>ATMECE,MYSURU</a:t>
            </a:r>
          </a:p>
        </p:txBody>
      </p:sp>
      <p:pic>
        <p:nvPicPr>
          <p:cNvPr id="5" name="Picture 4">
            <a:extLst>
              <a:ext uri="{FF2B5EF4-FFF2-40B4-BE49-F238E27FC236}">
                <a16:creationId xmlns:a16="http://schemas.microsoft.com/office/drawing/2014/main" id="{E98AC8B2-F4F0-4775-90DC-6D16E96A5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612" y="1089912"/>
            <a:ext cx="1326775" cy="1326775"/>
          </a:xfrm>
          <a:prstGeom prst="rect">
            <a:avLst/>
          </a:prstGeom>
        </p:spPr>
      </p:pic>
      <p:pic>
        <p:nvPicPr>
          <p:cNvPr id="7" name="Picture 6">
            <a:extLst>
              <a:ext uri="{FF2B5EF4-FFF2-40B4-BE49-F238E27FC236}">
                <a16:creationId xmlns:a16="http://schemas.microsoft.com/office/drawing/2014/main" id="{8FF368B9-E5D0-4B1B-B169-9E5A679FC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64" y="1308849"/>
            <a:ext cx="1831602" cy="1326775"/>
          </a:xfrm>
          <a:prstGeom prst="rect">
            <a:avLst/>
          </a:prstGeom>
        </p:spPr>
      </p:pic>
      <p:pic>
        <p:nvPicPr>
          <p:cNvPr id="11" name="Picture 10">
            <a:extLst>
              <a:ext uri="{FF2B5EF4-FFF2-40B4-BE49-F238E27FC236}">
                <a16:creationId xmlns:a16="http://schemas.microsoft.com/office/drawing/2014/main" id="{1E004087-D11C-40D9-8588-E56C669F1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341" y="2497863"/>
            <a:ext cx="1898837" cy="1424128"/>
          </a:xfrm>
          <a:prstGeom prst="rect">
            <a:avLst/>
          </a:prstGeom>
        </p:spPr>
      </p:pic>
      <p:pic>
        <p:nvPicPr>
          <p:cNvPr id="13" name="Picture 12">
            <a:extLst>
              <a:ext uri="{FF2B5EF4-FFF2-40B4-BE49-F238E27FC236}">
                <a16:creationId xmlns:a16="http://schemas.microsoft.com/office/drawing/2014/main" id="{D185E45F-E7E3-418B-ADBD-AC6B7D303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2918" y="3004402"/>
            <a:ext cx="1972126" cy="1123948"/>
          </a:xfrm>
          <a:prstGeom prst="rect">
            <a:avLst/>
          </a:prstGeom>
        </p:spPr>
      </p:pic>
      <p:sp>
        <p:nvSpPr>
          <p:cNvPr id="8" name="Slide Number Placeholder 7">
            <a:extLst>
              <a:ext uri="{FF2B5EF4-FFF2-40B4-BE49-F238E27FC236}">
                <a16:creationId xmlns:a16="http://schemas.microsoft.com/office/drawing/2014/main" id="{7D9A33E0-0FC8-DC5D-5DC6-6FE1A25E27C1}"/>
              </a:ext>
            </a:extLst>
          </p:cNvPr>
          <p:cNvSpPr>
            <a:spLocks noGrp="1"/>
          </p:cNvSpPr>
          <p:nvPr>
            <p:ph type="sldNum" sz="quarter" idx="12"/>
          </p:nvPr>
        </p:nvSpPr>
        <p:spPr/>
        <p:txBody>
          <a:bodyPr/>
          <a:lstStyle/>
          <a:p>
            <a:fld id="{01E58B18-2697-4FF7-BDD7-96066F099293}" type="slidenum">
              <a:rPr lang="en-IN" smtClean="0"/>
              <a:t>8</a:t>
            </a:fld>
            <a:endParaRPr lang="en-IN"/>
          </a:p>
        </p:txBody>
      </p:sp>
    </p:spTree>
    <p:extLst>
      <p:ext uri="{BB962C8B-B14F-4D97-AF65-F5344CB8AC3E}">
        <p14:creationId xmlns:p14="http://schemas.microsoft.com/office/powerpoint/2010/main" val="3443078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5311E-BDB2-4C5A-BAFA-55AD355A422B}"/>
              </a:ext>
            </a:extLst>
          </p:cNvPr>
          <p:cNvSpPr txBox="1"/>
          <p:nvPr/>
        </p:nvSpPr>
        <p:spPr>
          <a:xfrm>
            <a:off x="923365" y="1676400"/>
            <a:ext cx="8740587"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31902214-EFFA-4CD3-A0B0-A6D8679C6FDB}"/>
              </a:ext>
            </a:extLst>
          </p:cNvPr>
          <p:cNvSpPr txBox="1"/>
          <p:nvPr/>
        </p:nvSpPr>
        <p:spPr>
          <a:xfrm>
            <a:off x="1075765" y="1828800"/>
            <a:ext cx="8740587"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C08B15FB-92C1-44E6-9E80-8FE6D75A24CB}"/>
              </a:ext>
            </a:extLst>
          </p:cNvPr>
          <p:cNvSpPr txBox="1"/>
          <p:nvPr/>
        </p:nvSpPr>
        <p:spPr>
          <a:xfrm>
            <a:off x="412375" y="1232714"/>
            <a:ext cx="11134166" cy="5016758"/>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[1]</a:t>
            </a:r>
            <a:r>
              <a:rPr lang="en-US" sz="2000" b="0" i="0" dirty="0">
                <a:solidFill>
                  <a:srgbClr val="000000"/>
                </a:solidFill>
                <a:effectLst/>
                <a:latin typeface="ff3"/>
              </a:rPr>
              <a:t> </a:t>
            </a:r>
            <a:r>
              <a:rPr lang="en-US" sz="2000" b="0" i="0" dirty="0">
                <a:solidFill>
                  <a:srgbClr val="000000"/>
                </a:solidFill>
                <a:effectLst/>
                <a:latin typeface="Times New Roman" panose="02020603050405020304" pitchFamily="18" charset="0"/>
                <a:cs typeface="Times New Roman" panose="02020603050405020304" pitchFamily="18" charset="0"/>
              </a:rPr>
              <a:t>In this paper, a comprehensive simulation of an implementation of three phase grid connection inverter is presented the control of structure of the grid side inverter is firstly discuss it secondly the space factor modulation SVM is presentedly the synchronisation of the grid connected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T</a:t>
            </a:r>
            <a:r>
              <a:rPr lang="en-US" sz="2000" b="0" i="0" dirty="0">
                <a:solidFill>
                  <a:srgbClr val="232323"/>
                </a:solidFill>
                <a:effectLst/>
                <a:latin typeface="Times New Roman" panose="02020603050405020304" pitchFamily="18" charset="0"/>
                <a:cs typeface="Times New Roman" panose="02020603050405020304" pitchFamily="18" charset="0"/>
              </a:rPr>
              <a:t>he Maximum Power Point Tracker (MPPT) is the optimum operating point of a photovoltaic module. It plays a very important role to obtain the maximum power of a solar panel as it allows an optimal use of a photovoltaic system, regardless of irradiation and temperature variations</a:t>
            </a:r>
          </a:p>
          <a:p>
            <a:pPr algn="just"/>
            <a:endParaRPr lang="en-US" sz="2000" b="0" i="0" dirty="0">
              <a:solidFill>
                <a:srgbClr val="232323"/>
              </a:solidFill>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This article evaluates the characteristics of the typical pi and t type configurations, for constant current output applications.  The input -output characteristics and efficiency characteristics are analyzed experimentally.</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 This paper present ,a grid tie inverter for photovoltaic ,PV application with a combination switching strategy of square wave and the sinusoidal pulse width modulation.</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36627D7-5159-4BF6-8E85-73AEF1E25460}"/>
              </a:ext>
            </a:extLst>
          </p:cNvPr>
          <p:cNvSpPr/>
          <p:nvPr/>
        </p:nvSpPr>
        <p:spPr>
          <a:xfrm>
            <a:off x="1837765" y="116085"/>
            <a:ext cx="5546911" cy="829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EEB45C2-EB20-43C3-8B03-393E07FCD7C3}"/>
              </a:ext>
            </a:extLst>
          </p:cNvPr>
          <p:cNvSpPr txBox="1"/>
          <p:nvPr/>
        </p:nvSpPr>
        <p:spPr>
          <a:xfrm>
            <a:off x="3872753" y="6280250"/>
            <a:ext cx="609600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pPr lvl="2"/>
            <a:r>
              <a:rPr lang="en-US" sz="1200" dirty="0">
                <a:latin typeface="Times New Roman" panose="02020603050405020304" pitchFamily="18" charset="0"/>
                <a:cs typeface="Times New Roman" panose="02020603050405020304" pitchFamily="18" charset="0"/>
              </a:rPr>
              <a:t>ATMECE , Mysuru</a:t>
            </a:r>
            <a:endParaRPr lang="en-IN" sz="1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21928AD-E20E-AA5D-851F-E411DD09ED93}"/>
              </a:ext>
            </a:extLst>
          </p:cNvPr>
          <p:cNvSpPr>
            <a:spLocks noGrp="1"/>
          </p:cNvSpPr>
          <p:nvPr>
            <p:ph type="sldNum" sz="quarter" idx="12"/>
          </p:nvPr>
        </p:nvSpPr>
        <p:spPr/>
        <p:txBody>
          <a:bodyPr/>
          <a:lstStyle/>
          <a:p>
            <a:fld id="{01E58B18-2697-4FF7-BDD7-96066F099293}" type="slidenum">
              <a:rPr lang="en-IN" smtClean="0"/>
              <a:t>9</a:t>
            </a:fld>
            <a:endParaRPr lang="en-IN"/>
          </a:p>
        </p:txBody>
      </p:sp>
    </p:spTree>
    <p:extLst>
      <p:ext uri="{BB962C8B-B14F-4D97-AF65-F5344CB8AC3E}">
        <p14:creationId xmlns:p14="http://schemas.microsoft.com/office/powerpoint/2010/main" val="3325648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1128</TotalTime>
  <Words>2255</Words>
  <Application>Microsoft Office PowerPoint</Application>
  <PresentationFormat>Widescreen</PresentationFormat>
  <Paragraphs>292</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Arial</vt:lpstr>
      <vt:lpstr>Calibri</vt:lpstr>
      <vt:lpstr>ff3</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madhugowdahk70@outlook.com</dc:creator>
  <cp:lastModifiedBy>Madhugowda</cp:lastModifiedBy>
  <cp:revision>77</cp:revision>
  <dcterms:created xsi:type="dcterms:W3CDTF">2022-04-16T16:01:58Z</dcterms:created>
  <dcterms:modified xsi:type="dcterms:W3CDTF">2022-07-20T03:22:44Z</dcterms:modified>
</cp:coreProperties>
</file>