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2"/>
  </p:notesMasterIdLst>
  <p:sldIdLst>
    <p:sldId id="316" r:id="rId2"/>
    <p:sldId id="270" r:id="rId3"/>
    <p:sldId id="267" r:id="rId4"/>
    <p:sldId id="272" r:id="rId5"/>
    <p:sldId id="263" r:id="rId6"/>
    <p:sldId id="268" r:id="rId7"/>
    <p:sldId id="286" r:id="rId8"/>
    <p:sldId id="287" r:id="rId9"/>
    <p:sldId id="288" r:id="rId10"/>
    <p:sldId id="259" r:id="rId11"/>
    <p:sldId id="260" r:id="rId12"/>
    <p:sldId id="271" r:id="rId13"/>
    <p:sldId id="261" r:id="rId14"/>
    <p:sldId id="319" r:id="rId15"/>
    <p:sldId id="321" r:id="rId16"/>
    <p:sldId id="322" r:id="rId17"/>
    <p:sldId id="330" r:id="rId18"/>
    <p:sldId id="328" r:id="rId19"/>
    <p:sldId id="329" r:id="rId20"/>
    <p:sldId id="333" r:id="rId21"/>
    <p:sldId id="331" r:id="rId22"/>
    <p:sldId id="332" r:id="rId23"/>
    <p:sldId id="334" r:id="rId24"/>
    <p:sldId id="335" r:id="rId25"/>
    <p:sldId id="323" r:id="rId26"/>
    <p:sldId id="324" r:id="rId27"/>
    <p:sldId id="325" r:id="rId28"/>
    <p:sldId id="326" r:id="rId29"/>
    <p:sldId id="327" r:id="rId30"/>
    <p:sldId id="292" r:id="rId31"/>
  </p:sldIdLst>
  <p:sldSz cx="12190413" cy="702151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212">
          <p15:clr>
            <a:srgbClr val="A4A3A4"/>
          </p15:clr>
        </p15:guide>
        <p15:guide id="4"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27" autoAdjust="0"/>
    <p:restoredTop sz="94660"/>
  </p:normalViewPr>
  <p:slideViewPr>
    <p:cSldViewPr>
      <p:cViewPr varScale="1">
        <p:scale>
          <a:sx n="79" d="100"/>
          <a:sy n="79" d="100"/>
        </p:scale>
        <p:origin x="922" y="67"/>
      </p:cViewPr>
      <p:guideLst>
        <p:guide orient="horz" pos="2160"/>
        <p:guide pos="2880"/>
        <p:guide orient="horz" pos="221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hugowda" userId="8e8a88164156b089" providerId="LiveId" clId="{4724184A-FD67-4ABC-BDEC-D5617D53BF34}"/>
    <pc:docChg chg="undo custSel addSld delSld modSld sldOrd">
      <pc:chgData name="Madhugowda" userId="8e8a88164156b089" providerId="LiveId" clId="{4724184A-FD67-4ABC-BDEC-D5617D53BF34}" dt="2022-07-08T05:14:27.136" v="3029" actId="20577"/>
      <pc:docMkLst>
        <pc:docMk/>
      </pc:docMkLst>
      <pc:sldChg chg="addSp modSp mod modAnim">
        <pc:chgData name="Madhugowda" userId="8e8a88164156b089" providerId="LiveId" clId="{4724184A-FD67-4ABC-BDEC-D5617D53BF34}" dt="2022-06-25T10:51:02.587" v="2949"/>
        <pc:sldMkLst>
          <pc:docMk/>
          <pc:sldMk cId="743568271" sldId="259"/>
        </pc:sldMkLst>
        <pc:spChg chg="mod">
          <ac:chgData name="Madhugowda" userId="8e8a88164156b089" providerId="LiveId" clId="{4724184A-FD67-4ABC-BDEC-D5617D53BF34}" dt="2022-06-09T07:13:49.278" v="617" actId="27636"/>
          <ac:spMkLst>
            <pc:docMk/>
            <pc:sldMk cId="743568271" sldId="259"/>
            <ac:spMk id="2" creationId="{00000000-0000-0000-0000-000000000000}"/>
          </ac:spMkLst>
        </pc:spChg>
        <pc:spChg chg="add mod">
          <ac:chgData name="Madhugowda" userId="8e8a88164156b089" providerId="LiveId" clId="{4724184A-FD67-4ABC-BDEC-D5617D53BF34}" dt="2022-06-07T13:03:40.228" v="252" actId="1076"/>
          <ac:spMkLst>
            <pc:docMk/>
            <pc:sldMk cId="743568271" sldId="259"/>
            <ac:spMk id="6" creationId="{6AE0E4CB-73C8-ED4C-6DEC-704F421DA7B6}"/>
          </ac:spMkLst>
        </pc:spChg>
        <pc:spChg chg="add mod">
          <ac:chgData name="Madhugowda" userId="8e8a88164156b089" providerId="LiveId" clId="{4724184A-FD67-4ABC-BDEC-D5617D53BF34}" dt="2022-06-07T13:03:57.433" v="258" actId="20577"/>
          <ac:spMkLst>
            <pc:docMk/>
            <pc:sldMk cId="743568271" sldId="259"/>
            <ac:spMk id="9" creationId="{8BA1CC01-3FAA-10EB-D2E2-F448DBE555D1}"/>
          </ac:spMkLst>
        </pc:spChg>
        <pc:spChg chg="mod">
          <ac:chgData name="Madhugowda" userId="8e8a88164156b089" providerId="LiveId" clId="{4724184A-FD67-4ABC-BDEC-D5617D53BF34}" dt="2022-06-09T07:13:49.152" v="616"/>
          <ac:spMkLst>
            <pc:docMk/>
            <pc:sldMk cId="743568271" sldId="259"/>
            <ac:spMk id="15" creationId="{66AF9427-56FF-1674-3E61-C8189ADDF1CA}"/>
          </ac:spMkLst>
        </pc:spChg>
        <pc:spChg chg="add mod">
          <ac:chgData name="Madhugowda" userId="8e8a88164156b089" providerId="LiveId" clId="{4724184A-FD67-4ABC-BDEC-D5617D53BF34}" dt="2022-06-07T13:03:36.399" v="251" actId="1076"/>
          <ac:spMkLst>
            <pc:docMk/>
            <pc:sldMk cId="743568271" sldId="259"/>
            <ac:spMk id="17" creationId="{215EC94B-127C-390C-0A11-8DB3E6894EB8}"/>
          </ac:spMkLst>
        </pc:spChg>
        <pc:picChg chg="add mod">
          <ac:chgData name="Madhugowda" userId="8e8a88164156b089" providerId="LiveId" clId="{4724184A-FD67-4ABC-BDEC-D5617D53BF34}" dt="2022-06-07T12:57:24.785" v="194"/>
          <ac:picMkLst>
            <pc:docMk/>
            <pc:sldMk cId="743568271" sldId="259"/>
            <ac:picMk id="11" creationId="{A10951CF-38A7-D106-C6D5-233CA9CCFB8B}"/>
          </ac:picMkLst>
        </pc:picChg>
        <pc:picChg chg="add mod">
          <ac:chgData name="Madhugowda" userId="8e8a88164156b089" providerId="LiveId" clId="{4724184A-FD67-4ABC-BDEC-D5617D53BF34}" dt="2022-06-07T13:03:24.177" v="248" actId="14100"/>
          <ac:picMkLst>
            <pc:docMk/>
            <pc:sldMk cId="743568271" sldId="259"/>
            <ac:picMk id="12" creationId="{6D8964B3-0843-F1A8-74D1-D09CECFF72FD}"/>
          </ac:picMkLst>
        </pc:picChg>
        <pc:picChg chg="add mod">
          <ac:chgData name="Madhugowda" userId="8e8a88164156b089" providerId="LiveId" clId="{4724184A-FD67-4ABC-BDEC-D5617D53BF34}" dt="2022-06-07T13:00:42.130" v="227" actId="1076"/>
          <ac:picMkLst>
            <pc:docMk/>
            <pc:sldMk cId="743568271" sldId="259"/>
            <ac:picMk id="13" creationId="{053281FA-6E31-AC4C-67AC-BD828C3A6B8D}"/>
          </ac:picMkLst>
        </pc:picChg>
        <pc:picChg chg="add mod">
          <ac:chgData name="Madhugowda" userId="8e8a88164156b089" providerId="LiveId" clId="{4724184A-FD67-4ABC-BDEC-D5617D53BF34}" dt="2022-06-07T13:00:34.246" v="225" actId="1076"/>
          <ac:picMkLst>
            <pc:docMk/>
            <pc:sldMk cId="743568271" sldId="259"/>
            <ac:picMk id="14" creationId="{279E289C-EE58-03E4-0856-0E9ED0813B04}"/>
          </ac:picMkLst>
        </pc:picChg>
      </pc:sldChg>
      <pc:sldChg chg="addSp delSp modSp mod modAnim">
        <pc:chgData name="Madhugowda" userId="8e8a88164156b089" providerId="LiveId" clId="{4724184A-FD67-4ABC-BDEC-D5617D53BF34}" dt="2022-06-25T10:42:44.251" v="2865"/>
        <pc:sldMkLst>
          <pc:docMk/>
          <pc:sldMk cId="3268670777" sldId="260"/>
        </pc:sldMkLst>
        <pc:spChg chg="mod">
          <ac:chgData name="Madhugowda" userId="8e8a88164156b089" providerId="LiveId" clId="{4724184A-FD67-4ABC-BDEC-D5617D53BF34}" dt="2022-06-07T13:09:13.467" v="283"/>
          <ac:spMkLst>
            <pc:docMk/>
            <pc:sldMk cId="3268670777" sldId="260"/>
            <ac:spMk id="2" creationId="{00000000-0000-0000-0000-000000000000}"/>
          </ac:spMkLst>
        </pc:spChg>
        <pc:spChg chg="add mod">
          <ac:chgData name="Madhugowda" userId="8e8a88164156b089" providerId="LiveId" clId="{4724184A-FD67-4ABC-BDEC-D5617D53BF34}" dt="2022-06-07T13:09:13.467" v="283"/>
          <ac:spMkLst>
            <pc:docMk/>
            <pc:sldMk cId="3268670777" sldId="260"/>
            <ac:spMk id="3" creationId="{DDDDC7FB-8537-6CBF-9D36-917AD38CEFB6}"/>
          </ac:spMkLst>
        </pc:spChg>
        <pc:spChg chg="mod">
          <ac:chgData name="Madhugowda" userId="8e8a88164156b089" providerId="LiveId" clId="{4724184A-FD67-4ABC-BDEC-D5617D53BF34}" dt="2022-06-07T13:14:26.197" v="353" actId="1076"/>
          <ac:spMkLst>
            <pc:docMk/>
            <pc:sldMk cId="3268670777" sldId="260"/>
            <ac:spMk id="5" creationId="{087A1CC4-F79E-06B0-37CE-7DA716D9CED3}"/>
          </ac:spMkLst>
        </pc:spChg>
        <pc:spChg chg="mod">
          <ac:chgData name="Madhugowda" userId="8e8a88164156b089" providerId="LiveId" clId="{4724184A-FD67-4ABC-BDEC-D5617D53BF34}" dt="2022-06-07T13:14:32.047" v="354" actId="6549"/>
          <ac:spMkLst>
            <pc:docMk/>
            <pc:sldMk cId="3268670777" sldId="260"/>
            <ac:spMk id="6" creationId="{6C25641A-521F-3984-A49B-D88EF8D65FB2}"/>
          </ac:spMkLst>
        </pc:spChg>
        <pc:spChg chg="add mod">
          <ac:chgData name="Madhugowda" userId="8e8a88164156b089" providerId="LiveId" clId="{4724184A-FD67-4ABC-BDEC-D5617D53BF34}" dt="2022-06-07T13:21:44.604" v="462" actId="1076"/>
          <ac:spMkLst>
            <pc:docMk/>
            <pc:sldMk cId="3268670777" sldId="260"/>
            <ac:spMk id="7" creationId="{A3A71DFC-251D-DF36-47C9-C446B205CEDA}"/>
          </ac:spMkLst>
        </pc:spChg>
        <pc:spChg chg="add mod">
          <ac:chgData name="Madhugowda" userId="8e8a88164156b089" providerId="LiveId" clId="{4724184A-FD67-4ABC-BDEC-D5617D53BF34}" dt="2022-06-07T13:21:56.819" v="468" actId="1076"/>
          <ac:spMkLst>
            <pc:docMk/>
            <pc:sldMk cId="3268670777" sldId="260"/>
            <ac:spMk id="10" creationId="{FA489C3B-48A4-558E-F8C2-8F36E86289E0}"/>
          </ac:spMkLst>
        </pc:spChg>
        <pc:spChg chg="add mod">
          <ac:chgData name="Madhugowda" userId="8e8a88164156b089" providerId="LiveId" clId="{4724184A-FD67-4ABC-BDEC-D5617D53BF34}" dt="2022-06-07T13:21:44.760" v="467" actId="1076"/>
          <ac:spMkLst>
            <pc:docMk/>
            <pc:sldMk cId="3268670777" sldId="260"/>
            <ac:spMk id="11" creationId="{682E3726-F8EE-E85F-04CB-ADE083E1DFAC}"/>
          </ac:spMkLst>
        </pc:spChg>
        <pc:spChg chg="add mod">
          <ac:chgData name="Madhugowda" userId="8e8a88164156b089" providerId="LiveId" clId="{4724184A-FD67-4ABC-BDEC-D5617D53BF34}" dt="2022-06-07T13:22:08.435" v="470" actId="1076"/>
          <ac:spMkLst>
            <pc:docMk/>
            <pc:sldMk cId="3268670777" sldId="260"/>
            <ac:spMk id="12" creationId="{4F174925-0219-BEC8-0889-2DB147FC5FFC}"/>
          </ac:spMkLst>
        </pc:spChg>
        <pc:spChg chg="add del mod">
          <ac:chgData name="Madhugowda" userId="8e8a88164156b089" providerId="LiveId" clId="{4724184A-FD67-4ABC-BDEC-D5617D53BF34}" dt="2022-06-07T13:20:00.486" v="440" actId="767"/>
          <ac:spMkLst>
            <pc:docMk/>
            <pc:sldMk cId="3268670777" sldId="260"/>
            <ac:spMk id="13" creationId="{126BDF0C-5421-3248-E55C-7CF602AEB3EC}"/>
          </ac:spMkLst>
        </pc:spChg>
        <pc:spChg chg="mod">
          <ac:chgData name="Madhugowda" userId="8e8a88164156b089" providerId="LiveId" clId="{4724184A-FD67-4ABC-BDEC-D5617D53BF34}" dt="2022-06-09T07:13:49.152" v="616"/>
          <ac:spMkLst>
            <pc:docMk/>
            <pc:sldMk cId="3268670777" sldId="260"/>
            <ac:spMk id="16" creationId="{73DB83B7-FB58-F085-B540-429AF46F5F24}"/>
          </ac:spMkLst>
        </pc:spChg>
        <pc:spChg chg="add mod">
          <ac:chgData name="Madhugowda" userId="8e8a88164156b089" providerId="LiveId" clId="{4724184A-FD67-4ABC-BDEC-D5617D53BF34}" dt="2022-06-09T07:17:20.660" v="625" actId="1076"/>
          <ac:spMkLst>
            <pc:docMk/>
            <pc:sldMk cId="3268670777" sldId="260"/>
            <ac:spMk id="27" creationId="{A1F2F8B9-0383-8D37-9192-1781D41C9CF2}"/>
          </ac:spMkLst>
        </pc:spChg>
        <pc:grpChg chg="mod">
          <ac:chgData name="Madhugowda" userId="8e8a88164156b089" providerId="LiveId" clId="{4724184A-FD67-4ABC-BDEC-D5617D53BF34}" dt="2022-06-07T13:09:13.467" v="283"/>
          <ac:grpSpMkLst>
            <pc:docMk/>
            <pc:sldMk cId="3268670777" sldId="260"/>
            <ac:grpSpMk id="1" creationId="{00000000-0000-0000-0000-000000000000}"/>
          </ac:grpSpMkLst>
        </pc:grpChg>
        <pc:grpChg chg="add del mod">
          <ac:chgData name="Madhugowda" userId="8e8a88164156b089" providerId="LiveId" clId="{4724184A-FD67-4ABC-BDEC-D5617D53BF34}" dt="2022-06-07T13:14:35.080" v="355" actId="478"/>
          <ac:grpSpMkLst>
            <pc:docMk/>
            <pc:sldMk cId="3268670777" sldId="260"/>
            <ac:grpSpMk id="4" creationId="{0EC89AB3-F32C-DCA3-D925-B25634B59B40}"/>
          </ac:grpSpMkLst>
        </pc:grpChg>
        <pc:picChg chg="add mod">
          <ac:chgData name="Madhugowda" userId="8e8a88164156b089" providerId="LiveId" clId="{4724184A-FD67-4ABC-BDEC-D5617D53BF34}" dt="2022-06-09T07:17:43.896" v="626" actId="1076"/>
          <ac:picMkLst>
            <pc:docMk/>
            <pc:sldMk cId="3268670777" sldId="260"/>
            <ac:picMk id="15" creationId="{C0BA3AD4-3DCC-1C5F-ADCF-D20DC35325E3}"/>
          </ac:picMkLst>
        </pc:picChg>
        <pc:picChg chg="add mod">
          <ac:chgData name="Madhugowda" userId="8e8a88164156b089" providerId="LiveId" clId="{4724184A-FD67-4ABC-BDEC-D5617D53BF34}" dt="2022-06-07T13:22:19.773" v="475" actId="1076"/>
          <ac:picMkLst>
            <pc:docMk/>
            <pc:sldMk cId="3268670777" sldId="260"/>
            <ac:picMk id="23" creationId="{9C136071-2985-B22F-23CD-302DE0C8D834}"/>
          </ac:picMkLst>
        </pc:picChg>
        <pc:picChg chg="add mod">
          <ac:chgData name="Madhugowda" userId="8e8a88164156b089" providerId="LiveId" clId="{4724184A-FD67-4ABC-BDEC-D5617D53BF34}" dt="2022-06-07T13:22:13.566" v="473" actId="1076"/>
          <ac:picMkLst>
            <pc:docMk/>
            <pc:sldMk cId="3268670777" sldId="260"/>
            <ac:picMk id="24" creationId="{4B6B53F3-4131-6AE0-7ECF-6521AB437905}"/>
          </ac:picMkLst>
        </pc:picChg>
        <pc:picChg chg="mod">
          <ac:chgData name="Madhugowda" userId="8e8a88164156b089" providerId="LiveId" clId="{4724184A-FD67-4ABC-BDEC-D5617D53BF34}" dt="2022-06-07T13:14:26.197" v="353" actId="1076"/>
          <ac:picMkLst>
            <pc:docMk/>
            <pc:sldMk cId="3268670777" sldId="260"/>
            <ac:picMk id="5123" creationId="{3A90E86F-5D02-3A3E-BD24-DB85463DFF85}"/>
          </ac:picMkLst>
        </pc:picChg>
        <pc:picChg chg="mod">
          <ac:chgData name="Madhugowda" userId="8e8a88164156b089" providerId="LiveId" clId="{4724184A-FD67-4ABC-BDEC-D5617D53BF34}" dt="2022-06-07T13:14:26.197" v="353" actId="1076"/>
          <ac:picMkLst>
            <pc:docMk/>
            <pc:sldMk cId="3268670777" sldId="260"/>
            <ac:picMk id="5124" creationId="{6700BF56-D1D9-353A-497B-513746C0CE21}"/>
          </ac:picMkLst>
        </pc:picChg>
        <pc:picChg chg="mod">
          <ac:chgData name="Madhugowda" userId="8e8a88164156b089" providerId="LiveId" clId="{4724184A-FD67-4ABC-BDEC-D5617D53BF34}" dt="2022-06-07T13:14:26.197" v="353" actId="1076"/>
          <ac:picMkLst>
            <pc:docMk/>
            <pc:sldMk cId="3268670777" sldId="260"/>
            <ac:picMk id="5125" creationId="{5A26EA7D-2A5C-40B2-4318-89DBE4FD6349}"/>
          </ac:picMkLst>
        </pc:picChg>
        <pc:picChg chg="mod">
          <ac:chgData name="Madhugowda" userId="8e8a88164156b089" providerId="LiveId" clId="{4724184A-FD67-4ABC-BDEC-D5617D53BF34}" dt="2022-06-07T13:14:26.197" v="353" actId="1076"/>
          <ac:picMkLst>
            <pc:docMk/>
            <pc:sldMk cId="3268670777" sldId="260"/>
            <ac:picMk id="5126" creationId="{C730584F-6843-8B92-4BD1-113A2FC9BAE6}"/>
          </ac:picMkLst>
        </pc:picChg>
        <pc:picChg chg="mod">
          <ac:chgData name="Madhugowda" userId="8e8a88164156b089" providerId="LiveId" clId="{4724184A-FD67-4ABC-BDEC-D5617D53BF34}" dt="2022-06-07T13:14:26.197" v="353" actId="1076"/>
          <ac:picMkLst>
            <pc:docMk/>
            <pc:sldMk cId="3268670777" sldId="260"/>
            <ac:picMk id="5127" creationId="{DBAF8560-5C99-3031-CAD6-F3D5192862EA}"/>
          </ac:picMkLst>
        </pc:picChg>
        <pc:picChg chg="mod">
          <ac:chgData name="Madhugowda" userId="8e8a88164156b089" providerId="LiveId" clId="{4724184A-FD67-4ABC-BDEC-D5617D53BF34}" dt="2022-06-07T13:14:26.197" v="353" actId="1076"/>
          <ac:picMkLst>
            <pc:docMk/>
            <pc:sldMk cId="3268670777" sldId="260"/>
            <ac:picMk id="5128" creationId="{8A2AB2D7-7340-8EB1-D8B5-684C5EFB3D71}"/>
          </ac:picMkLst>
        </pc:picChg>
        <pc:picChg chg="mod">
          <ac:chgData name="Madhugowda" userId="8e8a88164156b089" providerId="LiveId" clId="{4724184A-FD67-4ABC-BDEC-D5617D53BF34}" dt="2022-06-07T13:14:26.197" v="353" actId="1076"/>
          <ac:picMkLst>
            <pc:docMk/>
            <pc:sldMk cId="3268670777" sldId="260"/>
            <ac:picMk id="5129" creationId="{81F3FD77-EB47-4AE0-41D2-33005E99A005}"/>
          </ac:picMkLst>
        </pc:picChg>
        <pc:picChg chg="mod">
          <ac:chgData name="Madhugowda" userId="8e8a88164156b089" providerId="LiveId" clId="{4724184A-FD67-4ABC-BDEC-D5617D53BF34}" dt="2022-06-07T13:14:26.197" v="353" actId="1076"/>
          <ac:picMkLst>
            <pc:docMk/>
            <pc:sldMk cId="3268670777" sldId="260"/>
            <ac:picMk id="5130" creationId="{582B97CB-8908-290B-E3C9-482BF097D878}"/>
          </ac:picMkLst>
        </pc:picChg>
        <pc:picChg chg="mod">
          <ac:chgData name="Madhugowda" userId="8e8a88164156b089" providerId="LiveId" clId="{4724184A-FD67-4ABC-BDEC-D5617D53BF34}" dt="2022-06-07T13:14:26.197" v="353" actId="1076"/>
          <ac:picMkLst>
            <pc:docMk/>
            <pc:sldMk cId="3268670777" sldId="260"/>
            <ac:picMk id="5131" creationId="{0A312AAD-836A-F107-6F52-6117CAE61C33}"/>
          </ac:picMkLst>
        </pc:picChg>
        <pc:picChg chg="mod">
          <ac:chgData name="Madhugowda" userId="8e8a88164156b089" providerId="LiveId" clId="{4724184A-FD67-4ABC-BDEC-D5617D53BF34}" dt="2022-06-07T13:14:26.197" v="353" actId="1076"/>
          <ac:picMkLst>
            <pc:docMk/>
            <pc:sldMk cId="3268670777" sldId="260"/>
            <ac:picMk id="5132" creationId="{B0052308-11A6-7EDB-80E4-D7C3E55B3434}"/>
          </ac:picMkLst>
        </pc:picChg>
        <pc:picChg chg="mod">
          <ac:chgData name="Madhugowda" userId="8e8a88164156b089" providerId="LiveId" clId="{4724184A-FD67-4ABC-BDEC-D5617D53BF34}" dt="2022-06-07T13:09:13.467" v="283"/>
          <ac:picMkLst>
            <pc:docMk/>
            <pc:sldMk cId="3268670777" sldId="260"/>
            <ac:picMk id="10242" creationId="{00000000-0000-0000-0000-000000000000}"/>
          </ac:picMkLst>
        </pc:picChg>
        <pc:picChg chg="mod">
          <ac:chgData name="Madhugowda" userId="8e8a88164156b089" providerId="LiveId" clId="{4724184A-FD67-4ABC-BDEC-D5617D53BF34}" dt="2022-06-07T13:09:13.467" v="283"/>
          <ac:picMkLst>
            <pc:docMk/>
            <pc:sldMk cId="3268670777" sldId="260"/>
            <ac:picMk id="10243" creationId="{00000000-0000-0000-0000-000000000000}"/>
          </ac:picMkLst>
        </pc:picChg>
        <pc:picChg chg="mod">
          <ac:chgData name="Madhugowda" userId="8e8a88164156b089" providerId="LiveId" clId="{4724184A-FD67-4ABC-BDEC-D5617D53BF34}" dt="2022-06-07T13:09:13.467" v="283"/>
          <ac:picMkLst>
            <pc:docMk/>
            <pc:sldMk cId="3268670777" sldId="260"/>
            <ac:picMk id="10244" creationId="{00000000-0000-0000-0000-000000000000}"/>
          </ac:picMkLst>
        </pc:picChg>
      </pc:sldChg>
      <pc:sldChg chg="addSp delSp modSp mod modAnim">
        <pc:chgData name="Madhugowda" userId="8e8a88164156b089" providerId="LiveId" clId="{4724184A-FD67-4ABC-BDEC-D5617D53BF34}" dt="2022-06-25T10:51:38.731" v="2951"/>
        <pc:sldMkLst>
          <pc:docMk/>
          <pc:sldMk cId="2205836339" sldId="261"/>
        </pc:sldMkLst>
        <pc:spChg chg="mod">
          <ac:chgData name="Madhugowda" userId="8e8a88164156b089" providerId="LiveId" clId="{4724184A-FD67-4ABC-BDEC-D5617D53BF34}" dt="2022-06-07T13:33:29.439" v="595" actId="1076"/>
          <ac:spMkLst>
            <pc:docMk/>
            <pc:sldMk cId="2205836339" sldId="261"/>
            <ac:spMk id="2" creationId="{00000000-0000-0000-0000-000000000000}"/>
          </ac:spMkLst>
        </pc:spChg>
        <pc:spChg chg="add mod">
          <ac:chgData name="Madhugowda" userId="8e8a88164156b089" providerId="LiveId" clId="{4724184A-FD67-4ABC-BDEC-D5617D53BF34}" dt="2022-06-07T13:31:10.022" v="579" actId="1076"/>
          <ac:spMkLst>
            <pc:docMk/>
            <pc:sldMk cId="2205836339" sldId="261"/>
            <ac:spMk id="3" creationId="{78FCE645-B277-5A75-3C6B-E1593FA2DDA8}"/>
          </ac:spMkLst>
        </pc:spChg>
        <pc:spChg chg="mod">
          <ac:chgData name="Madhugowda" userId="8e8a88164156b089" providerId="LiveId" clId="{4724184A-FD67-4ABC-BDEC-D5617D53BF34}" dt="2022-06-09T07:13:49.152" v="616"/>
          <ac:spMkLst>
            <pc:docMk/>
            <pc:sldMk cId="2205836339" sldId="261"/>
            <ac:spMk id="13" creationId="{D7020C00-EA61-CCF9-F9FA-1C40D8464D9E}"/>
          </ac:spMkLst>
        </pc:spChg>
        <pc:picChg chg="add del mod">
          <ac:chgData name="Madhugowda" userId="8e8a88164156b089" providerId="LiveId" clId="{4724184A-FD67-4ABC-BDEC-D5617D53BF34}" dt="2022-06-07T13:32:50.832" v="585" actId="478"/>
          <ac:picMkLst>
            <pc:docMk/>
            <pc:sldMk cId="2205836339" sldId="261"/>
            <ac:picMk id="7" creationId="{6932EFFB-1162-C53A-7865-B939D9B2F929}"/>
          </ac:picMkLst>
        </pc:picChg>
        <pc:picChg chg="add mod">
          <ac:chgData name="Madhugowda" userId="8e8a88164156b089" providerId="LiveId" clId="{4724184A-FD67-4ABC-BDEC-D5617D53BF34}" dt="2022-06-07T13:30:52.586" v="575" actId="14100"/>
          <ac:picMkLst>
            <pc:docMk/>
            <pc:sldMk cId="2205836339" sldId="261"/>
            <ac:picMk id="8" creationId="{79767FEC-CA13-5711-B444-DEC686981CC0}"/>
          </ac:picMkLst>
        </pc:picChg>
        <pc:picChg chg="add mod">
          <ac:chgData name="Madhugowda" userId="8e8a88164156b089" providerId="LiveId" clId="{4724184A-FD67-4ABC-BDEC-D5617D53BF34}" dt="2022-06-07T13:33:27.688" v="594" actId="14100"/>
          <ac:picMkLst>
            <pc:docMk/>
            <pc:sldMk cId="2205836339" sldId="261"/>
            <ac:picMk id="9" creationId="{4BCB2D00-2A4A-3309-EAF8-6730BC825E30}"/>
          </ac:picMkLst>
        </pc:picChg>
        <pc:cxnChg chg="mod">
          <ac:chgData name="Madhugowda" userId="8e8a88164156b089" providerId="LiveId" clId="{4724184A-FD67-4ABC-BDEC-D5617D53BF34}" dt="2022-06-25T10:43:13.831" v="2868" actId="1076"/>
          <ac:cxnSpMkLst>
            <pc:docMk/>
            <pc:sldMk cId="2205836339" sldId="261"/>
            <ac:cxnSpMk id="17" creationId="{943AD5F0-C11D-E34C-247B-DA7F3629B844}"/>
          </ac:cxnSpMkLst>
        </pc:cxnChg>
      </pc:sldChg>
      <pc:sldChg chg="modSp mod modAnim">
        <pc:chgData name="Madhugowda" userId="8e8a88164156b089" providerId="LiveId" clId="{4724184A-FD67-4ABC-BDEC-D5617D53BF34}" dt="2022-06-25T10:50:07.257" v="2942"/>
        <pc:sldMkLst>
          <pc:docMk/>
          <pc:sldMk cId="411571357" sldId="263"/>
        </pc:sldMkLst>
        <pc:spChg chg="mod">
          <ac:chgData name="Madhugowda" userId="8e8a88164156b089" providerId="LiveId" clId="{4724184A-FD67-4ABC-BDEC-D5617D53BF34}" dt="2022-06-07T13:08:15.335" v="278" actId="14861"/>
          <ac:spMkLst>
            <pc:docMk/>
            <pc:sldMk cId="411571357" sldId="263"/>
            <ac:spMk id="6" creationId="{81A1366E-37AB-6BEB-21FE-BF1AE05F6E47}"/>
          </ac:spMkLst>
        </pc:spChg>
        <pc:spChg chg="mod">
          <ac:chgData name="Madhugowda" userId="8e8a88164156b089" providerId="LiveId" clId="{4724184A-FD67-4ABC-BDEC-D5617D53BF34}" dt="2022-06-09T07:16:24.904" v="624" actId="5793"/>
          <ac:spMkLst>
            <pc:docMk/>
            <pc:sldMk cId="411571357" sldId="263"/>
            <ac:spMk id="7" creationId="{F7D51B13-31B8-B6E0-A21A-B74EEC209671}"/>
          </ac:spMkLst>
        </pc:spChg>
        <pc:spChg chg="mod">
          <ac:chgData name="Madhugowda" userId="8e8a88164156b089" providerId="LiveId" clId="{4724184A-FD67-4ABC-BDEC-D5617D53BF34}" dt="2022-06-25T10:40:47.942" v="2853" actId="20577"/>
          <ac:spMkLst>
            <pc:docMk/>
            <pc:sldMk cId="411571357" sldId="263"/>
            <ac:spMk id="11" creationId="{CBFBD587-F9E3-2084-3034-67E818E1E9E7}"/>
          </ac:spMkLst>
        </pc:spChg>
        <pc:spChg chg="mod">
          <ac:chgData name="Madhugowda" userId="8e8a88164156b089" providerId="LiveId" clId="{4724184A-FD67-4ABC-BDEC-D5617D53BF34}" dt="2022-06-09T07:13:49.152" v="616"/>
          <ac:spMkLst>
            <pc:docMk/>
            <pc:sldMk cId="411571357" sldId="263"/>
            <ac:spMk id="12" creationId="{11FD5291-8574-6975-8FB3-CCE8DF41B933}"/>
          </ac:spMkLst>
        </pc:spChg>
        <pc:picChg chg="mod">
          <ac:chgData name="Madhugowda" userId="8e8a88164156b089" providerId="LiveId" clId="{4724184A-FD67-4ABC-BDEC-D5617D53BF34}" dt="2022-06-25T10:41:29.206" v="2856" actId="1076"/>
          <ac:picMkLst>
            <pc:docMk/>
            <pc:sldMk cId="411571357" sldId="263"/>
            <ac:picMk id="15" creationId="{CDA44636-54B7-2364-5AD3-60E5029B2B95}"/>
          </ac:picMkLst>
        </pc:picChg>
      </pc:sldChg>
      <pc:sldChg chg="modSp mod modAnim">
        <pc:chgData name="Madhugowda" userId="8e8a88164156b089" providerId="LiveId" clId="{4724184A-FD67-4ABC-BDEC-D5617D53BF34}" dt="2022-06-25T11:12:08.156" v="3006"/>
        <pc:sldMkLst>
          <pc:docMk/>
          <pc:sldMk cId="1226211169" sldId="267"/>
        </pc:sldMkLst>
        <pc:spChg chg="mod">
          <ac:chgData name="Madhugowda" userId="8e8a88164156b089" providerId="LiveId" clId="{4724184A-FD67-4ABC-BDEC-D5617D53BF34}" dt="2022-06-07T13:08:02.415" v="276" actId="14861"/>
          <ac:spMkLst>
            <pc:docMk/>
            <pc:sldMk cId="1226211169" sldId="267"/>
            <ac:spMk id="8" creationId="{B025F2CB-56A0-1CD7-B6B4-7DFC9B52663E}"/>
          </ac:spMkLst>
        </pc:spChg>
        <pc:spChg chg="mod">
          <ac:chgData name="Madhugowda" userId="8e8a88164156b089" providerId="LiveId" clId="{4724184A-FD67-4ABC-BDEC-D5617D53BF34}" dt="2022-06-25T10:38:40.437" v="2847" actId="20577"/>
          <ac:spMkLst>
            <pc:docMk/>
            <pc:sldMk cId="1226211169" sldId="267"/>
            <ac:spMk id="12" creationId="{F205545B-C436-EE5A-F39A-EEC3B32F0203}"/>
          </ac:spMkLst>
        </pc:spChg>
        <pc:spChg chg="mod">
          <ac:chgData name="Madhugowda" userId="8e8a88164156b089" providerId="LiveId" clId="{4724184A-FD67-4ABC-BDEC-D5617D53BF34}" dt="2022-06-09T07:13:49.152" v="616"/>
          <ac:spMkLst>
            <pc:docMk/>
            <pc:sldMk cId="1226211169" sldId="267"/>
            <ac:spMk id="13" creationId="{40567D97-E35F-4BB5-7D9C-4ABE4D8D4196}"/>
          </ac:spMkLst>
        </pc:spChg>
        <pc:picChg chg="mod">
          <ac:chgData name="Madhugowda" userId="8e8a88164156b089" providerId="LiveId" clId="{4724184A-FD67-4ABC-BDEC-D5617D53BF34}" dt="2022-06-09T07:15:12.573" v="621" actId="14100"/>
          <ac:picMkLst>
            <pc:docMk/>
            <pc:sldMk cId="1226211169" sldId="267"/>
            <ac:picMk id="11" creationId="{7063F8C1-418E-3A25-93D2-0D22FEADAB3D}"/>
          </ac:picMkLst>
        </pc:picChg>
      </pc:sldChg>
      <pc:sldChg chg="modSp mod modAnim">
        <pc:chgData name="Madhugowda" userId="8e8a88164156b089" providerId="LiveId" clId="{4724184A-FD67-4ABC-BDEC-D5617D53BF34}" dt="2022-06-25T10:50:14.479" v="2943"/>
        <pc:sldMkLst>
          <pc:docMk/>
          <pc:sldMk cId="1635909746" sldId="268"/>
        </pc:sldMkLst>
        <pc:spChg chg="mod">
          <ac:chgData name="Madhugowda" userId="8e8a88164156b089" providerId="LiveId" clId="{4724184A-FD67-4ABC-BDEC-D5617D53BF34}" dt="2022-06-07T13:08:23.157" v="279" actId="14861"/>
          <ac:spMkLst>
            <pc:docMk/>
            <pc:sldMk cId="1635909746" sldId="268"/>
            <ac:spMk id="6" creationId="{493FF47B-C663-0C39-6394-805646A40556}"/>
          </ac:spMkLst>
        </pc:spChg>
        <pc:spChg chg="mod">
          <ac:chgData name="Madhugowda" userId="8e8a88164156b089" providerId="LiveId" clId="{4724184A-FD67-4ABC-BDEC-D5617D53BF34}" dt="2022-06-09T07:13:49.152" v="616"/>
          <ac:spMkLst>
            <pc:docMk/>
            <pc:sldMk cId="1635909746" sldId="268"/>
            <ac:spMk id="10" creationId="{693FA68E-77E6-2D6A-D532-435427F0ED45}"/>
          </ac:spMkLst>
        </pc:spChg>
      </pc:sldChg>
      <pc:sldChg chg="addSp delSp modSp mod addAnim delAnim modAnim">
        <pc:chgData name="Madhugowda" userId="8e8a88164156b089" providerId="LiveId" clId="{4724184A-FD67-4ABC-BDEC-D5617D53BF34}" dt="2022-06-25T11:14:53.353" v="3026"/>
        <pc:sldMkLst>
          <pc:docMk/>
          <pc:sldMk cId="4194026281" sldId="270"/>
        </pc:sldMkLst>
        <pc:spChg chg="add del mod">
          <ac:chgData name="Madhugowda" userId="8e8a88164156b089" providerId="LiveId" clId="{4724184A-FD67-4ABC-BDEC-D5617D53BF34}" dt="2022-06-25T11:13:29.407" v="3013" actId="478"/>
          <ac:spMkLst>
            <pc:docMk/>
            <pc:sldMk cId="4194026281" sldId="270"/>
            <ac:spMk id="3" creationId="{C70F19E8-21B0-B758-1ABF-7FEE0A0F8AE4}"/>
          </ac:spMkLst>
        </pc:spChg>
        <pc:spChg chg="add del mod">
          <ac:chgData name="Madhugowda" userId="8e8a88164156b089" providerId="LiveId" clId="{4724184A-FD67-4ABC-BDEC-D5617D53BF34}" dt="2022-06-25T11:14:44.083" v="3025" actId="1076"/>
          <ac:spMkLst>
            <pc:docMk/>
            <pc:sldMk cId="4194026281" sldId="270"/>
            <ac:spMk id="4" creationId="{5A5C0520-35D9-D442-F4F7-6324E4E4454D}"/>
          </ac:spMkLst>
        </pc:spChg>
        <pc:spChg chg="mod">
          <ac:chgData name="Madhugowda" userId="8e8a88164156b089" providerId="LiveId" clId="{4724184A-FD67-4ABC-BDEC-D5617D53BF34}" dt="2022-06-07T13:33:50.043" v="597" actId="1076"/>
          <ac:spMkLst>
            <pc:docMk/>
            <pc:sldMk cId="4194026281" sldId="270"/>
            <ac:spMk id="11" creationId="{1B71F77F-0842-8059-7909-678F6EAD8FCB}"/>
          </ac:spMkLst>
        </pc:spChg>
        <pc:spChg chg="mod">
          <ac:chgData name="Madhugowda" userId="8e8a88164156b089" providerId="LiveId" clId="{4724184A-FD67-4ABC-BDEC-D5617D53BF34}" dt="2022-06-25T10:31:10.010" v="2812" actId="14100"/>
          <ac:spMkLst>
            <pc:docMk/>
            <pc:sldMk cId="4194026281" sldId="270"/>
            <ac:spMk id="12" creationId="{98A220BD-4D6F-83FB-7713-1161B03AC7C0}"/>
          </ac:spMkLst>
        </pc:spChg>
        <pc:picChg chg="mod">
          <ac:chgData name="Madhugowda" userId="8e8a88164156b089" providerId="LiveId" clId="{4724184A-FD67-4ABC-BDEC-D5617D53BF34}" dt="2022-06-25T10:31:10.010" v="2812" actId="14100"/>
          <ac:picMkLst>
            <pc:docMk/>
            <pc:sldMk cId="4194026281" sldId="270"/>
            <ac:picMk id="9" creationId="{0F8D90A0-9C4A-EF3F-BC29-438465139525}"/>
          </ac:picMkLst>
        </pc:picChg>
      </pc:sldChg>
      <pc:sldChg chg="addSp delSp modSp mod modAnim">
        <pc:chgData name="Madhugowda" userId="8e8a88164156b089" providerId="LiveId" clId="{4724184A-FD67-4ABC-BDEC-D5617D53BF34}" dt="2022-06-25T10:42:51.887" v="2866"/>
        <pc:sldMkLst>
          <pc:docMk/>
          <pc:sldMk cId="2241523403" sldId="271"/>
        </pc:sldMkLst>
        <pc:spChg chg="del">
          <ac:chgData name="Madhugowda" userId="8e8a88164156b089" providerId="LiveId" clId="{4724184A-FD67-4ABC-BDEC-D5617D53BF34}" dt="2022-06-07T13:23:01.224" v="479" actId="478"/>
          <ac:spMkLst>
            <pc:docMk/>
            <pc:sldMk cId="2241523403" sldId="271"/>
            <ac:spMk id="5" creationId="{B3629684-63F0-18B5-2206-FB14DAAFA56F}"/>
          </ac:spMkLst>
        </pc:spChg>
        <pc:spChg chg="del mod">
          <ac:chgData name="Madhugowda" userId="8e8a88164156b089" providerId="LiveId" clId="{4724184A-FD67-4ABC-BDEC-D5617D53BF34}" dt="2022-06-07T13:22:59.797" v="478" actId="478"/>
          <ac:spMkLst>
            <pc:docMk/>
            <pc:sldMk cId="2241523403" sldId="271"/>
            <ac:spMk id="7" creationId="{5A54D90C-3B2A-4784-ED45-56C37A4CC1B8}"/>
          </ac:spMkLst>
        </pc:spChg>
        <pc:spChg chg="add mod">
          <ac:chgData name="Madhugowda" userId="8e8a88164156b089" providerId="LiveId" clId="{4724184A-FD67-4ABC-BDEC-D5617D53BF34}" dt="2022-06-07T13:23:59.445" v="506"/>
          <ac:spMkLst>
            <pc:docMk/>
            <pc:sldMk cId="2241523403" sldId="271"/>
            <ac:spMk id="8" creationId="{DE8E2153-5F99-0E8E-51C7-DF3A5C7A0573}"/>
          </ac:spMkLst>
        </pc:spChg>
        <pc:spChg chg="add mod">
          <ac:chgData name="Madhugowda" userId="8e8a88164156b089" providerId="LiveId" clId="{4724184A-FD67-4ABC-BDEC-D5617D53BF34}" dt="2022-06-07T13:27:19.465" v="525" actId="5793"/>
          <ac:spMkLst>
            <pc:docMk/>
            <pc:sldMk cId="2241523403" sldId="271"/>
            <ac:spMk id="9" creationId="{DE858588-0F0D-1572-5380-D8DCA11EB5F2}"/>
          </ac:spMkLst>
        </pc:spChg>
        <pc:spChg chg="mod">
          <ac:chgData name="Madhugowda" userId="8e8a88164156b089" providerId="LiveId" clId="{4724184A-FD67-4ABC-BDEC-D5617D53BF34}" dt="2022-06-09T07:13:49.152" v="616"/>
          <ac:spMkLst>
            <pc:docMk/>
            <pc:sldMk cId="2241523403" sldId="271"/>
            <ac:spMk id="10" creationId="{FC7044D0-5292-2CFE-CA75-E974326AD827}"/>
          </ac:spMkLst>
        </pc:spChg>
        <pc:spChg chg="mod">
          <ac:chgData name="Madhugowda" userId="8e8a88164156b089" providerId="LiveId" clId="{4724184A-FD67-4ABC-BDEC-D5617D53BF34}" dt="2022-06-09T07:13:49.152" v="616"/>
          <ac:spMkLst>
            <pc:docMk/>
            <pc:sldMk cId="2241523403" sldId="271"/>
            <ac:spMk id="11" creationId="{0260F61B-4916-7FAC-966D-CF5B3CDCC2E6}"/>
          </ac:spMkLst>
        </pc:spChg>
        <pc:picChg chg="add mod">
          <ac:chgData name="Madhugowda" userId="8e8a88164156b089" providerId="LiveId" clId="{4724184A-FD67-4ABC-BDEC-D5617D53BF34}" dt="2022-06-07T13:25:47.825" v="514" actId="1076"/>
          <ac:picMkLst>
            <pc:docMk/>
            <pc:sldMk cId="2241523403" sldId="271"/>
            <ac:picMk id="12" creationId="{1E13F96E-0E99-7E48-9E3D-95D1278F7972}"/>
          </ac:picMkLst>
        </pc:picChg>
      </pc:sldChg>
      <pc:sldChg chg="modSp mod modAnim">
        <pc:chgData name="Madhugowda" userId="8e8a88164156b089" providerId="LiveId" clId="{4724184A-FD67-4ABC-BDEC-D5617D53BF34}" dt="2022-06-25T10:49:50.400" v="2941"/>
        <pc:sldMkLst>
          <pc:docMk/>
          <pc:sldMk cId="792716628" sldId="272"/>
        </pc:sldMkLst>
        <pc:spChg chg="mod">
          <ac:chgData name="Madhugowda" userId="8e8a88164156b089" providerId="LiveId" clId="{4724184A-FD67-4ABC-BDEC-D5617D53BF34}" dt="2022-06-09T07:13:49.152" v="616"/>
          <ac:spMkLst>
            <pc:docMk/>
            <pc:sldMk cId="792716628" sldId="272"/>
            <ac:spMk id="9" creationId="{7C94D05C-6D79-D758-0BFA-ACDF2F43681A}"/>
          </ac:spMkLst>
        </pc:spChg>
        <pc:spChg chg="mod">
          <ac:chgData name="Madhugowda" userId="8e8a88164156b089" providerId="LiveId" clId="{4724184A-FD67-4ABC-BDEC-D5617D53BF34}" dt="2022-06-07T13:08:09.490" v="277" actId="14861"/>
          <ac:spMkLst>
            <pc:docMk/>
            <pc:sldMk cId="792716628" sldId="272"/>
            <ac:spMk id="22" creationId="{40D04236-F332-EC2C-1C2B-B2ADA84808B7}"/>
          </ac:spMkLst>
        </pc:spChg>
      </pc:sldChg>
      <pc:sldChg chg="addSp delSp modSp del mod">
        <pc:chgData name="Madhugowda" userId="8e8a88164156b089" providerId="LiveId" clId="{4724184A-FD67-4ABC-BDEC-D5617D53BF34}" dt="2022-06-25T08:48:48.931" v="1949" actId="47"/>
        <pc:sldMkLst>
          <pc:docMk/>
          <pc:sldMk cId="1597446061" sldId="273"/>
        </pc:sldMkLst>
        <pc:spChg chg="add mod">
          <ac:chgData name="Madhugowda" userId="8e8a88164156b089" providerId="LiveId" clId="{4724184A-FD67-4ABC-BDEC-D5617D53BF34}" dt="2022-06-24T04:14:23.382" v="1393" actId="1076"/>
          <ac:spMkLst>
            <pc:docMk/>
            <pc:sldMk cId="1597446061" sldId="273"/>
            <ac:spMk id="2" creationId="{7D92737B-8565-2A09-F4A4-17A12047D7C7}"/>
          </ac:spMkLst>
        </pc:spChg>
        <pc:spChg chg="add del mod">
          <ac:chgData name="Madhugowda" userId="8e8a88164156b089" providerId="LiveId" clId="{4724184A-FD67-4ABC-BDEC-D5617D53BF34}" dt="2022-06-24T04:14:47.594" v="1397"/>
          <ac:spMkLst>
            <pc:docMk/>
            <pc:sldMk cId="1597446061" sldId="273"/>
            <ac:spMk id="3" creationId="{8D4D1BC4-5F6F-F5C6-2C69-71BEDADC7FA0}"/>
          </ac:spMkLst>
        </pc:spChg>
        <pc:spChg chg="mod">
          <ac:chgData name="Madhugowda" userId="8e8a88164156b089" providerId="LiveId" clId="{4724184A-FD67-4ABC-BDEC-D5617D53BF34}" dt="2022-06-09T07:19:27.291" v="635" actId="1076"/>
          <ac:spMkLst>
            <pc:docMk/>
            <pc:sldMk cId="1597446061" sldId="273"/>
            <ac:spMk id="8" creationId="{43A90B3F-FB7B-652D-58F8-E08B8E026D5B}"/>
          </ac:spMkLst>
        </pc:spChg>
        <pc:spChg chg="mod">
          <ac:chgData name="Madhugowda" userId="8e8a88164156b089" providerId="LiveId" clId="{4724184A-FD67-4ABC-BDEC-D5617D53BF34}" dt="2022-06-09T07:13:49.152" v="616"/>
          <ac:spMkLst>
            <pc:docMk/>
            <pc:sldMk cId="1597446061" sldId="273"/>
            <ac:spMk id="9" creationId="{2798F085-3632-243C-2D20-0DD925BFD593}"/>
          </ac:spMkLst>
        </pc:spChg>
        <pc:picChg chg="add mod">
          <ac:chgData name="Madhugowda" userId="8e8a88164156b089" providerId="LiveId" clId="{4724184A-FD67-4ABC-BDEC-D5617D53BF34}" dt="2022-06-24T04:15:17.709" v="1403" actId="14100"/>
          <ac:picMkLst>
            <pc:docMk/>
            <pc:sldMk cId="1597446061" sldId="273"/>
            <ac:picMk id="6" creationId="{6E0C3415-8A3C-ABCD-B9BC-BBEAD5F41796}"/>
          </ac:picMkLst>
        </pc:picChg>
      </pc:sldChg>
      <pc:sldChg chg="addSp delSp modSp del mod">
        <pc:chgData name="Madhugowda" userId="8e8a88164156b089" providerId="LiveId" clId="{4724184A-FD67-4ABC-BDEC-D5617D53BF34}" dt="2022-06-25T08:48:47.427" v="1948" actId="47"/>
        <pc:sldMkLst>
          <pc:docMk/>
          <pc:sldMk cId="902432657" sldId="275"/>
        </pc:sldMkLst>
        <pc:spChg chg="add del mod">
          <ac:chgData name="Madhugowda" userId="8e8a88164156b089" providerId="LiveId" clId="{4724184A-FD67-4ABC-BDEC-D5617D53BF34}" dt="2022-06-24T04:16:27.684" v="1418"/>
          <ac:spMkLst>
            <pc:docMk/>
            <pc:sldMk cId="902432657" sldId="275"/>
            <ac:spMk id="2" creationId="{197C5188-FBD2-7D0B-D369-A5DE0170E521}"/>
          </ac:spMkLst>
        </pc:spChg>
        <pc:spChg chg="add del mod">
          <ac:chgData name="Madhugowda" userId="8e8a88164156b089" providerId="LiveId" clId="{4724184A-FD67-4ABC-BDEC-D5617D53BF34}" dt="2022-06-24T04:16:27.684" v="1420"/>
          <ac:spMkLst>
            <pc:docMk/>
            <pc:sldMk cId="902432657" sldId="275"/>
            <ac:spMk id="3" creationId="{1EB46E13-F7B3-0DD9-3119-E6A9B7DAFE75}"/>
          </ac:spMkLst>
        </pc:spChg>
        <pc:spChg chg="add mod">
          <ac:chgData name="Madhugowda" userId="8e8a88164156b089" providerId="LiveId" clId="{4724184A-FD67-4ABC-BDEC-D5617D53BF34}" dt="2022-06-24T04:18:02.583" v="1430" actId="1076"/>
          <ac:spMkLst>
            <pc:docMk/>
            <pc:sldMk cId="902432657" sldId="275"/>
            <ac:spMk id="4" creationId="{DE590451-3FED-2BF3-ABB4-858709B5A33D}"/>
          </ac:spMkLst>
        </pc:spChg>
        <pc:spChg chg="add del mod">
          <ac:chgData name="Madhugowda" userId="8e8a88164156b089" providerId="LiveId" clId="{4724184A-FD67-4ABC-BDEC-D5617D53BF34}" dt="2022-06-24T04:18:34.855" v="1433" actId="478"/>
          <ac:spMkLst>
            <pc:docMk/>
            <pc:sldMk cId="902432657" sldId="275"/>
            <ac:spMk id="6" creationId="{1D217051-2986-734D-4CDE-197D630E0395}"/>
          </ac:spMkLst>
        </pc:spChg>
        <pc:spChg chg="del mod">
          <ac:chgData name="Madhugowda" userId="8e8a88164156b089" providerId="LiveId" clId="{4724184A-FD67-4ABC-BDEC-D5617D53BF34}" dt="2022-06-09T07:19:47.235" v="639" actId="478"/>
          <ac:spMkLst>
            <pc:docMk/>
            <pc:sldMk cId="902432657" sldId="275"/>
            <ac:spMk id="7" creationId="{6AC6D189-9603-AAE9-1C41-3C402E37F1B6}"/>
          </ac:spMkLst>
        </pc:spChg>
        <pc:spChg chg="add del">
          <ac:chgData name="Madhugowda" userId="8e8a88164156b089" providerId="LiveId" clId="{4724184A-FD67-4ABC-BDEC-D5617D53BF34}" dt="2022-06-24T04:18:34.855" v="1433" actId="478"/>
          <ac:spMkLst>
            <pc:docMk/>
            <pc:sldMk cId="902432657" sldId="275"/>
            <ac:spMk id="8" creationId="{B75CDE5C-6786-FB54-BC24-3DF72325C740}"/>
          </ac:spMkLst>
        </pc:spChg>
        <pc:spChg chg="mod">
          <ac:chgData name="Madhugowda" userId="8e8a88164156b089" providerId="LiveId" clId="{4724184A-FD67-4ABC-BDEC-D5617D53BF34}" dt="2022-06-09T07:19:44.397" v="638" actId="1076"/>
          <ac:spMkLst>
            <pc:docMk/>
            <pc:sldMk cId="902432657" sldId="275"/>
            <ac:spMk id="9" creationId="{6AD8F3E3-6151-7573-41A1-D96996F70441}"/>
          </ac:spMkLst>
        </pc:spChg>
        <pc:spChg chg="mod">
          <ac:chgData name="Madhugowda" userId="8e8a88164156b089" providerId="LiveId" clId="{4724184A-FD67-4ABC-BDEC-D5617D53BF34}" dt="2022-06-09T07:13:49.152" v="616"/>
          <ac:spMkLst>
            <pc:docMk/>
            <pc:sldMk cId="902432657" sldId="275"/>
            <ac:spMk id="10" creationId="{87BF598C-990E-C517-6B73-E5DAB9784059}"/>
          </ac:spMkLst>
        </pc:spChg>
        <pc:spChg chg="add del">
          <ac:chgData name="Madhugowda" userId="8e8a88164156b089" providerId="LiveId" clId="{4724184A-FD67-4ABC-BDEC-D5617D53BF34}" dt="2022-06-24T04:18:34.855" v="1433" actId="478"/>
          <ac:spMkLst>
            <pc:docMk/>
            <pc:sldMk cId="902432657" sldId="275"/>
            <ac:spMk id="11" creationId="{8C7E36F2-D699-5676-C234-EAE3CE948B6F}"/>
          </ac:spMkLst>
        </pc:spChg>
        <pc:spChg chg="add del mod">
          <ac:chgData name="Madhugowda" userId="8e8a88164156b089" providerId="LiveId" clId="{4724184A-FD67-4ABC-BDEC-D5617D53BF34}" dt="2022-06-24T04:19:12.381" v="1437" actId="478"/>
          <ac:spMkLst>
            <pc:docMk/>
            <pc:sldMk cId="902432657" sldId="275"/>
            <ac:spMk id="12" creationId="{C69E4DB5-2ACF-9E32-3F77-0F255238F2FD}"/>
          </ac:spMkLst>
        </pc:spChg>
        <pc:spChg chg="add del">
          <ac:chgData name="Madhugowda" userId="8e8a88164156b089" providerId="LiveId" clId="{4724184A-FD67-4ABC-BDEC-D5617D53BF34}" dt="2022-06-24T04:19:12.381" v="1437" actId="478"/>
          <ac:spMkLst>
            <pc:docMk/>
            <pc:sldMk cId="902432657" sldId="275"/>
            <ac:spMk id="13" creationId="{EFCF4051-E835-014C-0FAD-BA2D825A15E2}"/>
          </ac:spMkLst>
        </pc:spChg>
        <pc:spChg chg="add del">
          <ac:chgData name="Madhugowda" userId="8e8a88164156b089" providerId="LiveId" clId="{4724184A-FD67-4ABC-BDEC-D5617D53BF34}" dt="2022-06-24T04:19:12.381" v="1437" actId="478"/>
          <ac:spMkLst>
            <pc:docMk/>
            <pc:sldMk cId="902432657" sldId="275"/>
            <ac:spMk id="14" creationId="{DB0DED96-C1E3-6AC1-E71C-9DE6AFE39260}"/>
          </ac:spMkLst>
        </pc:spChg>
        <pc:spChg chg="add mod">
          <ac:chgData name="Madhugowda" userId="8e8a88164156b089" providerId="LiveId" clId="{4724184A-FD67-4ABC-BDEC-D5617D53BF34}" dt="2022-06-24T04:20:41.737" v="1445" actId="1076"/>
          <ac:spMkLst>
            <pc:docMk/>
            <pc:sldMk cId="902432657" sldId="275"/>
            <ac:spMk id="15" creationId="{E7361C96-0F42-B3B8-CDE1-D9A394DEBACE}"/>
          </ac:spMkLst>
        </pc:spChg>
        <pc:picChg chg="add mod">
          <ac:chgData name="Madhugowda" userId="8e8a88164156b089" providerId="LiveId" clId="{4724184A-FD67-4ABC-BDEC-D5617D53BF34}" dt="2022-06-24T04:15:47.413" v="1407" actId="14100"/>
          <ac:picMkLst>
            <pc:docMk/>
            <pc:sldMk cId="902432657" sldId="275"/>
            <ac:picMk id="5" creationId="{C42F2437-2A42-48AF-13C4-95B5294A4323}"/>
          </ac:picMkLst>
        </pc:picChg>
        <pc:picChg chg="add mod">
          <ac:chgData name="Madhugowda" userId="8e8a88164156b089" providerId="LiveId" clId="{4724184A-FD67-4ABC-BDEC-D5617D53BF34}" dt="2022-06-24T04:17:03.053" v="1421" actId="14100"/>
          <ac:picMkLst>
            <pc:docMk/>
            <pc:sldMk cId="902432657" sldId="275"/>
            <ac:picMk id="7" creationId="{6278F39A-B611-351F-D141-C34520B720C3}"/>
          </ac:picMkLst>
        </pc:picChg>
        <pc:picChg chg="add del">
          <ac:chgData name="Madhugowda" userId="8e8a88164156b089" providerId="LiveId" clId="{4724184A-FD67-4ABC-BDEC-D5617D53BF34}" dt="2022-06-24T04:18:34.855" v="1433" actId="478"/>
          <ac:picMkLst>
            <pc:docMk/>
            <pc:sldMk cId="902432657" sldId="275"/>
            <ac:picMk id="2049" creationId="{E0AFC8F3-8C52-9FA3-3FA4-10E365612CBD}"/>
          </ac:picMkLst>
        </pc:picChg>
        <pc:picChg chg="add del">
          <ac:chgData name="Madhugowda" userId="8e8a88164156b089" providerId="LiveId" clId="{4724184A-FD67-4ABC-BDEC-D5617D53BF34}" dt="2022-06-24T04:19:12.381" v="1437" actId="478"/>
          <ac:picMkLst>
            <pc:docMk/>
            <pc:sldMk cId="902432657" sldId="275"/>
            <ac:picMk id="2052" creationId="{E0C3DBA6-290B-F067-5E68-DC98C2EE555E}"/>
          </ac:picMkLst>
        </pc:picChg>
      </pc:sldChg>
      <pc:sldChg chg="addSp delSp modSp del mod">
        <pc:chgData name="Madhugowda" userId="8e8a88164156b089" providerId="LiveId" clId="{4724184A-FD67-4ABC-BDEC-D5617D53BF34}" dt="2022-06-25T08:48:43.914" v="1946" actId="47"/>
        <pc:sldMkLst>
          <pc:docMk/>
          <pc:sldMk cId="983540785" sldId="277"/>
        </pc:sldMkLst>
        <pc:spChg chg="add del mod">
          <ac:chgData name="Madhugowda" userId="8e8a88164156b089" providerId="LiveId" clId="{4724184A-FD67-4ABC-BDEC-D5617D53BF34}" dt="2022-06-24T04:25:29.004" v="1540"/>
          <ac:spMkLst>
            <pc:docMk/>
            <pc:sldMk cId="983540785" sldId="277"/>
            <ac:spMk id="2" creationId="{C365E6F9-3D71-1A80-F483-4F16156DAAC9}"/>
          </ac:spMkLst>
        </pc:spChg>
        <pc:spChg chg="add del mod">
          <ac:chgData name="Madhugowda" userId="8e8a88164156b089" providerId="LiveId" clId="{4724184A-FD67-4ABC-BDEC-D5617D53BF34}" dt="2022-06-24T04:26:33.419" v="1552"/>
          <ac:spMkLst>
            <pc:docMk/>
            <pc:sldMk cId="983540785" sldId="277"/>
            <ac:spMk id="3" creationId="{F8181FCC-F7EE-5DB3-F083-0AF0DB963F9D}"/>
          </ac:spMkLst>
        </pc:spChg>
        <pc:spChg chg="add del mod">
          <ac:chgData name="Madhugowda" userId="8e8a88164156b089" providerId="LiveId" clId="{4724184A-FD67-4ABC-BDEC-D5617D53BF34}" dt="2022-06-24T04:28:17.523" v="1572" actId="478"/>
          <ac:spMkLst>
            <pc:docMk/>
            <pc:sldMk cId="983540785" sldId="277"/>
            <ac:spMk id="4" creationId="{80F42653-1FC0-AE65-263A-FCAD6658EE04}"/>
          </ac:spMkLst>
        </pc:spChg>
        <pc:spChg chg="add mod">
          <ac:chgData name="Madhugowda" userId="8e8a88164156b089" providerId="LiveId" clId="{4724184A-FD67-4ABC-BDEC-D5617D53BF34}" dt="2022-06-24T04:28:46.280" v="1574"/>
          <ac:spMkLst>
            <pc:docMk/>
            <pc:sldMk cId="983540785" sldId="277"/>
            <ac:spMk id="6" creationId="{5A1449A3-DD8C-77DC-15A4-D931F53804DB}"/>
          </ac:spMkLst>
        </pc:spChg>
        <pc:spChg chg="add mod">
          <ac:chgData name="Madhugowda" userId="8e8a88164156b089" providerId="LiveId" clId="{4724184A-FD67-4ABC-BDEC-D5617D53BF34}" dt="2022-06-24T04:26:16.878" v="1549" actId="1076"/>
          <ac:spMkLst>
            <pc:docMk/>
            <pc:sldMk cId="983540785" sldId="277"/>
            <ac:spMk id="7" creationId="{B3B1F9BF-8F21-804C-B0DE-989EF9A0871B}"/>
          </ac:spMkLst>
        </pc:spChg>
        <pc:spChg chg="mod">
          <ac:chgData name="Madhugowda" userId="8e8a88164156b089" providerId="LiveId" clId="{4724184A-FD67-4ABC-BDEC-D5617D53BF34}" dt="2022-06-09T07:20:27.277" v="645" actId="1076"/>
          <ac:spMkLst>
            <pc:docMk/>
            <pc:sldMk cId="983540785" sldId="277"/>
            <ac:spMk id="8" creationId="{67A1A1C6-32BB-F188-8E02-657306DD4F1E}"/>
          </ac:spMkLst>
        </pc:spChg>
        <pc:spChg chg="mod">
          <ac:chgData name="Madhugowda" userId="8e8a88164156b089" providerId="LiveId" clId="{4724184A-FD67-4ABC-BDEC-D5617D53BF34}" dt="2022-06-09T07:13:49.152" v="616"/>
          <ac:spMkLst>
            <pc:docMk/>
            <pc:sldMk cId="983540785" sldId="277"/>
            <ac:spMk id="9" creationId="{52C63DDE-F177-3C73-A716-3628DF035BAC}"/>
          </ac:spMkLst>
        </pc:spChg>
        <pc:spChg chg="add mod">
          <ac:chgData name="Madhugowda" userId="8e8a88164156b089" providerId="LiveId" clId="{4724184A-FD67-4ABC-BDEC-D5617D53BF34}" dt="2022-06-24T04:30:17.614" v="1581" actId="1076"/>
          <ac:spMkLst>
            <pc:docMk/>
            <pc:sldMk cId="983540785" sldId="277"/>
            <ac:spMk id="11" creationId="{6FD4570F-32EC-77CD-07A3-D9C5F5B6DA76}"/>
          </ac:spMkLst>
        </pc:spChg>
        <pc:picChg chg="add mod">
          <ac:chgData name="Madhugowda" userId="8e8a88164156b089" providerId="LiveId" clId="{4724184A-FD67-4ABC-BDEC-D5617D53BF34}" dt="2022-06-24T04:26:04.722" v="1546" actId="14100"/>
          <ac:picMkLst>
            <pc:docMk/>
            <pc:sldMk cId="983540785" sldId="277"/>
            <ac:picMk id="5" creationId="{52A35435-89CF-22D8-39C3-5F920298FDAD}"/>
          </ac:picMkLst>
        </pc:picChg>
        <pc:picChg chg="add mod">
          <ac:chgData name="Madhugowda" userId="8e8a88164156b089" providerId="LiveId" clId="{4724184A-FD67-4ABC-BDEC-D5617D53BF34}" dt="2022-06-24T04:27:04.951" v="1557" actId="14100"/>
          <ac:picMkLst>
            <pc:docMk/>
            <pc:sldMk cId="983540785" sldId="277"/>
            <ac:picMk id="10" creationId="{BCA860D1-84F3-0F4A-41D3-40C480E01784}"/>
          </ac:picMkLst>
        </pc:picChg>
      </pc:sldChg>
      <pc:sldChg chg="addSp delSp modSp mod modAnim">
        <pc:chgData name="Madhugowda" userId="8e8a88164156b089" providerId="LiveId" clId="{4724184A-FD67-4ABC-BDEC-D5617D53BF34}" dt="2022-06-25T10:45:01.087" v="2889"/>
        <pc:sldMkLst>
          <pc:docMk/>
          <pc:sldMk cId="2993938662" sldId="284"/>
        </pc:sldMkLst>
        <pc:spChg chg="add del mod">
          <ac:chgData name="Madhugowda" userId="8e8a88164156b089" providerId="LiveId" clId="{4724184A-FD67-4ABC-BDEC-D5617D53BF34}" dt="2022-06-25T09:29:54.100" v="2278"/>
          <ac:spMkLst>
            <pc:docMk/>
            <pc:sldMk cId="2993938662" sldId="284"/>
            <ac:spMk id="2" creationId="{2886298D-5B4C-5F1E-673D-439D9F136650}"/>
          </ac:spMkLst>
        </pc:spChg>
        <pc:spChg chg="add mod">
          <ac:chgData name="Madhugowda" userId="8e8a88164156b089" providerId="LiveId" clId="{4724184A-FD67-4ABC-BDEC-D5617D53BF34}" dt="2022-06-25T09:37:58.352" v="2328" actId="14100"/>
          <ac:spMkLst>
            <pc:docMk/>
            <pc:sldMk cId="2993938662" sldId="284"/>
            <ac:spMk id="5" creationId="{C9598548-D09C-CA8D-503C-0555904864D2}"/>
          </ac:spMkLst>
        </pc:spChg>
        <pc:spChg chg="add mod">
          <ac:chgData name="Madhugowda" userId="8e8a88164156b089" providerId="LiveId" clId="{4724184A-FD67-4ABC-BDEC-D5617D53BF34}" dt="2022-06-25T09:39:25.079" v="2339" actId="113"/>
          <ac:spMkLst>
            <pc:docMk/>
            <pc:sldMk cId="2993938662" sldId="284"/>
            <ac:spMk id="6" creationId="{0E0E22FC-37B1-70D6-3910-6A187DC3B8A8}"/>
          </ac:spMkLst>
        </pc:spChg>
        <pc:spChg chg="mod">
          <ac:chgData name="Madhugowda" userId="8e8a88164156b089" providerId="LiveId" clId="{4724184A-FD67-4ABC-BDEC-D5617D53BF34}" dt="2022-06-09T07:13:49.152" v="616"/>
          <ac:spMkLst>
            <pc:docMk/>
            <pc:sldMk cId="2993938662" sldId="284"/>
            <ac:spMk id="8" creationId="{76A5EC8F-A221-43C6-7FBB-6373B0147BFC}"/>
          </ac:spMkLst>
        </pc:spChg>
        <pc:spChg chg="mod">
          <ac:chgData name="Madhugowda" userId="8e8a88164156b089" providerId="LiveId" clId="{4724184A-FD67-4ABC-BDEC-D5617D53BF34}" dt="2022-06-09T07:13:49.152" v="616"/>
          <ac:spMkLst>
            <pc:docMk/>
            <pc:sldMk cId="2993938662" sldId="284"/>
            <ac:spMk id="9" creationId="{EA15A505-F013-B1BC-1265-2F42F619AE9D}"/>
          </ac:spMkLst>
        </pc:spChg>
        <pc:picChg chg="add mod">
          <ac:chgData name="Madhugowda" userId="8e8a88164156b089" providerId="LiveId" clId="{4724184A-FD67-4ABC-BDEC-D5617D53BF34}" dt="2022-06-25T09:29:51.707" v="2276" actId="14100"/>
          <ac:picMkLst>
            <pc:docMk/>
            <pc:sldMk cId="2993938662" sldId="284"/>
            <ac:picMk id="4" creationId="{103368A3-9BDB-2CC7-A15D-F21C0474128D}"/>
          </ac:picMkLst>
        </pc:picChg>
      </pc:sldChg>
      <pc:sldChg chg="addSp delSp modSp mod delAnim modAnim">
        <pc:chgData name="Madhugowda" userId="8e8a88164156b089" providerId="LiveId" clId="{4724184A-FD67-4ABC-BDEC-D5617D53BF34}" dt="2022-06-25T10:51:47.065" v="2952"/>
        <pc:sldMkLst>
          <pc:docMk/>
          <pc:sldMk cId="150183674" sldId="285"/>
        </pc:sldMkLst>
        <pc:spChg chg="add mod">
          <ac:chgData name="Madhugowda" userId="8e8a88164156b089" providerId="LiveId" clId="{4724184A-FD67-4ABC-BDEC-D5617D53BF34}" dt="2022-06-25T08:56:40.300" v="2018" actId="14100"/>
          <ac:spMkLst>
            <pc:docMk/>
            <pc:sldMk cId="150183674" sldId="285"/>
            <ac:spMk id="2" creationId="{0EE39E7B-D183-4D3A-0B5D-304B00B00523}"/>
          </ac:spMkLst>
        </pc:spChg>
        <pc:spChg chg="add del mod">
          <ac:chgData name="Madhugowda" userId="8e8a88164156b089" providerId="LiveId" clId="{4724184A-FD67-4ABC-BDEC-D5617D53BF34}" dt="2022-06-24T04:04:31.525" v="992"/>
          <ac:spMkLst>
            <pc:docMk/>
            <pc:sldMk cId="150183674" sldId="285"/>
            <ac:spMk id="2" creationId="{27606544-393C-96F4-08A3-7BE9F2FD9B7B}"/>
          </ac:spMkLst>
        </pc:spChg>
        <pc:spChg chg="del mod">
          <ac:chgData name="Madhugowda" userId="8e8a88164156b089" providerId="LiveId" clId="{4724184A-FD67-4ABC-BDEC-D5617D53BF34}" dt="2022-06-07T13:32:09.645" v="583" actId="478"/>
          <ac:spMkLst>
            <pc:docMk/>
            <pc:sldMk cId="150183674" sldId="285"/>
            <ac:spMk id="3" creationId="{00000000-0000-0000-0000-000000000000}"/>
          </ac:spMkLst>
        </pc:spChg>
        <pc:spChg chg="add del mod">
          <ac:chgData name="Madhugowda" userId="8e8a88164156b089" providerId="LiveId" clId="{4724184A-FD67-4ABC-BDEC-D5617D53BF34}" dt="2022-06-24T04:04:43.639" v="997"/>
          <ac:spMkLst>
            <pc:docMk/>
            <pc:sldMk cId="150183674" sldId="285"/>
            <ac:spMk id="5" creationId="{6D93CF1B-BB3D-9524-A0D4-33259F04D2DD}"/>
          </ac:spMkLst>
        </pc:spChg>
        <pc:spChg chg="del mod">
          <ac:chgData name="Madhugowda" userId="8e8a88164156b089" providerId="LiveId" clId="{4724184A-FD67-4ABC-BDEC-D5617D53BF34}" dt="2022-06-07T13:32:07.600" v="581" actId="478"/>
          <ac:spMkLst>
            <pc:docMk/>
            <pc:sldMk cId="150183674" sldId="285"/>
            <ac:spMk id="5" creationId="{84EE803B-7043-86FD-0594-BF8830BA94D9}"/>
          </ac:spMkLst>
        </pc:spChg>
        <pc:spChg chg="add mod">
          <ac:chgData name="Madhugowda" userId="8e8a88164156b089" providerId="LiveId" clId="{4724184A-FD67-4ABC-BDEC-D5617D53BF34}" dt="2022-06-25T09:46:18.512" v="2373" actId="20577"/>
          <ac:spMkLst>
            <pc:docMk/>
            <pc:sldMk cId="150183674" sldId="285"/>
            <ac:spMk id="6" creationId="{39BF240C-3E05-7746-B31D-5528942EF88F}"/>
          </ac:spMkLst>
        </pc:spChg>
        <pc:spChg chg="mod">
          <ac:chgData name="Madhugowda" userId="8e8a88164156b089" providerId="LiveId" clId="{4724184A-FD67-4ABC-BDEC-D5617D53BF34}" dt="2022-06-09T07:19:12.926" v="632" actId="1076"/>
          <ac:spMkLst>
            <pc:docMk/>
            <pc:sldMk cId="150183674" sldId="285"/>
            <ac:spMk id="9" creationId="{B6F875B7-65A8-DD0E-3005-1A534E675E52}"/>
          </ac:spMkLst>
        </pc:spChg>
        <pc:spChg chg="mod">
          <ac:chgData name="Madhugowda" userId="8e8a88164156b089" providerId="LiveId" clId="{4724184A-FD67-4ABC-BDEC-D5617D53BF34}" dt="2022-06-09T07:13:49.152" v="616"/>
          <ac:spMkLst>
            <pc:docMk/>
            <pc:sldMk cId="150183674" sldId="285"/>
            <ac:spMk id="10" creationId="{585A0081-7228-AC26-0562-670F176AB0AE}"/>
          </ac:spMkLst>
        </pc:spChg>
        <pc:spChg chg="add del mod">
          <ac:chgData name="Madhugowda" userId="8e8a88164156b089" providerId="LiveId" clId="{4724184A-FD67-4ABC-BDEC-D5617D53BF34}" dt="2022-06-25T08:48:54.686" v="1953" actId="478"/>
          <ac:spMkLst>
            <pc:docMk/>
            <pc:sldMk cId="150183674" sldId="285"/>
            <ac:spMk id="11" creationId="{EC21CE12-4461-940D-C863-31914289D8AF}"/>
          </ac:spMkLst>
        </pc:spChg>
        <pc:spChg chg="add del mod">
          <ac:chgData name="Madhugowda" userId="8e8a88164156b089" providerId="LiveId" clId="{4724184A-FD67-4ABC-BDEC-D5617D53BF34}" dt="2022-06-25T08:48:59.846" v="1954" actId="478"/>
          <ac:spMkLst>
            <pc:docMk/>
            <pc:sldMk cId="150183674" sldId="285"/>
            <ac:spMk id="12" creationId="{16599D98-90F0-A885-F12E-9171BBAEF53B}"/>
          </ac:spMkLst>
        </pc:spChg>
        <pc:spChg chg="add mod">
          <ac:chgData name="Madhugowda" userId="8e8a88164156b089" providerId="LiveId" clId="{4724184A-FD67-4ABC-BDEC-D5617D53BF34}" dt="2022-06-25T09:46:15.368" v="2369" actId="571"/>
          <ac:spMkLst>
            <pc:docMk/>
            <pc:sldMk cId="150183674" sldId="285"/>
            <ac:spMk id="13" creationId="{ABFBF7E5-7002-443A-50AA-EEC9140BAB8D}"/>
          </ac:spMkLst>
        </pc:spChg>
        <pc:picChg chg="add del mod">
          <ac:chgData name="Madhugowda" userId="8e8a88164156b089" providerId="LiveId" clId="{4724184A-FD67-4ABC-BDEC-D5617D53BF34}" dt="2022-06-25T08:48:52.154" v="1951" actId="478"/>
          <ac:picMkLst>
            <pc:docMk/>
            <pc:sldMk cId="150183674" sldId="285"/>
            <ac:picMk id="4" creationId="{41DDA82E-4C58-1CBB-5A2F-90F370EE8935}"/>
          </ac:picMkLst>
        </pc:picChg>
        <pc:picChg chg="add del mod">
          <ac:chgData name="Madhugowda" userId="8e8a88164156b089" providerId="LiveId" clId="{4724184A-FD67-4ABC-BDEC-D5617D53BF34}" dt="2022-06-24T04:04:43.639" v="995" actId="478"/>
          <ac:picMkLst>
            <pc:docMk/>
            <pc:sldMk cId="150183674" sldId="285"/>
            <ac:picMk id="8" creationId="{48E33145-E613-4503-9813-540BB0318D03}"/>
          </ac:picMkLst>
        </pc:picChg>
      </pc:sldChg>
      <pc:sldChg chg="addSp modSp mod modAnim">
        <pc:chgData name="Madhugowda" userId="8e8a88164156b089" providerId="LiveId" clId="{4724184A-FD67-4ABC-BDEC-D5617D53BF34}" dt="2022-06-25T10:50:23.064" v="2944"/>
        <pc:sldMkLst>
          <pc:docMk/>
          <pc:sldMk cId="1523638175" sldId="286"/>
        </pc:sldMkLst>
        <pc:spChg chg="add mod">
          <ac:chgData name="Madhugowda" userId="8e8a88164156b089" providerId="LiveId" clId="{4724184A-FD67-4ABC-BDEC-D5617D53BF34}" dt="2022-06-07T12:45:10.052" v="45" actId="14100"/>
          <ac:spMkLst>
            <pc:docMk/>
            <pc:sldMk cId="1523638175" sldId="286"/>
            <ac:spMk id="2" creationId="{EB9309B5-08B8-25B0-7171-AB79C1C9163E}"/>
          </ac:spMkLst>
        </pc:spChg>
        <pc:spChg chg="add mod">
          <ac:chgData name="Madhugowda" userId="8e8a88164156b089" providerId="LiveId" clId="{4724184A-FD67-4ABC-BDEC-D5617D53BF34}" dt="2022-06-07T13:08:32.068" v="280" actId="14861"/>
          <ac:spMkLst>
            <pc:docMk/>
            <pc:sldMk cId="1523638175" sldId="286"/>
            <ac:spMk id="3" creationId="{20886995-4BFA-65CD-4580-2BDC26CA9B3F}"/>
          </ac:spMkLst>
        </pc:spChg>
        <pc:spChg chg="mod">
          <ac:chgData name="Madhugowda" userId="8e8a88164156b089" providerId="LiveId" clId="{4724184A-FD67-4ABC-BDEC-D5617D53BF34}" dt="2022-06-09T07:13:49.152" v="616"/>
          <ac:spMkLst>
            <pc:docMk/>
            <pc:sldMk cId="1523638175" sldId="286"/>
            <ac:spMk id="12" creationId="{41B297D3-5EB2-A45F-DBA4-BC70312DC5DA}"/>
          </ac:spMkLst>
        </pc:spChg>
        <pc:picChg chg="add mod">
          <ac:chgData name="Madhugowda" userId="8e8a88164156b089" providerId="LiveId" clId="{4724184A-FD67-4ABC-BDEC-D5617D53BF34}" dt="2022-06-07T12:46:10.500" v="56" actId="1076"/>
          <ac:picMkLst>
            <pc:docMk/>
            <pc:sldMk cId="1523638175" sldId="286"/>
            <ac:picMk id="10" creationId="{1BB423DF-405F-C6ED-7978-70F690852493}"/>
          </ac:picMkLst>
        </pc:picChg>
      </pc:sldChg>
      <pc:sldChg chg="addSp modSp mod modAnim">
        <pc:chgData name="Madhugowda" userId="8e8a88164156b089" providerId="LiveId" clId="{4724184A-FD67-4ABC-BDEC-D5617D53BF34}" dt="2022-06-25T10:50:37.850" v="2946"/>
        <pc:sldMkLst>
          <pc:docMk/>
          <pc:sldMk cId="270445714" sldId="287"/>
        </pc:sldMkLst>
        <pc:spChg chg="add mod">
          <ac:chgData name="Madhugowda" userId="8e8a88164156b089" providerId="LiveId" clId="{4724184A-FD67-4ABC-BDEC-D5617D53BF34}" dt="2022-06-07T13:08:45.491" v="281" actId="14861"/>
          <ac:spMkLst>
            <pc:docMk/>
            <pc:sldMk cId="270445714" sldId="287"/>
            <ac:spMk id="2" creationId="{D7D4B14D-53C7-E060-1177-6D7CFAF31370}"/>
          </ac:spMkLst>
        </pc:spChg>
        <pc:spChg chg="add mod">
          <ac:chgData name="Madhugowda" userId="8e8a88164156b089" providerId="LiveId" clId="{4724184A-FD67-4ABC-BDEC-D5617D53BF34}" dt="2022-06-24T04:10:25.555" v="1365" actId="20577"/>
          <ac:spMkLst>
            <pc:docMk/>
            <pc:sldMk cId="270445714" sldId="287"/>
            <ac:spMk id="3" creationId="{F75DA3B6-DD63-2CAE-FCE9-484472C20630}"/>
          </ac:spMkLst>
        </pc:spChg>
        <pc:spChg chg="mod">
          <ac:chgData name="Madhugowda" userId="8e8a88164156b089" providerId="LiveId" clId="{4724184A-FD67-4ABC-BDEC-D5617D53BF34}" dt="2022-06-09T07:13:49.152" v="616"/>
          <ac:spMkLst>
            <pc:docMk/>
            <pc:sldMk cId="270445714" sldId="287"/>
            <ac:spMk id="12" creationId="{203FC1A7-C39C-61AD-2525-3279D659AED2}"/>
          </ac:spMkLst>
        </pc:spChg>
        <pc:picChg chg="add mod">
          <ac:chgData name="Madhugowda" userId="8e8a88164156b089" providerId="LiveId" clId="{4724184A-FD67-4ABC-BDEC-D5617D53BF34}" dt="2022-06-07T12:49:01.706" v="101" actId="1076"/>
          <ac:picMkLst>
            <pc:docMk/>
            <pc:sldMk cId="270445714" sldId="287"/>
            <ac:picMk id="9" creationId="{148A8FC9-AEF8-3F08-7BFA-A5A30C761277}"/>
          </ac:picMkLst>
        </pc:picChg>
      </pc:sldChg>
      <pc:sldChg chg="addSp delSp modSp mod modAnim">
        <pc:chgData name="Madhugowda" userId="8e8a88164156b089" providerId="LiveId" clId="{4724184A-FD67-4ABC-BDEC-D5617D53BF34}" dt="2022-06-25T10:50:47.759" v="2947"/>
        <pc:sldMkLst>
          <pc:docMk/>
          <pc:sldMk cId="1892913324" sldId="288"/>
        </pc:sldMkLst>
        <pc:spChg chg="add mod">
          <ac:chgData name="Madhugowda" userId="8e8a88164156b089" providerId="LiveId" clId="{4724184A-FD67-4ABC-BDEC-D5617D53BF34}" dt="2022-06-07T13:08:53.161" v="282" actId="14861"/>
          <ac:spMkLst>
            <pc:docMk/>
            <pc:sldMk cId="1892913324" sldId="288"/>
            <ac:spMk id="2" creationId="{543C47BB-914F-64C1-A11B-B7EF51B5EA61}"/>
          </ac:spMkLst>
        </pc:spChg>
        <pc:spChg chg="add mod">
          <ac:chgData name="Madhugowda" userId="8e8a88164156b089" providerId="LiveId" clId="{4724184A-FD67-4ABC-BDEC-D5617D53BF34}" dt="2022-06-07T13:04:06.133" v="260" actId="115"/>
          <ac:spMkLst>
            <pc:docMk/>
            <pc:sldMk cId="1892913324" sldId="288"/>
            <ac:spMk id="3" creationId="{2DFB1ED5-8BC4-C65C-2286-AFDBBA8A402B}"/>
          </ac:spMkLst>
        </pc:spChg>
        <pc:spChg chg="add mod">
          <ac:chgData name="Madhugowda" userId="8e8a88164156b089" providerId="LiveId" clId="{4724184A-FD67-4ABC-BDEC-D5617D53BF34}" dt="2022-06-07T13:04:10.679" v="262" actId="115"/>
          <ac:spMkLst>
            <pc:docMk/>
            <pc:sldMk cId="1892913324" sldId="288"/>
            <ac:spMk id="7" creationId="{61E4D9CC-F179-EF3D-7F9D-F5AA9A5EC095}"/>
          </ac:spMkLst>
        </pc:spChg>
        <pc:spChg chg="mod">
          <ac:chgData name="Madhugowda" userId="8e8a88164156b089" providerId="LiveId" clId="{4724184A-FD67-4ABC-BDEC-D5617D53BF34}" dt="2022-06-09T07:13:49.152" v="616"/>
          <ac:spMkLst>
            <pc:docMk/>
            <pc:sldMk cId="1892913324" sldId="288"/>
            <ac:spMk id="15" creationId="{991311ED-3FDB-B64A-74B8-A29DD9D86FAD}"/>
          </ac:spMkLst>
        </pc:spChg>
        <pc:picChg chg="add del mod">
          <ac:chgData name="Madhugowda" userId="8e8a88164156b089" providerId="LiveId" clId="{4724184A-FD67-4ABC-BDEC-D5617D53BF34}" dt="2022-06-07T12:51:14.053" v="113" actId="478"/>
          <ac:picMkLst>
            <pc:docMk/>
            <pc:sldMk cId="1892913324" sldId="288"/>
            <ac:picMk id="10" creationId="{2F09C995-1FA9-6529-D132-26688FAA4039}"/>
          </ac:picMkLst>
        </pc:picChg>
        <pc:picChg chg="add del mod">
          <ac:chgData name="Madhugowda" userId="8e8a88164156b089" providerId="LiveId" clId="{4724184A-FD67-4ABC-BDEC-D5617D53BF34}" dt="2022-06-07T12:51:10.675" v="112" actId="478"/>
          <ac:picMkLst>
            <pc:docMk/>
            <pc:sldMk cId="1892913324" sldId="288"/>
            <ac:picMk id="11" creationId="{9EA28046-FFE2-D9B5-5E3A-F8B1F03F5247}"/>
          </ac:picMkLst>
        </pc:picChg>
        <pc:picChg chg="add mod">
          <ac:chgData name="Madhugowda" userId="8e8a88164156b089" providerId="LiveId" clId="{4724184A-FD67-4ABC-BDEC-D5617D53BF34}" dt="2022-06-07T12:57:05.681" v="192" actId="1076"/>
          <ac:picMkLst>
            <pc:docMk/>
            <pc:sldMk cId="1892913324" sldId="288"/>
            <ac:picMk id="12" creationId="{67483959-246C-7295-40BD-86D863106908}"/>
          </ac:picMkLst>
        </pc:picChg>
        <pc:picChg chg="add mod">
          <ac:chgData name="Madhugowda" userId="8e8a88164156b089" providerId="LiveId" clId="{4724184A-FD67-4ABC-BDEC-D5617D53BF34}" dt="2022-06-07T12:56:57.925" v="189" actId="1076"/>
          <ac:picMkLst>
            <pc:docMk/>
            <pc:sldMk cId="1892913324" sldId="288"/>
            <ac:picMk id="13" creationId="{425742DC-7F88-1A02-6B47-C897F3FB843B}"/>
          </ac:picMkLst>
        </pc:picChg>
      </pc:sldChg>
      <pc:sldChg chg="addSp delSp modSp del mod">
        <pc:chgData name="Madhugowda" userId="8e8a88164156b089" providerId="LiveId" clId="{4724184A-FD67-4ABC-BDEC-D5617D53BF34}" dt="2022-06-25T08:48:45.205" v="1947" actId="47"/>
        <pc:sldMkLst>
          <pc:docMk/>
          <pc:sldMk cId="3975340638" sldId="289"/>
        </pc:sldMkLst>
        <pc:spChg chg="add mod">
          <ac:chgData name="Madhugowda" userId="8e8a88164156b089" providerId="LiveId" clId="{4724184A-FD67-4ABC-BDEC-D5617D53BF34}" dt="2022-06-24T04:24:51.707" v="1532" actId="1076"/>
          <ac:spMkLst>
            <pc:docMk/>
            <pc:sldMk cId="3975340638" sldId="289"/>
            <ac:spMk id="2" creationId="{7A68E52C-EB20-B6D2-87BF-521179EE1A92}"/>
          </ac:spMkLst>
        </pc:spChg>
        <pc:spChg chg="mod">
          <ac:chgData name="Madhugowda" userId="8e8a88164156b089" providerId="LiveId" clId="{4724184A-FD67-4ABC-BDEC-D5617D53BF34}" dt="2022-06-24T04:24:11.873" v="1523" actId="1076"/>
          <ac:spMkLst>
            <pc:docMk/>
            <pc:sldMk cId="3975340638" sldId="289"/>
            <ac:spMk id="4" creationId="{942322DA-FA98-37CE-B109-B06A8CDED8F8}"/>
          </ac:spMkLst>
        </pc:spChg>
        <pc:spChg chg="mod">
          <ac:chgData name="Madhugowda" userId="8e8a88164156b089" providerId="LiveId" clId="{4724184A-FD67-4ABC-BDEC-D5617D53BF34}" dt="2022-06-24T04:24:11.873" v="1523" actId="1076"/>
          <ac:spMkLst>
            <pc:docMk/>
            <pc:sldMk cId="3975340638" sldId="289"/>
            <ac:spMk id="6" creationId="{27CE1199-6654-3F7E-534B-9BF43751CDF7}"/>
          </ac:spMkLst>
        </pc:spChg>
        <pc:spChg chg="add del mod">
          <ac:chgData name="Madhugowda" userId="8e8a88164156b089" providerId="LiveId" clId="{4724184A-FD67-4ABC-BDEC-D5617D53BF34}" dt="2022-06-24T04:25:17.046" v="1535"/>
          <ac:spMkLst>
            <pc:docMk/>
            <pc:sldMk cId="3975340638" sldId="289"/>
            <ac:spMk id="7" creationId="{E4820B66-94C5-C6C2-4A12-774533A8F6AF}"/>
          </ac:spMkLst>
        </pc:spChg>
        <pc:spChg chg="mod">
          <ac:chgData name="Madhugowda" userId="8e8a88164156b089" providerId="LiveId" clId="{4724184A-FD67-4ABC-BDEC-D5617D53BF34}" dt="2022-06-24T04:24:20.239" v="1526"/>
          <ac:spMkLst>
            <pc:docMk/>
            <pc:sldMk cId="3975340638" sldId="289"/>
            <ac:spMk id="8" creationId="{6A23602E-EEC3-4863-6A97-31C3EE4CD7D4}"/>
          </ac:spMkLst>
        </pc:spChg>
        <pc:spChg chg="mod">
          <ac:chgData name="Madhugowda" userId="8e8a88164156b089" providerId="LiveId" clId="{4724184A-FD67-4ABC-BDEC-D5617D53BF34}" dt="2022-06-24T04:24:20.239" v="1526"/>
          <ac:spMkLst>
            <pc:docMk/>
            <pc:sldMk cId="3975340638" sldId="289"/>
            <ac:spMk id="9" creationId="{FADB569E-B810-5A7D-D0F2-4E430283DABC}"/>
          </ac:spMkLst>
        </pc:spChg>
        <pc:spChg chg="mod">
          <ac:chgData name="Madhugowda" userId="8e8a88164156b089" providerId="LiveId" clId="{4724184A-FD67-4ABC-BDEC-D5617D53BF34}" dt="2022-06-24T04:25:00.492" v="1533" actId="1076"/>
          <ac:spMkLst>
            <pc:docMk/>
            <pc:sldMk cId="3975340638" sldId="289"/>
            <ac:spMk id="11" creationId="{82F3BF49-CE09-D5DE-D335-0B3D1F7D2818}"/>
          </ac:spMkLst>
        </pc:spChg>
        <pc:spChg chg="mod">
          <ac:chgData name="Madhugowda" userId="8e8a88164156b089" providerId="LiveId" clId="{4724184A-FD67-4ABC-BDEC-D5617D53BF34}" dt="2022-06-24T04:25:00.492" v="1533" actId="1076"/>
          <ac:spMkLst>
            <pc:docMk/>
            <pc:sldMk cId="3975340638" sldId="289"/>
            <ac:spMk id="12" creationId="{749D381C-2EA4-4D3D-E3E4-2D3A504AF9BB}"/>
          </ac:spMkLst>
        </pc:spChg>
        <pc:grpChg chg="mod">
          <ac:chgData name="Madhugowda" userId="8e8a88164156b089" providerId="LiveId" clId="{4724184A-FD67-4ABC-BDEC-D5617D53BF34}" dt="2022-06-24T04:24:20.239" v="1526"/>
          <ac:grpSpMkLst>
            <pc:docMk/>
            <pc:sldMk cId="3975340638" sldId="289"/>
            <ac:grpSpMk id="1" creationId="{00000000-0000-0000-0000-000000000000}"/>
          </ac:grpSpMkLst>
        </pc:grpChg>
        <pc:grpChg chg="add del mod">
          <ac:chgData name="Madhugowda" userId="8e8a88164156b089" providerId="LiveId" clId="{4724184A-FD67-4ABC-BDEC-D5617D53BF34}" dt="2022-06-24T04:24:12.281" v="1524"/>
          <ac:grpSpMkLst>
            <pc:docMk/>
            <pc:sldMk cId="3975340638" sldId="289"/>
            <ac:grpSpMk id="3" creationId="{EA5444C0-8AC3-5B28-4D12-CBE4C2AF990F}"/>
          </ac:grpSpMkLst>
        </pc:grpChg>
        <pc:grpChg chg="add mod">
          <ac:chgData name="Madhugowda" userId="8e8a88164156b089" providerId="LiveId" clId="{4724184A-FD67-4ABC-BDEC-D5617D53BF34}" dt="2022-06-24T04:25:00.492" v="1533" actId="1076"/>
          <ac:grpSpMkLst>
            <pc:docMk/>
            <pc:sldMk cId="3975340638" sldId="289"/>
            <ac:grpSpMk id="10" creationId="{6C2D127A-BDA2-71CA-8EBB-8856A4551256}"/>
          </ac:grpSpMkLst>
        </pc:grpChg>
        <pc:picChg chg="add mod">
          <ac:chgData name="Madhugowda" userId="8e8a88164156b089" providerId="LiveId" clId="{4724184A-FD67-4ABC-BDEC-D5617D53BF34}" dt="2022-06-24T04:24:20.239" v="1526"/>
          <ac:picMkLst>
            <pc:docMk/>
            <pc:sldMk cId="3975340638" sldId="289"/>
            <ac:picMk id="5" creationId="{55796083-24E2-0429-1AF7-3F075E9124ED}"/>
          </ac:picMkLst>
        </pc:picChg>
        <pc:picChg chg="mod">
          <ac:chgData name="Madhugowda" userId="8e8a88164156b089" providerId="LiveId" clId="{4724184A-FD67-4ABC-BDEC-D5617D53BF34}" dt="2022-06-24T04:24:11.873" v="1523" actId="1076"/>
          <ac:picMkLst>
            <pc:docMk/>
            <pc:sldMk cId="3975340638" sldId="289"/>
            <ac:picMk id="4101" creationId="{98F73FE2-ECCA-50D0-8598-C991054E6F62}"/>
          </ac:picMkLst>
        </pc:picChg>
        <pc:picChg chg="mod">
          <ac:chgData name="Madhugowda" userId="8e8a88164156b089" providerId="LiveId" clId="{4724184A-FD67-4ABC-BDEC-D5617D53BF34}" dt="2022-06-24T04:25:00.492" v="1533" actId="1076"/>
          <ac:picMkLst>
            <pc:docMk/>
            <pc:sldMk cId="3975340638" sldId="289"/>
            <ac:picMk id="4105" creationId="{EC387C0A-4964-93BE-ADB8-493552312978}"/>
          </ac:picMkLst>
        </pc:picChg>
      </pc:sldChg>
      <pc:sldChg chg="modSp mod modAnim">
        <pc:chgData name="Madhugowda" userId="8e8a88164156b089" providerId="LiveId" clId="{4724184A-FD67-4ABC-BDEC-D5617D53BF34}" dt="2022-06-25T10:57:16.674" v="2971"/>
        <pc:sldMkLst>
          <pc:docMk/>
          <pc:sldMk cId="2636296021" sldId="292"/>
        </pc:sldMkLst>
        <pc:spChg chg="mod">
          <ac:chgData name="Madhugowda" userId="8e8a88164156b089" providerId="LiveId" clId="{4724184A-FD67-4ABC-BDEC-D5617D53BF34}" dt="2022-06-09T07:18:46.553" v="629" actId="1076"/>
          <ac:spMkLst>
            <pc:docMk/>
            <pc:sldMk cId="2636296021" sldId="292"/>
            <ac:spMk id="9" creationId="{71B2D54E-86F5-8983-BB20-C3A697F6A521}"/>
          </ac:spMkLst>
        </pc:spChg>
        <pc:spChg chg="mod">
          <ac:chgData name="Madhugowda" userId="8e8a88164156b089" providerId="LiveId" clId="{4724184A-FD67-4ABC-BDEC-D5617D53BF34}" dt="2022-06-09T07:13:49.152" v="616"/>
          <ac:spMkLst>
            <pc:docMk/>
            <pc:sldMk cId="2636296021" sldId="292"/>
            <ac:spMk id="10" creationId="{5FD2A279-E234-F1C7-4A05-62A66833D195}"/>
          </ac:spMkLst>
        </pc:spChg>
      </pc:sldChg>
      <pc:sldChg chg="addSp delSp modSp del mod">
        <pc:chgData name="Madhugowda" userId="8e8a88164156b089" providerId="LiveId" clId="{4724184A-FD67-4ABC-BDEC-D5617D53BF34}" dt="2022-06-25T08:48:40.050" v="1945" actId="47"/>
        <pc:sldMkLst>
          <pc:docMk/>
          <pc:sldMk cId="3900155883" sldId="295"/>
        </pc:sldMkLst>
        <pc:spChg chg="add del mod">
          <ac:chgData name="Madhugowda" userId="8e8a88164156b089" providerId="LiveId" clId="{4724184A-FD67-4ABC-BDEC-D5617D53BF34}" dt="2022-06-24T04:33:17.192" v="1601"/>
          <ac:spMkLst>
            <pc:docMk/>
            <pc:sldMk cId="3900155883" sldId="295"/>
            <ac:spMk id="2" creationId="{3468C899-052B-0144-D7FE-7033222F970F}"/>
          </ac:spMkLst>
        </pc:spChg>
        <pc:spChg chg="add del mod">
          <ac:chgData name="Madhugowda" userId="8e8a88164156b089" providerId="LiveId" clId="{4724184A-FD67-4ABC-BDEC-D5617D53BF34}" dt="2022-06-24T04:33:58.035" v="1607"/>
          <ac:spMkLst>
            <pc:docMk/>
            <pc:sldMk cId="3900155883" sldId="295"/>
            <ac:spMk id="7" creationId="{FAE2DD7F-FE21-F1BB-A505-CF72F6FBD742}"/>
          </ac:spMkLst>
        </pc:spChg>
        <pc:spChg chg="mod">
          <ac:chgData name="Madhugowda" userId="8e8a88164156b089" providerId="LiveId" clId="{4724184A-FD67-4ABC-BDEC-D5617D53BF34}" dt="2022-06-09T07:20:42.052" v="648" actId="2711"/>
          <ac:spMkLst>
            <pc:docMk/>
            <pc:sldMk cId="3900155883" sldId="295"/>
            <ac:spMk id="8" creationId="{F065921F-D521-0074-A42F-BA110C1ADA12}"/>
          </ac:spMkLst>
        </pc:spChg>
        <pc:spChg chg="mod">
          <ac:chgData name="Madhugowda" userId="8e8a88164156b089" providerId="LiveId" clId="{4724184A-FD67-4ABC-BDEC-D5617D53BF34}" dt="2022-06-09T07:13:49.152" v="616"/>
          <ac:spMkLst>
            <pc:docMk/>
            <pc:sldMk cId="3900155883" sldId="295"/>
            <ac:spMk id="9" creationId="{2606E3EA-115E-9017-D0A6-F3B5A1E83075}"/>
          </ac:spMkLst>
        </pc:spChg>
        <pc:spChg chg="add del mod">
          <ac:chgData name="Madhugowda" userId="8e8a88164156b089" providerId="LiveId" clId="{4724184A-FD67-4ABC-BDEC-D5617D53BF34}" dt="2022-06-24T04:34:41.592" v="1653" actId="767"/>
          <ac:spMkLst>
            <pc:docMk/>
            <pc:sldMk cId="3900155883" sldId="295"/>
            <ac:spMk id="12" creationId="{BF9DC798-38BA-A061-1A2B-F34CAC4325C8}"/>
          </ac:spMkLst>
        </pc:spChg>
        <pc:spChg chg="add del mod">
          <ac:chgData name="Madhugowda" userId="8e8a88164156b089" providerId="LiveId" clId="{4724184A-FD67-4ABC-BDEC-D5617D53BF34}" dt="2022-06-24T04:37:08.470" v="1666"/>
          <ac:spMkLst>
            <pc:docMk/>
            <pc:sldMk cId="3900155883" sldId="295"/>
            <ac:spMk id="13" creationId="{A583E685-A339-80FE-E878-1F89BA423F95}"/>
          </ac:spMkLst>
        </pc:spChg>
        <pc:spChg chg="add mod">
          <ac:chgData name="Madhugowda" userId="8e8a88164156b089" providerId="LiveId" clId="{4724184A-FD67-4ABC-BDEC-D5617D53BF34}" dt="2022-06-24T04:37:24.850" v="1668" actId="1076"/>
          <ac:spMkLst>
            <pc:docMk/>
            <pc:sldMk cId="3900155883" sldId="295"/>
            <ac:spMk id="14" creationId="{E47761E9-362B-0E98-1789-5906481ABC09}"/>
          </ac:spMkLst>
        </pc:spChg>
        <pc:spChg chg="add mod">
          <ac:chgData name="Madhugowda" userId="8e8a88164156b089" providerId="LiveId" clId="{4724184A-FD67-4ABC-BDEC-D5617D53BF34}" dt="2022-06-24T04:38:21.726" v="1676" actId="1076"/>
          <ac:spMkLst>
            <pc:docMk/>
            <pc:sldMk cId="3900155883" sldId="295"/>
            <ac:spMk id="15" creationId="{91286405-812B-7870-9BFD-BCFC5C00AC05}"/>
          </ac:spMkLst>
        </pc:spChg>
        <pc:picChg chg="add del mod">
          <ac:chgData name="Madhugowda" userId="8e8a88164156b089" providerId="LiveId" clId="{4724184A-FD67-4ABC-BDEC-D5617D53BF34}" dt="2022-06-24T04:33:17.192" v="1599" actId="478"/>
          <ac:picMkLst>
            <pc:docMk/>
            <pc:sldMk cId="3900155883" sldId="295"/>
            <ac:picMk id="4" creationId="{F1417DAA-A07B-C703-47B3-B73EAA81F015}"/>
          </ac:picMkLst>
        </pc:picChg>
        <pc:picChg chg="add mod">
          <ac:chgData name="Madhugowda" userId="8e8a88164156b089" providerId="LiveId" clId="{4724184A-FD67-4ABC-BDEC-D5617D53BF34}" dt="2022-06-24T04:31:37.534" v="1593" actId="1076"/>
          <ac:picMkLst>
            <pc:docMk/>
            <pc:sldMk cId="3900155883" sldId="295"/>
            <ac:picMk id="5" creationId="{AA2D1692-D40F-EA6C-2B6A-5B6E9178C2DC}"/>
          </ac:picMkLst>
        </pc:picChg>
        <pc:picChg chg="add mod">
          <ac:chgData name="Madhugowda" userId="8e8a88164156b089" providerId="LiveId" clId="{4724184A-FD67-4ABC-BDEC-D5617D53BF34}" dt="2022-06-24T04:31:24.223" v="1591" actId="14100"/>
          <ac:picMkLst>
            <pc:docMk/>
            <pc:sldMk cId="3900155883" sldId="295"/>
            <ac:picMk id="6" creationId="{E2A90B9E-6460-D74D-1938-4760028B0B90}"/>
          </ac:picMkLst>
        </pc:picChg>
        <pc:picChg chg="add mod">
          <ac:chgData name="Madhugowda" userId="8e8a88164156b089" providerId="LiveId" clId="{4724184A-FD67-4ABC-BDEC-D5617D53BF34}" dt="2022-06-24T04:34:13.423" v="1610" actId="1076"/>
          <ac:picMkLst>
            <pc:docMk/>
            <pc:sldMk cId="3900155883" sldId="295"/>
            <ac:picMk id="11" creationId="{3C0F3B21-B495-0EB2-D1C2-F483D48BBC21}"/>
          </ac:picMkLst>
        </pc:picChg>
      </pc:sldChg>
      <pc:sldChg chg="addSp delSp modSp mod modAnim">
        <pc:chgData name="Madhugowda" userId="8e8a88164156b089" providerId="LiveId" clId="{4724184A-FD67-4ABC-BDEC-D5617D53BF34}" dt="2022-06-25T10:44:35.791" v="2883"/>
        <pc:sldMkLst>
          <pc:docMk/>
          <pc:sldMk cId="1639217633" sldId="296"/>
        </pc:sldMkLst>
        <pc:spChg chg="add del mod">
          <ac:chgData name="Madhugowda" userId="8e8a88164156b089" providerId="LiveId" clId="{4724184A-FD67-4ABC-BDEC-D5617D53BF34}" dt="2022-06-24T04:48:32.867" v="1767"/>
          <ac:spMkLst>
            <pc:docMk/>
            <pc:sldMk cId="1639217633" sldId="296"/>
            <ac:spMk id="2" creationId="{281907AD-49C7-627E-5283-AFAE5BE2AC8E}"/>
          </ac:spMkLst>
        </pc:spChg>
        <pc:spChg chg="add del mod">
          <ac:chgData name="Madhugowda" userId="8e8a88164156b089" providerId="LiveId" clId="{4724184A-FD67-4ABC-BDEC-D5617D53BF34}" dt="2022-06-25T09:07:15.953" v="2110"/>
          <ac:spMkLst>
            <pc:docMk/>
            <pc:sldMk cId="1639217633" sldId="296"/>
            <ac:spMk id="2" creationId="{EFF5CC90-24E4-C0D8-B945-7AA8225E86C2}"/>
          </ac:spMkLst>
        </pc:spChg>
        <pc:spChg chg="add del mod">
          <ac:chgData name="Madhugowda" userId="8e8a88164156b089" providerId="LiveId" clId="{4724184A-FD67-4ABC-BDEC-D5617D53BF34}" dt="2022-06-25T08:48:15.089" v="1929" actId="478"/>
          <ac:spMkLst>
            <pc:docMk/>
            <pc:sldMk cId="1639217633" sldId="296"/>
            <ac:spMk id="3" creationId="{3381F497-2518-4B03-D643-3C3F52DDBE7E}"/>
          </ac:spMkLst>
        </pc:spChg>
        <pc:spChg chg="add del mod">
          <ac:chgData name="Madhugowda" userId="8e8a88164156b089" providerId="LiveId" clId="{4724184A-FD67-4ABC-BDEC-D5617D53BF34}" dt="2022-06-25T08:48:19.906" v="1932" actId="478"/>
          <ac:spMkLst>
            <pc:docMk/>
            <pc:sldMk cId="1639217633" sldId="296"/>
            <ac:spMk id="4" creationId="{551AF80A-CA2E-4894-B738-247CBEE6747A}"/>
          </ac:spMkLst>
        </pc:spChg>
        <pc:spChg chg="add mod">
          <ac:chgData name="Madhugowda" userId="8e8a88164156b089" providerId="LiveId" clId="{4724184A-FD67-4ABC-BDEC-D5617D53BF34}" dt="2022-06-25T09:07:04.776" v="2106"/>
          <ac:spMkLst>
            <pc:docMk/>
            <pc:sldMk cId="1639217633" sldId="296"/>
            <ac:spMk id="8" creationId="{21348128-45C5-C702-20B5-4A10A3AC58F6}"/>
          </ac:spMkLst>
        </pc:spChg>
        <pc:spChg chg="mod">
          <ac:chgData name="Madhugowda" userId="8e8a88164156b089" providerId="LiveId" clId="{4724184A-FD67-4ABC-BDEC-D5617D53BF34}" dt="2022-06-09T07:13:49.152" v="616"/>
          <ac:spMkLst>
            <pc:docMk/>
            <pc:sldMk cId="1639217633" sldId="296"/>
            <ac:spMk id="9" creationId="{26574B68-9ABA-48FA-EE06-4ED7C691D6FF}"/>
          </ac:spMkLst>
        </pc:spChg>
        <pc:spChg chg="mod">
          <ac:chgData name="Madhugowda" userId="8e8a88164156b089" providerId="LiveId" clId="{4724184A-FD67-4ABC-BDEC-D5617D53BF34}" dt="2022-06-09T07:13:49.152" v="616"/>
          <ac:spMkLst>
            <pc:docMk/>
            <pc:sldMk cId="1639217633" sldId="296"/>
            <ac:spMk id="10" creationId="{88A9DEC4-5FDB-CDB0-6654-9203912A2150}"/>
          </ac:spMkLst>
        </pc:spChg>
        <pc:spChg chg="add mod">
          <ac:chgData name="Madhugowda" userId="8e8a88164156b089" providerId="LiveId" clId="{4724184A-FD67-4ABC-BDEC-D5617D53BF34}" dt="2022-06-25T09:07:05.448" v="2107"/>
          <ac:spMkLst>
            <pc:docMk/>
            <pc:sldMk cId="1639217633" sldId="296"/>
            <ac:spMk id="12" creationId="{DF256178-8794-519E-5DEC-165B87BF3EC9}"/>
          </ac:spMkLst>
        </pc:spChg>
        <pc:spChg chg="add del mod">
          <ac:chgData name="Madhugowda" userId="8e8a88164156b089" providerId="LiveId" clId="{4724184A-FD67-4ABC-BDEC-D5617D53BF34}" dt="2022-06-25T09:10:08.953" v="2124" actId="478"/>
          <ac:spMkLst>
            <pc:docMk/>
            <pc:sldMk cId="1639217633" sldId="296"/>
            <ac:spMk id="14" creationId="{A1366456-CBD7-F135-DC6A-B45EEE7E7F3C}"/>
          </ac:spMkLst>
        </pc:spChg>
        <pc:spChg chg="add mod">
          <ac:chgData name="Madhugowda" userId="8e8a88164156b089" providerId="LiveId" clId="{4724184A-FD67-4ABC-BDEC-D5617D53BF34}" dt="2022-06-25T09:10:35.838" v="2131"/>
          <ac:spMkLst>
            <pc:docMk/>
            <pc:sldMk cId="1639217633" sldId="296"/>
            <ac:spMk id="15" creationId="{6247231C-A0B3-7436-8465-9680A4C7A098}"/>
          </ac:spMkLst>
        </pc:spChg>
        <pc:spChg chg="add mod">
          <ac:chgData name="Madhugowda" userId="8e8a88164156b089" providerId="LiveId" clId="{4724184A-FD67-4ABC-BDEC-D5617D53BF34}" dt="2022-06-25T09:39:47.730" v="2341" actId="113"/>
          <ac:spMkLst>
            <pc:docMk/>
            <pc:sldMk cId="1639217633" sldId="296"/>
            <ac:spMk id="16" creationId="{FD920280-F072-A1B4-94BA-1F4D122C9515}"/>
          </ac:spMkLst>
        </pc:spChg>
        <pc:graphicFrameChg chg="add del mod modGraphic">
          <ac:chgData name="Madhugowda" userId="8e8a88164156b089" providerId="LiveId" clId="{4724184A-FD67-4ABC-BDEC-D5617D53BF34}" dt="2022-06-25T09:10:14.679" v="2128" actId="478"/>
          <ac:graphicFrameMkLst>
            <pc:docMk/>
            <pc:sldMk cId="1639217633" sldId="296"/>
            <ac:graphicFrameMk id="5" creationId="{DA823B99-E64D-DE2F-388A-AB8BE4A94AEC}"/>
          </ac:graphicFrameMkLst>
        </pc:graphicFrameChg>
        <pc:graphicFrameChg chg="add del mod modGraphic">
          <ac:chgData name="Madhugowda" userId="8e8a88164156b089" providerId="LiveId" clId="{4724184A-FD67-4ABC-BDEC-D5617D53BF34}" dt="2022-06-25T09:10:11.363" v="2126" actId="478"/>
          <ac:graphicFrameMkLst>
            <pc:docMk/>
            <pc:sldMk cId="1639217633" sldId="296"/>
            <ac:graphicFrameMk id="11" creationId="{F04F6B9A-F50D-ECC9-CAF5-D009D5853F70}"/>
          </ac:graphicFrameMkLst>
        </pc:graphicFrameChg>
        <pc:graphicFrameChg chg="add del mod modGraphic">
          <ac:chgData name="Madhugowda" userId="8e8a88164156b089" providerId="LiveId" clId="{4724184A-FD67-4ABC-BDEC-D5617D53BF34}" dt="2022-06-25T09:10:07.121" v="2122" actId="478"/>
          <ac:graphicFrameMkLst>
            <pc:docMk/>
            <pc:sldMk cId="1639217633" sldId="296"/>
            <ac:graphicFrameMk id="13" creationId="{7E34861C-9029-7A88-CC95-F49AA36C8282}"/>
          </ac:graphicFrameMkLst>
        </pc:graphicFrameChg>
        <pc:picChg chg="add del mod">
          <ac:chgData name="Madhugowda" userId="8e8a88164156b089" providerId="LiveId" clId="{4724184A-FD67-4ABC-BDEC-D5617D53BF34}" dt="2022-06-25T08:48:15.760" v="1930" actId="478"/>
          <ac:picMkLst>
            <pc:docMk/>
            <pc:sldMk cId="1639217633" sldId="296"/>
            <ac:picMk id="7" creationId="{5F8511EC-7C75-CB5E-3BAA-36F7C8867D0E}"/>
          </ac:picMkLst>
        </pc:picChg>
        <pc:picChg chg="add mod">
          <ac:chgData name="Madhugowda" userId="8e8a88164156b089" providerId="LiveId" clId="{4724184A-FD67-4ABC-BDEC-D5617D53BF34}" dt="2022-06-25T09:22:13.415" v="2241" actId="14100"/>
          <ac:picMkLst>
            <pc:docMk/>
            <pc:sldMk cId="1639217633" sldId="296"/>
            <ac:picMk id="17" creationId="{BEA67798-AC54-65C4-5837-E3B8A8D59DC2}"/>
          </ac:picMkLst>
        </pc:picChg>
      </pc:sldChg>
      <pc:sldChg chg="addSp delSp modSp mod modAnim">
        <pc:chgData name="Madhugowda" userId="8e8a88164156b089" providerId="LiveId" clId="{4724184A-FD67-4ABC-BDEC-D5617D53BF34}" dt="2022-06-25T10:44:49.913" v="2886"/>
        <pc:sldMkLst>
          <pc:docMk/>
          <pc:sldMk cId="1282853971" sldId="297"/>
        </pc:sldMkLst>
        <pc:spChg chg="add del mod">
          <ac:chgData name="Madhugowda" userId="8e8a88164156b089" providerId="LiveId" clId="{4724184A-FD67-4ABC-BDEC-D5617D53BF34}" dt="2022-06-24T04:48:49.354" v="1770"/>
          <ac:spMkLst>
            <pc:docMk/>
            <pc:sldMk cId="1282853971" sldId="297"/>
            <ac:spMk id="2" creationId="{9F5C3675-C632-A751-CF04-DDB1534EDA1C}"/>
          </ac:spMkLst>
        </pc:spChg>
        <pc:spChg chg="add del mod">
          <ac:chgData name="Madhugowda" userId="8e8a88164156b089" providerId="LiveId" clId="{4724184A-FD67-4ABC-BDEC-D5617D53BF34}" dt="2022-06-25T09:24:22.057" v="2255"/>
          <ac:spMkLst>
            <pc:docMk/>
            <pc:sldMk cId="1282853971" sldId="297"/>
            <ac:spMk id="2" creationId="{BAFA5876-69CC-0EFD-BF22-30D9E64D83B4}"/>
          </ac:spMkLst>
        </pc:spChg>
        <pc:spChg chg="add del mod">
          <ac:chgData name="Madhugowda" userId="8e8a88164156b089" providerId="LiveId" clId="{4724184A-FD67-4ABC-BDEC-D5617D53BF34}" dt="2022-06-25T09:22:40.543" v="2244"/>
          <ac:spMkLst>
            <pc:docMk/>
            <pc:sldMk cId="1282853971" sldId="297"/>
            <ac:spMk id="3" creationId="{175DCBB1-E1F8-3BB3-3727-E0B76BC51663}"/>
          </ac:spMkLst>
        </pc:spChg>
        <pc:spChg chg="mod">
          <ac:chgData name="Madhugowda" userId="8e8a88164156b089" providerId="LiveId" clId="{4724184A-FD67-4ABC-BDEC-D5617D53BF34}" dt="2022-06-24T04:49:55.715" v="1787" actId="1076"/>
          <ac:spMkLst>
            <pc:docMk/>
            <pc:sldMk cId="1282853971" sldId="297"/>
            <ac:spMk id="5" creationId="{6190B4E7-484C-39CE-0E85-5D4622788270}"/>
          </ac:spMkLst>
        </pc:spChg>
        <pc:spChg chg="mod">
          <ac:chgData name="Madhugowda" userId="8e8a88164156b089" providerId="LiveId" clId="{4724184A-FD67-4ABC-BDEC-D5617D53BF34}" dt="2022-06-24T04:49:55.715" v="1787" actId="1076"/>
          <ac:spMkLst>
            <pc:docMk/>
            <pc:sldMk cId="1282853971" sldId="297"/>
            <ac:spMk id="7" creationId="{3EC17871-5242-5C4F-F446-F32E0A698137}"/>
          </ac:spMkLst>
        </pc:spChg>
        <pc:spChg chg="mod">
          <ac:chgData name="Madhugowda" userId="8e8a88164156b089" providerId="LiveId" clId="{4724184A-FD67-4ABC-BDEC-D5617D53BF34}" dt="2022-06-25T09:22:40.543" v="2244"/>
          <ac:spMkLst>
            <pc:docMk/>
            <pc:sldMk cId="1282853971" sldId="297"/>
            <ac:spMk id="8" creationId="{43FC2E94-5915-1740-E05B-D44470CD4FCA}"/>
          </ac:spMkLst>
        </pc:spChg>
        <pc:spChg chg="mod">
          <ac:chgData name="Madhugowda" userId="8e8a88164156b089" providerId="LiveId" clId="{4724184A-FD67-4ABC-BDEC-D5617D53BF34}" dt="2022-06-25T09:22:40.543" v="2244"/>
          <ac:spMkLst>
            <pc:docMk/>
            <pc:sldMk cId="1282853971" sldId="297"/>
            <ac:spMk id="9" creationId="{3D6BA8E0-DACA-7FBA-92EB-C7540EA6E7E6}"/>
          </ac:spMkLst>
        </pc:spChg>
        <pc:spChg chg="add del mod">
          <ac:chgData name="Madhugowda" userId="8e8a88164156b089" providerId="LiveId" clId="{4724184A-FD67-4ABC-BDEC-D5617D53BF34}" dt="2022-06-25T08:48:10.904" v="1926" actId="478"/>
          <ac:spMkLst>
            <pc:docMk/>
            <pc:sldMk cId="1282853971" sldId="297"/>
            <ac:spMk id="10" creationId="{3C4B5D15-37D3-9A39-C846-944C93081487}"/>
          </ac:spMkLst>
        </pc:spChg>
        <pc:spChg chg="add del mod">
          <ac:chgData name="Madhugowda" userId="8e8a88164156b089" providerId="LiveId" clId="{4724184A-FD67-4ABC-BDEC-D5617D53BF34}" dt="2022-06-25T08:48:08.855" v="1924" actId="478"/>
          <ac:spMkLst>
            <pc:docMk/>
            <pc:sldMk cId="1282853971" sldId="297"/>
            <ac:spMk id="11" creationId="{05EB1A90-112B-16D4-19B1-DDFE66058D9D}"/>
          </ac:spMkLst>
        </pc:spChg>
        <pc:spChg chg="add del mod">
          <ac:chgData name="Madhugowda" userId="8e8a88164156b089" providerId="LiveId" clId="{4724184A-FD67-4ABC-BDEC-D5617D53BF34}" dt="2022-06-25T08:48:06.226" v="1923" actId="478"/>
          <ac:spMkLst>
            <pc:docMk/>
            <pc:sldMk cId="1282853971" sldId="297"/>
            <ac:spMk id="12" creationId="{2F1D8F85-C269-03E2-CC43-A59775B50BCA}"/>
          </ac:spMkLst>
        </pc:spChg>
        <pc:spChg chg="add mod">
          <ac:chgData name="Madhugowda" userId="8e8a88164156b089" providerId="LiveId" clId="{4724184A-FD67-4ABC-BDEC-D5617D53BF34}" dt="2022-06-25T09:22:45.548" v="2245" actId="1076"/>
          <ac:spMkLst>
            <pc:docMk/>
            <pc:sldMk cId="1282853971" sldId="297"/>
            <ac:spMk id="13" creationId="{CE9E7581-E399-1995-6D9D-D6D1BE3CE56C}"/>
          </ac:spMkLst>
        </pc:spChg>
        <pc:spChg chg="mod">
          <ac:chgData name="Madhugowda" userId="8e8a88164156b089" providerId="LiveId" clId="{4724184A-FD67-4ABC-BDEC-D5617D53BF34}" dt="2022-06-25T09:23:35.226" v="2252" actId="14100"/>
          <ac:spMkLst>
            <pc:docMk/>
            <pc:sldMk cId="1282853971" sldId="297"/>
            <ac:spMk id="15" creationId="{CE3187DE-4C84-635A-2C3E-5303A22CE0B4}"/>
          </ac:spMkLst>
        </pc:spChg>
        <pc:spChg chg="mod">
          <ac:chgData name="Madhugowda" userId="8e8a88164156b089" providerId="LiveId" clId="{4724184A-FD67-4ABC-BDEC-D5617D53BF34}" dt="2022-06-25T09:23:35.226" v="2252" actId="14100"/>
          <ac:spMkLst>
            <pc:docMk/>
            <pc:sldMk cId="1282853971" sldId="297"/>
            <ac:spMk id="16" creationId="{92CD980B-4A46-9255-C1C3-4CE0E61EBA93}"/>
          </ac:spMkLst>
        </pc:spChg>
        <pc:spChg chg="add mod">
          <ac:chgData name="Madhugowda" userId="8e8a88164156b089" providerId="LiveId" clId="{4724184A-FD67-4ABC-BDEC-D5617D53BF34}" dt="2022-06-25T09:26:10.841" v="2270" actId="255"/>
          <ac:spMkLst>
            <pc:docMk/>
            <pc:sldMk cId="1282853971" sldId="297"/>
            <ac:spMk id="17" creationId="{3C469DA5-6305-0D97-D269-717FE1B74D6D}"/>
          </ac:spMkLst>
        </pc:spChg>
        <pc:grpChg chg="mod">
          <ac:chgData name="Madhugowda" userId="8e8a88164156b089" providerId="LiveId" clId="{4724184A-FD67-4ABC-BDEC-D5617D53BF34}" dt="2022-06-25T09:22:40.543" v="2244"/>
          <ac:grpSpMkLst>
            <pc:docMk/>
            <pc:sldMk cId="1282853971" sldId="297"/>
            <ac:grpSpMk id="1" creationId="{00000000-0000-0000-0000-000000000000}"/>
          </ac:grpSpMkLst>
        </pc:grpChg>
        <pc:grpChg chg="add del mod">
          <ac:chgData name="Madhugowda" userId="8e8a88164156b089" providerId="LiveId" clId="{4724184A-FD67-4ABC-BDEC-D5617D53BF34}" dt="2022-06-25T08:48:05.084" v="1922" actId="478"/>
          <ac:grpSpMkLst>
            <pc:docMk/>
            <pc:sldMk cId="1282853971" sldId="297"/>
            <ac:grpSpMk id="4" creationId="{EF22C6F9-E68D-0F9F-438E-37A3DA79443F}"/>
          </ac:grpSpMkLst>
        </pc:grpChg>
        <pc:grpChg chg="add mod">
          <ac:chgData name="Madhugowda" userId="8e8a88164156b089" providerId="LiveId" clId="{4724184A-FD67-4ABC-BDEC-D5617D53BF34}" dt="2022-06-25T09:23:35.226" v="2252" actId="14100"/>
          <ac:grpSpMkLst>
            <pc:docMk/>
            <pc:sldMk cId="1282853971" sldId="297"/>
            <ac:grpSpMk id="14" creationId="{4C1C5B1B-F6AD-BBC8-3017-648E9E4B8950}"/>
          </ac:grpSpMkLst>
        </pc:grpChg>
        <pc:picChg chg="add del mod">
          <ac:chgData name="Madhugowda" userId="8e8a88164156b089" providerId="LiveId" clId="{4724184A-FD67-4ABC-BDEC-D5617D53BF34}" dt="2022-06-25T08:48:04.443" v="1921" actId="478"/>
          <ac:picMkLst>
            <pc:docMk/>
            <pc:sldMk cId="1282853971" sldId="297"/>
            <ac:picMk id="6" creationId="{3A65129F-1807-66AC-06B5-17377BE08E8A}"/>
          </ac:picMkLst>
        </pc:picChg>
        <pc:picChg chg="add mod">
          <ac:chgData name="Madhugowda" userId="8e8a88164156b089" providerId="LiveId" clId="{4724184A-FD67-4ABC-BDEC-D5617D53BF34}" dt="2022-06-25T09:23:45.451" v="2253" actId="14100"/>
          <ac:picMkLst>
            <pc:docMk/>
            <pc:sldMk cId="1282853971" sldId="297"/>
            <ac:picMk id="19" creationId="{A7D3A5FF-9B65-81F8-F6E2-A0860F776C1C}"/>
          </ac:picMkLst>
        </pc:picChg>
        <pc:picChg chg="mod">
          <ac:chgData name="Madhugowda" userId="8e8a88164156b089" providerId="LiveId" clId="{4724184A-FD67-4ABC-BDEC-D5617D53BF34}" dt="2022-06-25T09:23:35.226" v="2252" actId="14100"/>
          <ac:picMkLst>
            <pc:docMk/>
            <pc:sldMk cId="1282853971" sldId="297"/>
            <ac:picMk id="4099" creationId="{E8CE6810-A2E4-068D-2F0F-801C64D84CD1}"/>
          </ac:picMkLst>
        </pc:picChg>
        <pc:picChg chg="mod">
          <ac:chgData name="Madhugowda" userId="8e8a88164156b089" providerId="LiveId" clId="{4724184A-FD67-4ABC-BDEC-D5617D53BF34}" dt="2022-06-24T04:49:55.715" v="1787" actId="1076"/>
          <ac:picMkLst>
            <pc:docMk/>
            <pc:sldMk cId="1282853971" sldId="297"/>
            <ac:picMk id="5125" creationId="{DA17112D-2759-A973-8F36-04648AA88171}"/>
          </ac:picMkLst>
        </pc:picChg>
      </pc:sldChg>
      <pc:sldChg chg="addSp delSp modSp mod ord modAnim">
        <pc:chgData name="Madhugowda" userId="8e8a88164156b089" providerId="LiveId" clId="{4724184A-FD67-4ABC-BDEC-D5617D53BF34}" dt="2022-06-25T10:45:16.330" v="2893"/>
        <pc:sldMkLst>
          <pc:docMk/>
          <pc:sldMk cId="359232191" sldId="298"/>
        </pc:sldMkLst>
        <pc:spChg chg="add del mod">
          <ac:chgData name="Madhugowda" userId="8e8a88164156b089" providerId="LiveId" clId="{4724184A-FD67-4ABC-BDEC-D5617D53BF34}" dt="2022-06-24T04:52:30.603" v="1811"/>
          <ac:spMkLst>
            <pc:docMk/>
            <pc:sldMk cId="359232191" sldId="298"/>
            <ac:spMk id="2" creationId="{71218EBA-573D-9C8C-AD17-155638B6EFEA}"/>
          </ac:spMkLst>
        </pc:spChg>
        <pc:spChg chg="add del mod">
          <ac:chgData name="Madhugowda" userId="8e8a88164156b089" providerId="LiveId" clId="{4724184A-FD67-4ABC-BDEC-D5617D53BF34}" dt="2022-06-25T09:24:48.981" v="2265" actId="767"/>
          <ac:spMkLst>
            <pc:docMk/>
            <pc:sldMk cId="359232191" sldId="298"/>
            <ac:spMk id="2" creationId="{AE51F581-A101-6303-685A-8493F359C969}"/>
          </ac:spMkLst>
        </pc:spChg>
        <pc:spChg chg="add del mod">
          <ac:chgData name="Madhugowda" userId="8e8a88164156b089" providerId="LiveId" clId="{4724184A-FD67-4ABC-BDEC-D5617D53BF34}" dt="2022-06-25T08:48:02.471" v="1920" actId="478"/>
          <ac:spMkLst>
            <pc:docMk/>
            <pc:sldMk cId="359232191" sldId="298"/>
            <ac:spMk id="3" creationId="{91BFEC81-1AE0-CE6C-915B-244B3C0750B7}"/>
          </ac:spMkLst>
        </pc:spChg>
        <pc:spChg chg="add del mod">
          <ac:chgData name="Madhugowda" userId="8e8a88164156b089" providerId="LiveId" clId="{4724184A-FD67-4ABC-BDEC-D5617D53BF34}" dt="2022-06-25T08:47:59.617" v="1919" actId="478"/>
          <ac:spMkLst>
            <pc:docMk/>
            <pc:sldMk cId="359232191" sldId="298"/>
            <ac:spMk id="4" creationId="{60E34F06-5505-7A63-4182-96BE34EF0267}"/>
          </ac:spMkLst>
        </pc:spChg>
        <pc:spChg chg="mod">
          <ac:chgData name="Madhugowda" userId="8e8a88164156b089" providerId="LiveId" clId="{4724184A-FD67-4ABC-BDEC-D5617D53BF34}" dt="2022-06-25T09:32:38.611" v="2291"/>
          <ac:spMkLst>
            <pc:docMk/>
            <pc:sldMk cId="359232191" sldId="298"/>
            <ac:spMk id="8" creationId="{BFE82A3B-E55A-F1BA-F8A6-2AE4A1D0A68F}"/>
          </ac:spMkLst>
        </pc:spChg>
        <pc:spChg chg="mod">
          <ac:chgData name="Madhugowda" userId="8e8a88164156b089" providerId="LiveId" clId="{4724184A-FD67-4ABC-BDEC-D5617D53BF34}" dt="2022-06-25T09:32:38.611" v="2291"/>
          <ac:spMkLst>
            <pc:docMk/>
            <pc:sldMk cId="359232191" sldId="298"/>
            <ac:spMk id="9" creationId="{3B5389A8-B776-2285-F3C9-D29131C852CD}"/>
          </ac:spMkLst>
        </pc:spChg>
        <pc:spChg chg="add del mod">
          <ac:chgData name="Madhugowda" userId="8e8a88164156b089" providerId="LiveId" clId="{4724184A-FD67-4ABC-BDEC-D5617D53BF34}" dt="2022-06-25T09:32:48.933" v="2295"/>
          <ac:spMkLst>
            <pc:docMk/>
            <pc:sldMk cId="359232191" sldId="298"/>
            <ac:spMk id="10" creationId="{3AEFF01A-DC9B-FFFF-C8C7-A55296254F8C}"/>
          </ac:spMkLst>
        </pc:spChg>
        <pc:spChg chg="mod">
          <ac:chgData name="Madhugowda" userId="8e8a88164156b089" providerId="LiveId" clId="{4724184A-FD67-4ABC-BDEC-D5617D53BF34}" dt="2022-06-25T09:36:20.078" v="2316" actId="1076"/>
          <ac:spMkLst>
            <pc:docMk/>
            <pc:sldMk cId="359232191" sldId="298"/>
            <ac:spMk id="12" creationId="{BDBDBA4F-9368-44CE-C7CB-B2D9C7916976}"/>
          </ac:spMkLst>
        </pc:spChg>
        <pc:spChg chg="add mod">
          <ac:chgData name="Madhugowda" userId="8e8a88164156b089" providerId="LiveId" clId="{4724184A-FD67-4ABC-BDEC-D5617D53BF34}" dt="2022-06-25T09:39:19.561" v="2338" actId="113"/>
          <ac:spMkLst>
            <pc:docMk/>
            <pc:sldMk cId="359232191" sldId="298"/>
            <ac:spMk id="13" creationId="{9469D063-FD21-6974-8AC5-A0C0B9F83234}"/>
          </ac:spMkLst>
        </pc:spChg>
        <pc:spChg chg="add mod">
          <ac:chgData name="Madhugowda" userId="8e8a88164156b089" providerId="LiveId" clId="{4724184A-FD67-4ABC-BDEC-D5617D53BF34}" dt="2022-06-25T09:39:36.972" v="2340" actId="113"/>
          <ac:spMkLst>
            <pc:docMk/>
            <pc:sldMk cId="359232191" sldId="298"/>
            <ac:spMk id="14" creationId="{320E9150-357B-0000-AEBE-2B6C9AA67AC6}"/>
          </ac:spMkLst>
        </pc:spChg>
        <pc:grpChg chg="mod">
          <ac:chgData name="Madhugowda" userId="8e8a88164156b089" providerId="LiveId" clId="{4724184A-FD67-4ABC-BDEC-D5617D53BF34}" dt="2022-06-25T09:32:38.611" v="2291"/>
          <ac:grpSpMkLst>
            <pc:docMk/>
            <pc:sldMk cId="359232191" sldId="298"/>
            <ac:grpSpMk id="1" creationId="{00000000-0000-0000-0000-000000000000}"/>
          </ac:grpSpMkLst>
        </pc:grpChg>
        <pc:grpChg chg="add mod">
          <ac:chgData name="Madhugowda" userId="8e8a88164156b089" providerId="LiveId" clId="{4724184A-FD67-4ABC-BDEC-D5617D53BF34}" dt="2022-06-25T09:36:20.078" v="2316" actId="1076"/>
          <ac:grpSpMkLst>
            <pc:docMk/>
            <pc:sldMk cId="359232191" sldId="298"/>
            <ac:grpSpMk id="11" creationId="{BA1B6D7D-4092-E6B0-5DBF-7F0A78A495AC}"/>
          </ac:grpSpMkLst>
        </pc:grpChg>
        <pc:picChg chg="add del mod">
          <ac:chgData name="Madhugowda" userId="8e8a88164156b089" providerId="LiveId" clId="{4724184A-FD67-4ABC-BDEC-D5617D53BF34}" dt="2022-06-25T08:47:56.348" v="1917" actId="478"/>
          <ac:picMkLst>
            <pc:docMk/>
            <pc:sldMk cId="359232191" sldId="298"/>
            <ac:picMk id="5" creationId="{BF56929C-38DE-7B53-B1A1-39DABD8B7250}"/>
          </ac:picMkLst>
        </pc:picChg>
        <pc:picChg chg="add del mod">
          <ac:chgData name="Madhugowda" userId="8e8a88164156b089" providerId="LiveId" clId="{4724184A-FD67-4ABC-BDEC-D5617D53BF34}" dt="2022-06-25T08:47:55.738" v="1916" actId="478"/>
          <ac:picMkLst>
            <pc:docMk/>
            <pc:sldMk cId="359232191" sldId="298"/>
            <ac:picMk id="6" creationId="{74F7DAF6-4C0B-397F-5E6B-DE48C0F294CE}"/>
          </ac:picMkLst>
        </pc:picChg>
        <pc:picChg chg="add del mod">
          <ac:chgData name="Madhugowda" userId="8e8a88164156b089" providerId="LiveId" clId="{4724184A-FD67-4ABC-BDEC-D5617D53BF34}" dt="2022-06-25T08:47:54.372" v="1915" actId="478"/>
          <ac:picMkLst>
            <pc:docMk/>
            <pc:sldMk cId="359232191" sldId="298"/>
            <ac:picMk id="7" creationId="{72BADDFD-526D-F1E3-CB20-925E2C709215}"/>
          </ac:picMkLst>
        </pc:picChg>
        <pc:picChg chg="mod">
          <ac:chgData name="Madhugowda" userId="8e8a88164156b089" providerId="LiveId" clId="{4724184A-FD67-4ABC-BDEC-D5617D53BF34}" dt="2022-06-25T09:36:20.078" v="2316" actId="1076"/>
          <ac:picMkLst>
            <pc:docMk/>
            <pc:sldMk cId="359232191" sldId="298"/>
            <ac:picMk id="5123" creationId="{72ECF63E-83AE-E3B4-CC2E-77321D462DE2}"/>
          </ac:picMkLst>
        </pc:picChg>
      </pc:sldChg>
      <pc:sldChg chg="addSp delSp modSp mod modAnim">
        <pc:chgData name="Madhugowda" userId="8e8a88164156b089" providerId="LiveId" clId="{4724184A-FD67-4ABC-BDEC-D5617D53BF34}" dt="2022-06-25T10:44:02.304" v="2877"/>
        <pc:sldMkLst>
          <pc:docMk/>
          <pc:sldMk cId="2250406587" sldId="307"/>
        </pc:sldMkLst>
        <pc:spChg chg="add del mod">
          <ac:chgData name="Madhugowda" userId="8e8a88164156b089" providerId="LiveId" clId="{4724184A-FD67-4ABC-BDEC-D5617D53BF34}" dt="2022-06-25T08:48:38.020" v="1944" actId="478"/>
          <ac:spMkLst>
            <pc:docMk/>
            <pc:sldMk cId="2250406587" sldId="307"/>
            <ac:spMk id="2" creationId="{9DC09037-5D40-441B-1522-D12D5658C5A5}"/>
          </ac:spMkLst>
        </pc:spChg>
        <pc:spChg chg="add del mod">
          <ac:chgData name="Madhugowda" userId="8e8a88164156b089" providerId="LiveId" clId="{4724184A-FD67-4ABC-BDEC-D5617D53BF34}" dt="2022-06-25T08:51:15.704" v="1960"/>
          <ac:spMkLst>
            <pc:docMk/>
            <pc:sldMk cId="2250406587" sldId="307"/>
            <ac:spMk id="3" creationId="{86FD5792-7A75-96B9-73B0-286223C7BFCE}"/>
          </ac:spMkLst>
        </pc:spChg>
        <pc:spChg chg="add mod">
          <ac:chgData name="Madhugowda" userId="8e8a88164156b089" providerId="LiveId" clId="{4724184A-FD67-4ABC-BDEC-D5617D53BF34}" dt="2022-06-25T08:57:08" v="2022" actId="1076"/>
          <ac:spMkLst>
            <pc:docMk/>
            <pc:sldMk cId="2250406587" sldId="307"/>
            <ac:spMk id="4" creationId="{78DDBE7C-6673-8723-877C-722ACD7C02AA}"/>
          </ac:spMkLst>
        </pc:spChg>
        <pc:spChg chg="mod">
          <ac:chgData name="Madhugowda" userId="8e8a88164156b089" providerId="LiveId" clId="{4724184A-FD67-4ABC-BDEC-D5617D53BF34}" dt="2022-06-09T07:20:53.424" v="651" actId="2711"/>
          <ac:spMkLst>
            <pc:docMk/>
            <pc:sldMk cId="2250406587" sldId="307"/>
            <ac:spMk id="8" creationId="{C74E7F12-1B96-C89C-B18A-8F3F789E04E3}"/>
          </ac:spMkLst>
        </pc:spChg>
        <pc:spChg chg="mod">
          <ac:chgData name="Madhugowda" userId="8e8a88164156b089" providerId="LiveId" clId="{4724184A-FD67-4ABC-BDEC-D5617D53BF34}" dt="2022-06-09T07:13:49.152" v="616"/>
          <ac:spMkLst>
            <pc:docMk/>
            <pc:sldMk cId="2250406587" sldId="307"/>
            <ac:spMk id="9" creationId="{901F4C6D-84A8-FFAD-54B6-F336FBD658DF}"/>
          </ac:spMkLst>
        </pc:spChg>
        <pc:spChg chg="add mod">
          <ac:chgData name="Madhugowda" userId="8e8a88164156b089" providerId="LiveId" clId="{4724184A-FD67-4ABC-BDEC-D5617D53BF34}" dt="2022-06-25T09:17:27.143" v="2193" actId="1076"/>
          <ac:spMkLst>
            <pc:docMk/>
            <pc:sldMk cId="2250406587" sldId="307"/>
            <ac:spMk id="12" creationId="{755F02AB-1253-AE9B-1E19-B89833B7D0C4}"/>
          </ac:spMkLst>
        </pc:spChg>
        <pc:picChg chg="add del mod">
          <ac:chgData name="Madhugowda" userId="8e8a88164156b089" providerId="LiveId" clId="{4724184A-FD67-4ABC-BDEC-D5617D53BF34}" dt="2022-06-25T08:48:34.575" v="1940" actId="478"/>
          <ac:picMkLst>
            <pc:docMk/>
            <pc:sldMk cId="2250406587" sldId="307"/>
            <ac:picMk id="5" creationId="{E6F78C18-ED95-1E9B-3792-2FB2494AF8E6}"/>
          </ac:picMkLst>
        </pc:picChg>
        <pc:picChg chg="add del mod">
          <ac:chgData name="Madhugowda" userId="8e8a88164156b089" providerId="LiveId" clId="{4724184A-FD67-4ABC-BDEC-D5617D53BF34}" dt="2022-06-25T08:48:35.122" v="1941" actId="478"/>
          <ac:picMkLst>
            <pc:docMk/>
            <pc:sldMk cId="2250406587" sldId="307"/>
            <ac:picMk id="6" creationId="{AE5D2E25-ED3F-18C5-16D0-D0C239C98F19}"/>
          </ac:picMkLst>
        </pc:picChg>
        <pc:picChg chg="add del mod">
          <ac:chgData name="Madhugowda" userId="8e8a88164156b089" providerId="LiveId" clId="{4724184A-FD67-4ABC-BDEC-D5617D53BF34}" dt="2022-06-25T08:48:35.841" v="1942" actId="478"/>
          <ac:picMkLst>
            <pc:docMk/>
            <pc:sldMk cId="2250406587" sldId="307"/>
            <ac:picMk id="7" creationId="{8E529D5B-8AD9-8722-33A1-26E50CFF3603}"/>
          </ac:picMkLst>
        </pc:picChg>
        <pc:picChg chg="add del mod">
          <ac:chgData name="Madhugowda" userId="8e8a88164156b089" providerId="LiveId" clId="{4724184A-FD67-4ABC-BDEC-D5617D53BF34}" dt="2022-06-25T08:48:36.423" v="1943" actId="478"/>
          <ac:picMkLst>
            <pc:docMk/>
            <pc:sldMk cId="2250406587" sldId="307"/>
            <ac:picMk id="10" creationId="{FD1C8ADD-A003-B658-1107-EE077C844320}"/>
          </ac:picMkLst>
        </pc:picChg>
        <pc:picChg chg="add mod">
          <ac:chgData name="Madhugowda" userId="8e8a88164156b089" providerId="LiveId" clId="{4724184A-FD67-4ABC-BDEC-D5617D53BF34}" dt="2022-06-25T08:57:14.317" v="2024" actId="14100"/>
          <ac:picMkLst>
            <pc:docMk/>
            <pc:sldMk cId="2250406587" sldId="307"/>
            <ac:picMk id="11" creationId="{817C8750-EEAC-3B54-3EDF-84461AB0F6E3}"/>
          </ac:picMkLst>
        </pc:picChg>
      </pc:sldChg>
      <pc:sldChg chg="addSp delSp modSp mod modAnim">
        <pc:chgData name="Madhugowda" userId="8e8a88164156b089" providerId="LiveId" clId="{4724184A-FD67-4ABC-BDEC-D5617D53BF34}" dt="2022-06-25T10:52:21.501" v="2956"/>
        <pc:sldMkLst>
          <pc:docMk/>
          <pc:sldMk cId="39186968" sldId="308"/>
        </pc:sldMkLst>
        <pc:spChg chg="add del mod">
          <ac:chgData name="Madhugowda" userId="8e8a88164156b089" providerId="LiveId" clId="{4724184A-FD67-4ABC-BDEC-D5617D53BF34}" dt="2022-06-25T08:48:29.380" v="1936" actId="478"/>
          <ac:spMkLst>
            <pc:docMk/>
            <pc:sldMk cId="39186968" sldId="308"/>
            <ac:spMk id="2" creationId="{606BEB13-A7BC-4695-A870-63D12E83A5E7}"/>
          </ac:spMkLst>
        </pc:spChg>
        <pc:spChg chg="add del mod">
          <ac:chgData name="Madhugowda" userId="8e8a88164156b089" providerId="LiveId" clId="{4724184A-FD67-4ABC-BDEC-D5617D53BF34}" dt="2022-06-25T08:48:31.949" v="1939" actId="478"/>
          <ac:spMkLst>
            <pc:docMk/>
            <pc:sldMk cId="39186968" sldId="308"/>
            <ac:spMk id="3" creationId="{0368051A-D6CC-44D2-4A97-54CEF06376B4}"/>
          </ac:spMkLst>
        </pc:spChg>
        <pc:spChg chg="add del mod">
          <ac:chgData name="Madhugowda" userId="8e8a88164156b089" providerId="LiveId" clId="{4724184A-FD67-4ABC-BDEC-D5617D53BF34}" dt="2022-06-25T08:59:23.354" v="2038"/>
          <ac:spMkLst>
            <pc:docMk/>
            <pc:sldMk cId="39186968" sldId="308"/>
            <ac:spMk id="4" creationId="{20FE1C74-9475-424C-B927-2EE243278C23}"/>
          </ac:spMkLst>
        </pc:spChg>
        <pc:spChg chg="mod">
          <ac:chgData name="Madhugowda" userId="8e8a88164156b089" providerId="LiveId" clId="{4724184A-FD67-4ABC-BDEC-D5617D53BF34}" dt="2022-06-09T07:13:49.152" v="616"/>
          <ac:spMkLst>
            <pc:docMk/>
            <pc:sldMk cId="39186968" sldId="308"/>
            <ac:spMk id="8" creationId="{2C558DAB-B4BA-47BA-5F71-D34CD2494F2D}"/>
          </ac:spMkLst>
        </pc:spChg>
        <pc:spChg chg="mod">
          <ac:chgData name="Madhugowda" userId="8e8a88164156b089" providerId="LiveId" clId="{4724184A-FD67-4ABC-BDEC-D5617D53BF34}" dt="2022-06-09T07:13:49.152" v="616"/>
          <ac:spMkLst>
            <pc:docMk/>
            <pc:sldMk cId="39186968" sldId="308"/>
            <ac:spMk id="9" creationId="{763F8BE1-5468-5CBF-07E1-75E01261C2C1}"/>
          </ac:spMkLst>
        </pc:spChg>
        <pc:spChg chg="add del mod">
          <ac:chgData name="Madhugowda" userId="8e8a88164156b089" providerId="LiveId" clId="{4724184A-FD67-4ABC-BDEC-D5617D53BF34}" dt="2022-06-25T09:13:41.851" v="2152" actId="478"/>
          <ac:spMkLst>
            <pc:docMk/>
            <pc:sldMk cId="39186968" sldId="308"/>
            <ac:spMk id="11" creationId="{E712D916-0E0A-6AE7-4544-6C0962F8F040}"/>
          </ac:spMkLst>
        </pc:spChg>
        <pc:spChg chg="add del">
          <ac:chgData name="Madhugowda" userId="8e8a88164156b089" providerId="LiveId" clId="{4724184A-FD67-4ABC-BDEC-D5617D53BF34}" dt="2022-06-25T09:13:41.851" v="2152" actId="478"/>
          <ac:spMkLst>
            <pc:docMk/>
            <pc:sldMk cId="39186968" sldId="308"/>
            <ac:spMk id="12" creationId="{A51F16AB-E26B-81A7-8965-7A6BCA502526}"/>
          </ac:spMkLst>
        </pc:spChg>
        <pc:spChg chg="add del mod">
          <ac:chgData name="Madhugowda" userId="8e8a88164156b089" providerId="LiveId" clId="{4724184A-FD67-4ABC-BDEC-D5617D53BF34}" dt="2022-06-25T09:13:41.851" v="2152" actId="478"/>
          <ac:spMkLst>
            <pc:docMk/>
            <pc:sldMk cId="39186968" sldId="308"/>
            <ac:spMk id="13" creationId="{14428B40-21BF-65CE-F566-EB88842038DA}"/>
          </ac:spMkLst>
        </pc:spChg>
        <pc:spChg chg="add del mod">
          <ac:chgData name="Madhugowda" userId="8e8a88164156b089" providerId="LiveId" clId="{4724184A-FD67-4ABC-BDEC-D5617D53BF34}" dt="2022-06-25T09:13:41.851" v="2152" actId="478"/>
          <ac:spMkLst>
            <pc:docMk/>
            <pc:sldMk cId="39186968" sldId="308"/>
            <ac:spMk id="14" creationId="{AEF5B151-A914-FC21-3FAA-CDD0AAF92A67}"/>
          </ac:spMkLst>
        </pc:spChg>
        <pc:spChg chg="add del mod">
          <ac:chgData name="Madhugowda" userId="8e8a88164156b089" providerId="LiveId" clId="{4724184A-FD67-4ABC-BDEC-D5617D53BF34}" dt="2022-06-25T09:13:41.851" v="2152" actId="478"/>
          <ac:spMkLst>
            <pc:docMk/>
            <pc:sldMk cId="39186968" sldId="308"/>
            <ac:spMk id="15" creationId="{AE8FFB2B-A84E-68A0-2E38-E5CD3C99EA03}"/>
          </ac:spMkLst>
        </pc:spChg>
        <pc:spChg chg="add del mod">
          <ac:chgData name="Madhugowda" userId="8e8a88164156b089" providerId="LiveId" clId="{4724184A-FD67-4ABC-BDEC-D5617D53BF34}" dt="2022-06-25T09:13:41.851" v="2152" actId="478"/>
          <ac:spMkLst>
            <pc:docMk/>
            <pc:sldMk cId="39186968" sldId="308"/>
            <ac:spMk id="16" creationId="{041F8C6D-8211-6FB7-A0DB-26EB1C76CCAB}"/>
          </ac:spMkLst>
        </pc:spChg>
        <pc:spChg chg="add del mod">
          <ac:chgData name="Madhugowda" userId="8e8a88164156b089" providerId="LiveId" clId="{4724184A-FD67-4ABC-BDEC-D5617D53BF34}" dt="2022-06-25T09:13:41.851" v="2152" actId="478"/>
          <ac:spMkLst>
            <pc:docMk/>
            <pc:sldMk cId="39186968" sldId="308"/>
            <ac:spMk id="17" creationId="{73512332-6DCC-33BD-D614-229FAC643AE3}"/>
          </ac:spMkLst>
        </pc:spChg>
        <pc:spChg chg="add del mod">
          <ac:chgData name="Madhugowda" userId="8e8a88164156b089" providerId="LiveId" clId="{4724184A-FD67-4ABC-BDEC-D5617D53BF34}" dt="2022-06-25T09:13:41.851" v="2152" actId="478"/>
          <ac:spMkLst>
            <pc:docMk/>
            <pc:sldMk cId="39186968" sldId="308"/>
            <ac:spMk id="18" creationId="{0F2FC901-5101-2132-AB72-73F4081CFD3C}"/>
          </ac:spMkLst>
        </pc:spChg>
        <pc:spChg chg="add del mod">
          <ac:chgData name="Madhugowda" userId="8e8a88164156b089" providerId="LiveId" clId="{4724184A-FD67-4ABC-BDEC-D5617D53BF34}" dt="2022-06-25T09:13:41.851" v="2152" actId="478"/>
          <ac:spMkLst>
            <pc:docMk/>
            <pc:sldMk cId="39186968" sldId="308"/>
            <ac:spMk id="19" creationId="{79A6A087-A75E-25E8-677E-F46ACFF90611}"/>
          </ac:spMkLst>
        </pc:spChg>
        <pc:spChg chg="add del mod">
          <ac:chgData name="Madhugowda" userId="8e8a88164156b089" providerId="LiveId" clId="{4724184A-FD67-4ABC-BDEC-D5617D53BF34}" dt="2022-06-25T09:13:41.851" v="2152" actId="478"/>
          <ac:spMkLst>
            <pc:docMk/>
            <pc:sldMk cId="39186968" sldId="308"/>
            <ac:spMk id="20" creationId="{A08197A3-ACC9-8CFE-A249-23597C362CC8}"/>
          </ac:spMkLst>
        </pc:spChg>
        <pc:spChg chg="add del mod">
          <ac:chgData name="Madhugowda" userId="8e8a88164156b089" providerId="LiveId" clId="{4724184A-FD67-4ABC-BDEC-D5617D53BF34}" dt="2022-06-25T09:13:54.535" v="2155" actId="478"/>
          <ac:spMkLst>
            <pc:docMk/>
            <pc:sldMk cId="39186968" sldId="308"/>
            <ac:spMk id="21" creationId="{7A076E9C-DEB2-A0A8-4154-2C44EA925531}"/>
          </ac:spMkLst>
        </pc:spChg>
        <pc:spChg chg="add del">
          <ac:chgData name="Madhugowda" userId="8e8a88164156b089" providerId="LiveId" clId="{4724184A-FD67-4ABC-BDEC-D5617D53BF34}" dt="2022-06-25T09:13:54.535" v="2155" actId="478"/>
          <ac:spMkLst>
            <pc:docMk/>
            <pc:sldMk cId="39186968" sldId="308"/>
            <ac:spMk id="22" creationId="{49055B57-DC30-590B-9590-A6ED9A0F4754}"/>
          </ac:spMkLst>
        </pc:spChg>
        <pc:spChg chg="add del mod">
          <ac:chgData name="Madhugowda" userId="8e8a88164156b089" providerId="LiveId" clId="{4724184A-FD67-4ABC-BDEC-D5617D53BF34}" dt="2022-06-25T09:14:50.708" v="2164" actId="478"/>
          <ac:spMkLst>
            <pc:docMk/>
            <pc:sldMk cId="39186968" sldId="308"/>
            <ac:spMk id="23" creationId="{6B5C9F71-993D-05E7-FAC6-ED0EF068B121}"/>
          </ac:spMkLst>
        </pc:spChg>
        <pc:spChg chg="add mod">
          <ac:chgData name="Madhugowda" userId="8e8a88164156b089" providerId="LiveId" clId="{4724184A-FD67-4ABC-BDEC-D5617D53BF34}" dt="2022-06-25T09:17:01.372" v="2192" actId="113"/>
          <ac:spMkLst>
            <pc:docMk/>
            <pc:sldMk cId="39186968" sldId="308"/>
            <ac:spMk id="26" creationId="{ED5D49B9-DCC2-8E03-7196-79873607CB2C}"/>
          </ac:spMkLst>
        </pc:spChg>
        <pc:graphicFrameChg chg="add del mod">
          <ac:chgData name="Madhugowda" userId="8e8a88164156b089" providerId="LiveId" clId="{4724184A-FD67-4ABC-BDEC-D5617D53BF34}" dt="2022-06-25T09:12:29.160" v="2138" actId="478"/>
          <ac:graphicFrameMkLst>
            <pc:docMk/>
            <pc:sldMk cId="39186968" sldId="308"/>
            <ac:graphicFrameMk id="6" creationId="{8211C07D-7F9F-D1F8-5410-DE4FEF1BECAB}"/>
          </ac:graphicFrameMkLst>
        </pc:graphicFrameChg>
        <pc:graphicFrameChg chg="add del mod">
          <ac:chgData name="Madhugowda" userId="8e8a88164156b089" providerId="LiveId" clId="{4724184A-FD67-4ABC-BDEC-D5617D53BF34}" dt="2022-06-25T09:12:26.917" v="2137" actId="478"/>
          <ac:graphicFrameMkLst>
            <pc:docMk/>
            <pc:sldMk cId="39186968" sldId="308"/>
            <ac:graphicFrameMk id="7" creationId="{50D0D714-2262-9B87-CBD6-F8799DC5CBD9}"/>
          </ac:graphicFrameMkLst>
        </pc:graphicFrameChg>
        <pc:graphicFrameChg chg="add del mod modGraphic">
          <ac:chgData name="Madhugowda" userId="8e8a88164156b089" providerId="LiveId" clId="{4724184A-FD67-4ABC-BDEC-D5617D53BF34}" dt="2022-06-25T09:12:24.806" v="2136" actId="478"/>
          <ac:graphicFrameMkLst>
            <pc:docMk/>
            <pc:sldMk cId="39186968" sldId="308"/>
            <ac:graphicFrameMk id="10" creationId="{E2A78EB6-CCBC-AE52-33E2-9C16E9EC9EF5}"/>
          </ac:graphicFrameMkLst>
        </pc:graphicFrameChg>
        <pc:picChg chg="add del mod">
          <ac:chgData name="Madhugowda" userId="8e8a88164156b089" providerId="LiveId" clId="{4724184A-FD67-4ABC-BDEC-D5617D53BF34}" dt="2022-06-25T08:48:27.097" v="1935" actId="478"/>
          <ac:picMkLst>
            <pc:docMk/>
            <pc:sldMk cId="39186968" sldId="308"/>
            <ac:picMk id="5" creationId="{7D92DC04-9950-C064-AD84-6C7F73621954}"/>
          </ac:picMkLst>
        </pc:picChg>
        <pc:picChg chg="add mod">
          <ac:chgData name="Madhugowda" userId="8e8a88164156b089" providerId="LiveId" clId="{4724184A-FD67-4ABC-BDEC-D5617D53BF34}" dt="2022-06-25T10:52:14.683" v="2955" actId="1076"/>
          <ac:picMkLst>
            <pc:docMk/>
            <pc:sldMk cId="39186968" sldId="308"/>
            <ac:picMk id="25" creationId="{796E1D98-E127-AD80-D8EB-960706084572}"/>
          </ac:picMkLst>
        </pc:picChg>
      </pc:sldChg>
      <pc:sldChg chg="modSp mod modAnim">
        <pc:chgData name="Madhugowda" userId="8e8a88164156b089" providerId="LiveId" clId="{4724184A-FD67-4ABC-BDEC-D5617D53BF34}" dt="2022-07-08T05:14:27.136" v="3029" actId="20577"/>
        <pc:sldMkLst>
          <pc:docMk/>
          <pc:sldMk cId="1401504528" sldId="316"/>
        </pc:sldMkLst>
        <pc:spChg chg="mod">
          <ac:chgData name="Madhugowda" userId="8e8a88164156b089" providerId="LiveId" clId="{4724184A-FD67-4ABC-BDEC-D5617D53BF34}" dt="2022-06-07T13:07:37.445" v="273" actId="14861"/>
          <ac:spMkLst>
            <pc:docMk/>
            <pc:sldMk cId="1401504528" sldId="316"/>
            <ac:spMk id="2" creationId="{5B2C354F-DABB-C871-D2EF-64759D8499E4}"/>
          </ac:spMkLst>
        </pc:spChg>
        <pc:spChg chg="mod">
          <ac:chgData name="Madhugowda" userId="8e8a88164156b089" providerId="LiveId" clId="{4724184A-FD67-4ABC-BDEC-D5617D53BF34}" dt="2022-06-07T13:07:30.990" v="272" actId="14861"/>
          <ac:spMkLst>
            <pc:docMk/>
            <pc:sldMk cId="1401504528" sldId="316"/>
            <ac:spMk id="3" creationId="{17B270E2-4B29-FD52-CA38-40C6C4044406}"/>
          </ac:spMkLst>
        </pc:spChg>
        <pc:spChg chg="mod">
          <ac:chgData name="Madhugowda" userId="8e8a88164156b089" providerId="LiveId" clId="{4724184A-FD67-4ABC-BDEC-D5617D53BF34}" dt="2022-06-09T07:14:16.491" v="618" actId="1076"/>
          <ac:spMkLst>
            <pc:docMk/>
            <pc:sldMk cId="1401504528" sldId="316"/>
            <ac:spMk id="7" creationId="{00000000-0000-0000-0000-000000000000}"/>
          </ac:spMkLst>
        </pc:spChg>
        <pc:spChg chg="mod">
          <ac:chgData name="Madhugowda" userId="8e8a88164156b089" providerId="LiveId" clId="{4724184A-FD67-4ABC-BDEC-D5617D53BF34}" dt="2022-07-08T05:14:27.136" v="3029" actId="20577"/>
          <ac:spMkLst>
            <pc:docMk/>
            <pc:sldMk cId="1401504528" sldId="316"/>
            <ac:spMk id="9" creationId="{00000000-0000-0000-0000-000000000000}"/>
          </ac:spMkLst>
        </pc:spChg>
        <pc:spChg chg="mod">
          <ac:chgData name="Madhugowda" userId="8e8a88164156b089" providerId="LiveId" clId="{4724184A-FD67-4ABC-BDEC-D5617D53BF34}" dt="2022-06-09T07:22:55.293" v="666" actId="1076"/>
          <ac:spMkLst>
            <pc:docMk/>
            <pc:sldMk cId="1401504528" sldId="316"/>
            <ac:spMk id="10" creationId="{00000000-0000-0000-0000-000000000000}"/>
          </ac:spMkLst>
        </pc:spChg>
        <pc:spChg chg="mod">
          <ac:chgData name="Madhugowda" userId="8e8a88164156b089" providerId="LiveId" clId="{4724184A-FD67-4ABC-BDEC-D5617D53BF34}" dt="2022-06-07T13:07:46.673" v="274" actId="14861"/>
          <ac:spMkLst>
            <pc:docMk/>
            <pc:sldMk cId="1401504528" sldId="316"/>
            <ac:spMk id="12" creationId="{C71B3901-4C0F-7930-8011-E15DC149B655}"/>
          </ac:spMkLst>
        </pc:spChg>
        <pc:spChg chg="mod">
          <ac:chgData name="Madhugowda" userId="8e8a88164156b089" providerId="LiveId" clId="{4724184A-FD67-4ABC-BDEC-D5617D53BF34}" dt="2022-06-09T07:13:49.152" v="616"/>
          <ac:spMkLst>
            <pc:docMk/>
            <pc:sldMk cId="1401504528" sldId="316"/>
            <ac:spMk id="23" creationId="{32F0A9DE-5945-545A-AE31-5776317E8BE3}"/>
          </ac:spMkLst>
        </pc:spChg>
      </pc:sldChg>
      <pc:sldChg chg="addSp delSp modSp mod modAnim">
        <pc:chgData name="Madhugowda" userId="8e8a88164156b089" providerId="LiveId" clId="{4724184A-FD67-4ABC-BDEC-D5617D53BF34}" dt="2022-06-25T10:53:00.087" v="2959"/>
        <pc:sldMkLst>
          <pc:docMk/>
          <pc:sldMk cId="3264616856" sldId="318"/>
        </pc:sldMkLst>
        <pc:spChg chg="add del mod">
          <ac:chgData name="Madhugowda" userId="8e8a88164156b089" providerId="LiveId" clId="{4724184A-FD67-4ABC-BDEC-D5617D53BF34}" dt="2022-06-24T04:43:28.295" v="1732"/>
          <ac:spMkLst>
            <pc:docMk/>
            <pc:sldMk cId="3264616856" sldId="318"/>
            <ac:spMk id="2" creationId="{E2CA5A52-106F-A029-BAF1-521E1A17073E}"/>
          </ac:spMkLst>
        </pc:spChg>
        <pc:spChg chg="add del mod">
          <ac:chgData name="Madhugowda" userId="8e8a88164156b089" providerId="LiveId" clId="{4724184A-FD67-4ABC-BDEC-D5617D53BF34}" dt="2022-06-25T09:02:05.293" v="2079"/>
          <ac:spMkLst>
            <pc:docMk/>
            <pc:sldMk cId="3264616856" sldId="318"/>
            <ac:spMk id="2" creationId="{E94742BD-E703-6618-03C5-3377EDFE787B}"/>
          </ac:spMkLst>
        </pc:spChg>
        <pc:spChg chg="add del mod">
          <ac:chgData name="Madhugowda" userId="8e8a88164156b089" providerId="LiveId" clId="{4724184A-FD67-4ABC-BDEC-D5617D53BF34}" dt="2022-06-25T08:48:24.250" v="1934" actId="478"/>
          <ac:spMkLst>
            <pc:docMk/>
            <pc:sldMk cId="3264616856" sldId="318"/>
            <ac:spMk id="3" creationId="{1406BE53-93A9-9171-D05E-80EFB8E256D7}"/>
          </ac:spMkLst>
        </pc:spChg>
        <pc:spChg chg="add mod">
          <ac:chgData name="Madhugowda" userId="8e8a88164156b089" providerId="LiveId" clId="{4724184A-FD67-4ABC-BDEC-D5617D53BF34}" dt="2022-06-25T09:01:57.990" v="2075"/>
          <ac:spMkLst>
            <pc:docMk/>
            <pc:sldMk cId="3264616856" sldId="318"/>
            <ac:spMk id="6" creationId="{8FF0FEBD-9A1D-3D54-DBB9-45F4A53BC224}"/>
          </ac:spMkLst>
        </pc:spChg>
        <pc:spChg chg="mod">
          <ac:chgData name="Madhugowda" userId="8e8a88164156b089" providerId="LiveId" clId="{4724184A-FD67-4ABC-BDEC-D5617D53BF34}" dt="2022-06-09T07:13:49.152" v="616"/>
          <ac:spMkLst>
            <pc:docMk/>
            <pc:sldMk cId="3264616856" sldId="318"/>
            <ac:spMk id="8" creationId="{57E627CC-F4ED-A5EC-277D-1490F14FFA39}"/>
          </ac:spMkLst>
        </pc:spChg>
        <pc:spChg chg="mod">
          <ac:chgData name="Madhugowda" userId="8e8a88164156b089" providerId="LiveId" clId="{4724184A-FD67-4ABC-BDEC-D5617D53BF34}" dt="2022-06-09T07:13:49.152" v="616"/>
          <ac:spMkLst>
            <pc:docMk/>
            <pc:sldMk cId="3264616856" sldId="318"/>
            <ac:spMk id="9" creationId="{2AE9A602-F3A9-8894-5F24-F0F4BF8A2E3E}"/>
          </ac:spMkLst>
        </pc:spChg>
        <pc:spChg chg="add mod">
          <ac:chgData name="Madhugowda" userId="8e8a88164156b089" providerId="LiveId" clId="{4724184A-FD67-4ABC-BDEC-D5617D53BF34}" dt="2022-06-25T09:01:58.553" v="2076"/>
          <ac:spMkLst>
            <pc:docMk/>
            <pc:sldMk cId="3264616856" sldId="318"/>
            <ac:spMk id="10" creationId="{3C8D6E55-1CFC-696F-4775-CBCBD7A6A4A6}"/>
          </ac:spMkLst>
        </pc:spChg>
        <pc:spChg chg="add mod">
          <ac:chgData name="Madhugowda" userId="8e8a88164156b089" providerId="LiveId" clId="{4724184A-FD67-4ABC-BDEC-D5617D53BF34}" dt="2022-06-25T09:01:59.116" v="2077"/>
          <ac:spMkLst>
            <pc:docMk/>
            <pc:sldMk cId="3264616856" sldId="318"/>
            <ac:spMk id="12" creationId="{C000C27A-FC2B-5B22-4424-63458DC2324A}"/>
          </ac:spMkLst>
        </pc:spChg>
        <pc:spChg chg="add del mod">
          <ac:chgData name="Madhugowda" userId="8e8a88164156b089" providerId="LiveId" clId="{4724184A-FD67-4ABC-BDEC-D5617D53BF34}" dt="2022-06-25T09:19:13.711" v="2212"/>
          <ac:spMkLst>
            <pc:docMk/>
            <pc:sldMk cId="3264616856" sldId="318"/>
            <ac:spMk id="16" creationId="{1820F401-B006-8503-29F4-780D00D2B265}"/>
          </ac:spMkLst>
        </pc:spChg>
        <pc:spChg chg="add del mod">
          <ac:chgData name="Madhugowda" userId="8e8a88164156b089" providerId="LiveId" clId="{4724184A-FD67-4ABC-BDEC-D5617D53BF34}" dt="2022-06-25T09:19:13.711" v="2214"/>
          <ac:spMkLst>
            <pc:docMk/>
            <pc:sldMk cId="3264616856" sldId="318"/>
            <ac:spMk id="17" creationId="{FA12BB62-B97B-881F-0F52-F1A57C6A32A9}"/>
          </ac:spMkLst>
        </pc:spChg>
        <pc:spChg chg="add mod">
          <ac:chgData name="Madhugowda" userId="8e8a88164156b089" providerId="LiveId" clId="{4724184A-FD67-4ABC-BDEC-D5617D53BF34}" dt="2022-06-25T09:42:15.155" v="2357" actId="12"/>
          <ac:spMkLst>
            <pc:docMk/>
            <pc:sldMk cId="3264616856" sldId="318"/>
            <ac:spMk id="19" creationId="{A74B6C64-0AA1-9C6B-4681-CE62B473D344}"/>
          </ac:spMkLst>
        </pc:spChg>
        <pc:graphicFrameChg chg="add del mod">
          <ac:chgData name="Madhugowda" userId="8e8a88164156b089" providerId="LiveId" clId="{4724184A-FD67-4ABC-BDEC-D5617D53BF34}" dt="2022-06-25T09:02:28.411" v="2083" actId="478"/>
          <ac:graphicFrameMkLst>
            <pc:docMk/>
            <pc:sldMk cId="3264616856" sldId="318"/>
            <ac:graphicFrameMk id="4" creationId="{23780047-A1BF-D38B-BA72-028AF4E0CC4D}"/>
          </ac:graphicFrameMkLst>
        </pc:graphicFrameChg>
        <pc:graphicFrameChg chg="add del mod">
          <ac:chgData name="Madhugowda" userId="8e8a88164156b089" providerId="LiveId" clId="{4724184A-FD67-4ABC-BDEC-D5617D53BF34}" dt="2022-06-25T09:02:27.049" v="2082" actId="478"/>
          <ac:graphicFrameMkLst>
            <pc:docMk/>
            <pc:sldMk cId="3264616856" sldId="318"/>
            <ac:graphicFrameMk id="7" creationId="{6C12CC2D-A230-1586-7EE1-8D1C767F2776}"/>
          </ac:graphicFrameMkLst>
        </pc:graphicFrameChg>
        <pc:graphicFrameChg chg="add del mod modGraphic">
          <ac:chgData name="Madhugowda" userId="8e8a88164156b089" providerId="LiveId" clId="{4724184A-FD67-4ABC-BDEC-D5617D53BF34}" dt="2022-06-25T09:12:31.410" v="2139" actId="478"/>
          <ac:graphicFrameMkLst>
            <pc:docMk/>
            <pc:sldMk cId="3264616856" sldId="318"/>
            <ac:graphicFrameMk id="11" creationId="{DCBD9A2E-58D8-FF9B-0174-9C38C28D01DB}"/>
          </ac:graphicFrameMkLst>
        </pc:graphicFrameChg>
        <pc:graphicFrameChg chg="add del mod modGraphic">
          <ac:chgData name="Madhugowda" userId="8e8a88164156b089" providerId="LiveId" clId="{4724184A-FD67-4ABC-BDEC-D5617D53BF34}" dt="2022-06-25T09:03:53.719" v="2097" actId="478"/>
          <ac:graphicFrameMkLst>
            <pc:docMk/>
            <pc:sldMk cId="3264616856" sldId="318"/>
            <ac:graphicFrameMk id="13" creationId="{066B646E-8687-6AE5-5F0B-D08C5EE04E9D}"/>
          </ac:graphicFrameMkLst>
        </pc:graphicFrameChg>
        <pc:graphicFrameChg chg="add del mod modGraphic">
          <ac:chgData name="Madhugowda" userId="8e8a88164156b089" providerId="LiveId" clId="{4724184A-FD67-4ABC-BDEC-D5617D53BF34}" dt="2022-06-25T09:12:33.554" v="2141" actId="478"/>
          <ac:graphicFrameMkLst>
            <pc:docMk/>
            <pc:sldMk cId="3264616856" sldId="318"/>
            <ac:graphicFrameMk id="14" creationId="{A4F6299D-08B3-D770-2CF5-BC811D39DCB1}"/>
          </ac:graphicFrameMkLst>
        </pc:graphicFrameChg>
        <pc:graphicFrameChg chg="add del mod">
          <ac:chgData name="Madhugowda" userId="8e8a88164156b089" providerId="LiveId" clId="{4724184A-FD67-4ABC-BDEC-D5617D53BF34}" dt="2022-06-25T09:03:34.946" v="2093" actId="478"/>
          <ac:graphicFrameMkLst>
            <pc:docMk/>
            <pc:sldMk cId="3264616856" sldId="318"/>
            <ac:graphicFrameMk id="15" creationId="{62BE1FA3-C51C-1E77-4F61-963C4215C81B}"/>
          </ac:graphicFrameMkLst>
        </pc:graphicFrameChg>
        <pc:picChg chg="add del mod">
          <ac:chgData name="Madhugowda" userId="8e8a88164156b089" providerId="LiveId" clId="{4724184A-FD67-4ABC-BDEC-D5617D53BF34}" dt="2022-06-25T08:48:21.715" v="1933" actId="478"/>
          <ac:picMkLst>
            <pc:docMk/>
            <pc:sldMk cId="3264616856" sldId="318"/>
            <ac:picMk id="5" creationId="{70EABA63-EF52-4053-6C8F-1ED572D620EC}"/>
          </ac:picMkLst>
        </pc:picChg>
        <pc:picChg chg="add mod">
          <ac:chgData name="Madhugowda" userId="8e8a88164156b089" providerId="LiveId" clId="{4724184A-FD67-4ABC-BDEC-D5617D53BF34}" dt="2022-06-25T09:18:09.304" v="2199" actId="14100"/>
          <ac:picMkLst>
            <pc:docMk/>
            <pc:sldMk cId="3264616856" sldId="318"/>
            <ac:picMk id="18" creationId="{EB6C1DCF-9C9B-22CD-B5AB-793FC40D2999}"/>
          </ac:picMkLst>
        </pc:picChg>
      </pc:sldChg>
      <pc:sldChg chg="addSp delSp modSp mod modAnim">
        <pc:chgData name="Madhugowda" userId="8e8a88164156b089" providerId="LiveId" clId="{4724184A-FD67-4ABC-BDEC-D5617D53BF34}" dt="2022-06-25T10:45:45.182" v="2898"/>
        <pc:sldMkLst>
          <pc:docMk/>
          <pc:sldMk cId="2645795709" sldId="319"/>
        </pc:sldMkLst>
        <pc:spChg chg="add mod">
          <ac:chgData name="Madhugowda" userId="8e8a88164156b089" providerId="LiveId" clId="{4724184A-FD67-4ABC-BDEC-D5617D53BF34}" dt="2022-06-25T09:49:08.331" v="2414" actId="20577"/>
          <ac:spMkLst>
            <pc:docMk/>
            <pc:sldMk cId="2645795709" sldId="319"/>
            <ac:spMk id="2" creationId="{686915A3-F42B-A0E6-2D8B-092F82E91C46}"/>
          </ac:spMkLst>
        </pc:spChg>
        <pc:spChg chg="add mod">
          <ac:chgData name="Madhugowda" userId="8e8a88164156b089" providerId="LiveId" clId="{4724184A-FD67-4ABC-BDEC-D5617D53BF34}" dt="2022-06-25T09:46:59.565" v="2387" actId="14861"/>
          <ac:spMkLst>
            <pc:docMk/>
            <pc:sldMk cId="2645795709" sldId="319"/>
            <ac:spMk id="4" creationId="{77BB8032-D5AF-5A58-6143-246EF20EE530}"/>
          </ac:spMkLst>
        </pc:spChg>
        <pc:spChg chg="add del">
          <ac:chgData name="Madhugowda" userId="8e8a88164156b089" providerId="LiveId" clId="{4724184A-FD67-4ABC-BDEC-D5617D53BF34}" dt="2022-06-25T09:46:14.257" v="2367" actId="22"/>
          <ac:spMkLst>
            <pc:docMk/>
            <pc:sldMk cId="2645795709" sldId="319"/>
            <ac:spMk id="6" creationId="{738756B9-0677-F6BB-8C1B-39C8DADFD77B}"/>
          </ac:spMkLst>
        </pc:spChg>
        <pc:spChg chg="mod">
          <ac:chgData name="Madhugowda" userId="8e8a88164156b089" providerId="LiveId" clId="{4724184A-FD67-4ABC-BDEC-D5617D53BF34}" dt="2022-06-09T07:13:49.152" v="616"/>
          <ac:spMkLst>
            <pc:docMk/>
            <pc:sldMk cId="2645795709" sldId="319"/>
            <ac:spMk id="8" creationId="{E57B97E7-B807-0030-42C3-9A3CDF7436EC}"/>
          </ac:spMkLst>
        </pc:spChg>
        <pc:spChg chg="mod">
          <ac:chgData name="Madhugowda" userId="8e8a88164156b089" providerId="LiveId" clId="{4724184A-FD67-4ABC-BDEC-D5617D53BF34}" dt="2022-06-09T07:13:49.152" v="616"/>
          <ac:spMkLst>
            <pc:docMk/>
            <pc:sldMk cId="2645795709" sldId="319"/>
            <ac:spMk id="9" creationId="{8265807F-442D-CC34-D648-C1F78C8901D4}"/>
          </ac:spMkLst>
        </pc:spChg>
      </pc:sldChg>
      <pc:sldChg chg="addSp delSp modSp mod ord modAnim">
        <pc:chgData name="Madhugowda" userId="8e8a88164156b089" providerId="LiveId" clId="{4724184A-FD67-4ABC-BDEC-D5617D53BF34}" dt="2022-06-25T10:45:26.631" v="2896"/>
        <pc:sldMkLst>
          <pc:docMk/>
          <pc:sldMk cId="381724307" sldId="320"/>
        </pc:sldMkLst>
        <pc:spChg chg="add del mod">
          <ac:chgData name="Madhugowda" userId="8e8a88164156b089" providerId="LiveId" clId="{4724184A-FD67-4ABC-BDEC-D5617D53BF34}" dt="2022-06-25T09:31:25.286" v="2287"/>
          <ac:spMkLst>
            <pc:docMk/>
            <pc:sldMk cId="381724307" sldId="320"/>
            <ac:spMk id="2" creationId="{7157AF6E-E650-4973-FA87-1148845D7DBB}"/>
          </ac:spMkLst>
        </pc:spChg>
        <pc:spChg chg="add mod">
          <ac:chgData name="Madhugowda" userId="8e8a88164156b089" providerId="LiveId" clId="{4724184A-FD67-4ABC-BDEC-D5617D53BF34}" dt="2022-06-25T09:34:18.427" v="2303" actId="14100"/>
          <ac:spMkLst>
            <pc:docMk/>
            <pc:sldMk cId="381724307" sldId="320"/>
            <ac:spMk id="5" creationId="{8FB80AC1-2B09-5803-DB1C-7939F8ABC870}"/>
          </ac:spMkLst>
        </pc:spChg>
        <pc:spChg chg="add mod">
          <ac:chgData name="Madhugowda" userId="8e8a88164156b089" providerId="LiveId" clId="{4724184A-FD67-4ABC-BDEC-D5617D53BF34}" dt="2022-06-25T09:39:13.804" v="2337" actId="113"/>
          <ac:spMkLst>
            <pc:docMk/>
            <pc:sldMk cId="381724307" sldId="320"/>
            <ac:spMk id="6" creationId="{3CE65D89-F572-A282-29BA-C3E7B77E308A}"/>
          </ac:spMkLst>
        </pc:spChg>
        <pc:spChg chg="mod">
          <ac:chgData name="Madhugowda" userId="8e8a88164156b089" providerId="LiveId" clId="{4724184A-FD67-4ABC-BDEC-D5617D53BF34}" dt="2022-06-09T07:13:49.152" v="616"/>
          <ac:spMkLst>
            <pc:docMk/>
            <pc:sldMk cId="381724307" sldId="320"/>
            <ac:spMk id="8" creationId="{802EAB2D-6660-FEB9-1692-A0B26272EDB9}"/>
          </ac:spMkLst>
        </pc:spChg>
        <pc:spChg chg="mod">
          <ac:chgData name="Madhugowda" userId="8e8a88164156b089" providerId="LiveId" clId="{4724184A-FD67-4ABC-BDEC-D5617D53BF34}" dt="2022-06-09T07:13:49.152" v="616"/>
          <ac:spMkLst>
            <pc:docMk/>
            <pc:sldMk cId="381724307" sldId="320"/>
            <ac:spMk id="9" creationId="{0CE44BCA-DD81-B5F0-78EB-C6C4CDA68C8C}"/>
          </ac:spMkLst>
        </pc:spChg>
        <pc:picChg chg="add mod">
          <ac:chgData name="Madhugowda" userId="8e8a88164156b089" providerId="LiveId" clId="{4724184A-FD67-4ABC-BDEC-D5617D53BF34}" dt="2022-06-25T09:34:23.160" v="2304" actId="1076"/>
          <ac:picMkLst>
            <pc:docMk/>
            <pc:sldMk cId="381724307" sldId="320"/>
            <ac:picMk id="4" creationId="{974CD394-2041-506C-5792-67F0717CA30B}"/>
          </ac:picMkLst>
        </pc:picChg>
      </pc:sldChg>
      <pc:sldChg chg="addSp modSp mod modAnim">
        <pc:chgData name="Madhugowda" userId="8e8a88164156b089" providerId="LiveId" clId="{4724184A-FD67-4ABC-BDEC-D5617D53BF34}" dt="2022-06-25T10:45:54.678" v="2900"/>
        <pc:sldMkLst>
          <pc:docMk/>
          <pc:sldMk cId="405923537" sldId="321"/>
        </pc:sldMkLst>
        <pc:spChg chg="add mod">
          <ac:chgData name="Madhugowda" userId="8e8a88164156b089" providerId="LiveId" clId="{4724184A-FD67-4ABC-BDEC-D5617D53BF34}" dt="2022-06-25T10:16:53.163" v="2661" actId="115"/>
          <ac:spMkLst>
            <pc:docMk/>
            <pc:sldMk cId="405923537" sldId="321"/>
            <ac:spMk id="2" creationId="{51BF161F-6924-A18C-89E6-905B6948F914}"/>
          </ac:spMkLst>
        </pc:spChg>
        <pc:spChg chg="mod">
          <ac:chgData name="Madhugowda" userId="8e8a88164156b089" providerId="LiveId" clId="{4724184A-FD67-4ABC-BDEC-D5617D53BF34}" dt="2022-06-09T07:13:49.152" v="616"/>
          <ac:spMkLst>
            <pc:docMk/>
            <pc:sldMk cId="405923537" sldId="321"/>
            <ac:spMk id="8" creationId="{701C6934-4749-1132-F191-BE9C2F76B801}"/>
          </ac:spMkLst>
        </pc:spChg>
        <pc:spChg chg="mod">
          <ac:chgData name="Madhugowda" userId="8e8a88164156b089" providerId="LiveId" clId="{4724184A-FD67-4ABC-BDEC-D5617D53BF34}" dt="2022-06-09T07:13:49.152" v="616"/>
          <ac:spMkLst>
            <pc:docMk/>
            <pc:sldMk cId="405923537" sldId="321"/>
            <ac:spMk id="9" creationId="{BC69D143-7266-AAB8-F1EA-94EF60D6A51F}"/>
          </ac:spMkLst>
        </pc:spChg>
        <pc:picChg chg="add mod">
          <ac:chgData name="Madhugowda" userId="8e8a88164156b089" providerId="LiveId" clId="{4724184A-FD67-4ABC-BDEC-D5617D53BF34}" dt="2022-06-25T09:50:33.009" v="2421" actId="1076"/>
          <ac:picMkLst>
            <pc:docMk/>
            <pc:sldMk cId="405923537" sldId="321"/>
            <ac:picMk id="5" creationId="{7EB4AF75-216A-C835-C589-22D1D73E657D}"/>
          </ac:picMkLst>
        </pc:picChg>
      </pc:sldChg>
      <pc:sldChg chg="addSp modSp mod modAnim">
        <pc:chgData name="Madhugowda" userId="8e8a88164156b089" providerId="LiveId" clId="{4724184A-FD67-4ABC-BDEC-D5617D53BF34}" dt="2022-06-25T10:46:02.335" v="2901"/>
        <pc:sldMkLst>
          <pc:docMk/>
          <pc:sldMk cId="678666570" sldId="322"/>
        </pc:sldMkLst>
        <pc:spChg chg="add mod">
          <ac:chgData name="Madhugowda" userId="8e8a88164156b089" providerId="LiveId" clId="{4724184A-FD67-4ABC-BDEC-D5617D53BF34}" dt="2022-06-25T09:56:10.940" v="2562" actId="20577"/>
          <ac:spMkLst>
            <pc:docMk/>
            <pc:sldMk cId="678666570" sldId="322"/>
            <ac:spMk id="2" creationId="{3595BCF0-6AA0-63A2-2231-F8262BFD9746}"/>
          </ac:spMkLst>
        </pc:spChg>
        <pc:spChg chg="add mod">
          <ac:chgData name="Madhugowda" userId="8e8a88164156b089" providerId="LiveId" clId="{4724184A-FD67-4ABC-BDEC-D5617D53BF34}" dt="2022-06-25T10:04:40.592" v="2598" actId="1076"/>
          <ac:spMkLst>
            <pc:docMk/>
            <pc:sldMk cId="678666570" sldId="322"/>
            <ac:spMk id="3" creationId="{9B566504-150C-28BA-C98B-637BA0637945}"/>
          </ac:spMkLst>
        </pc:spChg>
        <pc:spChg chg="mod">
          <ac:chgData name="Madhugowda" userId="8e8a88164156b089" providerId="LiveId" clId="{4724184A-FD67-4ABC-BDEC-D5617D53BF34}" dt="2022-06-09T07:13:49.152" v="616"/>
          <ac:spMkLst>
            <pc:docMk/>
            <pc:sldMk cId="678666570" sldId="322"/>
            <ac:spMk id="8" creationId="{7192B7FB-D3DA-4CF2-A1A9-2A7AF63C52E5}"/>
          </ac:spMkLst>
        </pc:spChg>
        <pc:spChg chg="mod">
          <ac:chgData name="Madhugowda" userId="8e8a88164156b089" providerId="LiveId" clId="{4724184A-FD67-4ABC-BDEC-D5617D53BF34}" dt="2022-06-09T07:13:49.152" v="616"/>
          <ac:spMkLst>
            <pc:docMk/>
            <pc:sldMk cId="678666570" sldId="322"/>
            <ac:spMk id="9" creationId="{1C93D2FD-402B-A598-AB0C-D4280925A48B}"/>
          </ac:spMkLst>
        </pc:spChg>
      </pc:sldChg>
      <pc:sldChg chg="addSp modSp mod modAnim">
        <pc:chgData name="Madhugowda" userId="8e8a88164156b089" providerId="LiveId" clId="{4724184A-FD67-4ABC-BDEC-D5617D53BF34}" dt="2022-06-25T10:47:10.354" v="2919"/>
        <pc:sldMkLst>
          <pc:docMk/>
          <pc:sldMk cId="156470532" sldId="323"/>
        </pc:sldMkLst>
        <pc:spChg chg="add mod">
          <ac:chgData name="Madhugowda" userId="8e8a88164156b089" providerId="LiveId" clId="{4724184A-FD67-4ABC-BDEC-D5617D53BF34}" dt="2022-06-09T07:55:23.450" v="876" actId="14861"/>
          <ac:spMkLst>
            <pc:docMk/>
            <pc:sldMk cId="156470532" sldId="323"/>
            <ac:spMk id="2" creationId="{2E7A30E7-B864-F626-BAEC-3D515EB4B86D}"/>
          </ac:spMkLst>
        </pc:spChg>
        <pc:spChg chg="add mod">
          <ac:chgData name="Madhugowda" userId="8e8a88164156b089" providerId="LiveId" clId="{4724184A-FD67-4ABC-BDEC-D5617D53BF34}" dt="2022-06-09T08:00:26.632" v="985" actId="14100"/>
          <ac:spMkLst>
            <pc:docMk/>
            <pc:sldMk cId="156470532" sldId="323"/>
            <ac:spMk id="3" creationId="{9948E01A-5E4E-DFBB-2018-38E8BDCF7524}"/>
          </ac:spMkLst>
        </pc:spChg>
        <pc:spChg chg="mod">
          <ac:chgData name="Madhugowda" userId="8e8a88164156b089" providerId="LiveId" clId="{4724184A-FD67-4ABC-BDEC-D5617D53BF34}" dt="2022-06-09T07:13:49.152" v="616"/>
          <ac:spMkLst>
            <pc:docMk/>
            <pc:sldMk cId="156470532" sldId="323"/>
            <ac:spMk id="8" creationId="{A8DAA524-CBCB-7727-D23F-6A7AA8941160}"/>
          </ac:spMkLst>
        </pc:spChg>
        <pc:spChg chg="mod">
          <ac:chgData name="Madhugowda" userId="8e8a88164156b089" providerId="LiveId" clId="{4724184A-FD67-4ABC-BDEC-D5617D53BF34}" dt="2022-06-09T07:13:49.152" v="616"/>
          <ac:spMkLst>
            <pc:docMk/>
            <pc:sldMk cId="156470532" sldId="323"/>
            <ac:spMk id="9" creationId="{8CE367F8-6144-BB4F-757D-0CF95C17CB59}"/>
          </ac:spMkLst>
        </pc:spChg>
      </pc:sldChg>
      <pc:sldChg chg="addSp modSp mod modAnim">
        <pc:chgData name="Madhugowda" userId="8e8a88164156b089" providerId="LiveId" clId="{4724184A-FD67-4ABC-BDEC-D5617D53BF34}" dt="2022-06-25T10:47:17.964" v="2921"/>
        <pc:sldMkLst>
          <pc:docMk/>
          <pc:sldMk cId="1506530516" sldId="324"/>
        </pc:sldMkLst>
        <pc:spChg chg="add mod">
          <ac:chgData name="Madhugowda" userId="8e8a88164156b089" providerId="LiveId" clId="{4724184A-FD67-4ABC-BDEC-D5617D53BF34}" dt="2022-06-09T07:58:26.460" v="940" actId="14861"/>
          <ac:spMkLst>
            <pc:docMk/>
            <pc:sldMk cId="1506530516" sldId="324"/>
            <ac:spMk id="2" creationId="{669ACFCB-4B11-EF3A-B010-8EBD58AABF71}"/>
          </ac:spMkLst>
        </pc:spChg>
        <pc:spChg chg="add mod">
          <ac:chgData name="Madhugowda" userId="8e8a88164156b089" providerId="LiveId" clId="{4724184A-FD67-4ABC-BDEC-D5617D53BF34}" dt="2022-06-09T07:58:18.675" v="939" actId="5793"/>
          <ac:spMkLst>
            <pc:docMk/>
            <pc:sldMk cId="1506530516" sldId="324"/>
            <ac:spMk id="3" creationId="{CF56CCA7-1C50-A413-FB32-36E928135F8F}"/>
          </ac:spMkLst>
        </pc:spChg>
        <pc:spChg chg="mod">
          <ac:chgData name="Madhugowda" userId="8e8a88164156b089" providerId="LiveId" clId="{4724184A-FD67-4ABC-BDEC-D5617D53BF34}" dt="2022-06-09T07:56:09.518" v="898" actId="1076"/>
          <ac:spMkLst>
            <pc:docMk/>
            <pc:sldMk cId="1506530516" sldId="324"/>
            <ac:spMk id="8" creationId="{785152A1-3329-428C-BE6A-9ADD4E7CA23D}"/>
          </ac:spMkLst>
        </pc:spChg>
        <pc:spChg chg="mod">
          <ac:chgData name="Madhugowda" userId="8e8a88164156b089" providerId="LiveId" clId="{4724184A-FD67-4ABC-BDEC-D5617D53BF34}" dt="2022-06-09T07:13:49.152" v="616"/>
          <ac:spMkLst>
            <pc:docMk/>
            <pc:sldMk cId="1506530516" sldId="324"/>
            <ac:spMk id="9" creationId="{D775F4FC-3FB6-053D-41DB-5033454ECD9E}"/>
          </ac:spMkLst>
        </pc:spChg>
      </pc:sldChg>
      <pc:sldChg chg="addSp modSp mod modAnim">
        <pc:chgData name="Madhugowda" userId="8e8a88164156b089" providerId="LiveId" clId="{4724184A-FD67-4ABC-BDEC-D5617D53BF34}" dt="2022-06-25T10:47:24.843" v="2923"/>
        <pc:sldMkLst>
          <pc:docMk/>
          <pc:sldMk cId="2526841194" sldId="325"/>
        </pc:sldMkLst>
        <pc:spChg chg="add mod">
          <ac:chgData name="Madhugowda" userId="8e8a88164156b089" providerId="LiveId" clId="{4724184A-FD67-4ABC-BDEC-D5617D53BF34}" dt="2022-06-09T07:49:06.843" v="814" actId="20577"/>
          <ac:spMkLst>
            <pc:docMk/>
            <pc:sldMk cId="2526841194" sldId="325"/>
            <ac:spMk id="2" creationId="{B1F3A552-B6A3-92D5-F4AD-13E5E9627FA5}"/>
          </ac:spMkLst>
        </pc:spChg>
        <pc:spChg chg="add mod">
          <ac:chgData name="Madhugowda" userId="8e8a88164156b089" providerId="LiveId" clId="{4724184A-FD67-4ABC-BDEC-D5617D53BF34}" dt="2022-06-09T07:53:59.406" v="856" actId="123"/>
          <ac:spMkLst>
            <pc:docMk/>
            <pc:sldMk cId="2526841194" sldId="325"/>
            <ac:spMk id="3" creationId="{E5469678-387B-D222-CC6F-8E3EC2FCED14}"/>
          </ac:spMkLst>
        </pc:spChg>
        <pc:spChg chg="mod">
          <ac:chgData name="Madhugowda" userId="8e8a88164156b089" providerId="LiveId" clId="{4724184A-FD67-4ABC-BDEC-D5617D53BF34}" dt="2022-06-09T07:54:44.317" v="859" actId="1076"/>
          <ac:spMkLst>
            <pc:docMk/>
            <pc:sldMk cId="2526841194" sldId="325"/>
            <ac:spMk id="8" creationId="{81C9D24A-CEB3-FCCF-0A4B-8E2B1007E087}"/>
          </ac:spMkLst>
        </pc:spChg>
        <pc:spChg chg="mod">
          <ac:chgData name="Madhugowda" userId="8e8a88164156b089" providerId="LiveId" clId="{4724184A-FD67-4ABC-BDEC-D5617D53BF34}" dt="2022-06-09T07:13:49.152" v="616"/>
          <ac:spMkLst>
            <pc:docMk/>
            <pc:sldMk cId="2526841194" sldId="325"/>
            <ac:spMk id="9" creationId="{ABD5E699-CD73-3618-2C9A-7FF6307C1D6B}"/>
          </ac:spMkLst>
        </pc:spChg>
      </pc:sldChg>
      <pc:sldChg chg="addSp modSp mod modAnim">
        <pc:chgData name="Madhugowda" userId="8e8a88164156b089" providerId="LiveId" clId="{4724184A-FD67-4ABC-BDEC-D5617D53BF34}" dt="2022-06-25T10:47:33.227" v="2925"/>
        <pc:sldMkLst>
          <pc:docMk/>
          <pc:sldMk cId="1793464467" sldId="326"/>
        </pc:sldMkLst>
        <pc:spChg chg="add mod">
          <ac:chgData name="Madhugowda" userId="8e8a88164156b089" providerId="LiveId" clId="{4724184A-FD67-4ABC-BDEC-D5617D53BF34}" dt="2022-06-09T07:45:27.277" v="785" actId="1076"/>
          <ac:spMkLst>
            <pc:docMk/>
            <pc:sldMk cId="1793464467" sldId="326"/>
            <ac:spMk id="2" creationId="{B495F8E8-9E11-8EAA-3627-F88D54D4FE33}"/>
          </ac:spMkLst>
        </pc:spChg>
        <pc:spChg chg="add mod">
          <ac:chgData name="Madhugowda" userId="8e8a88164156b089" providerId="LiveId" clId="{4724184A-FD67-4ABC-BDEC-D5617D53BF34}" dt="2022-06-09T07:47:09.371" v="792" actId="14861"/>
          <ac:spMkLst>
            <pc:docMk/>
            <pc:sldMk cId="1793464467" sldId="326"/>
            <ac:spMk id="3" creationId="{61C6C134-F3AD-10EB-3FC6-B1355A218E9C}"/>
          </ac:spMkLst>
        </pc:spChg>
        <pc:spChg chg="mod">
          <ac:chgData name="Madhugowda" userId="8e8a88164156b089" providerId="LiveId" clId="{4724184A-FD67-4ABC-BDEC-D5617D53BF34}" dt="2022-06-09T07:47:45.277" v="795" actId="1076"/>
          <ac:spMkLst>
            <pc:docMk/>
            <pc:sldMk cId="1793464467" sldId="326"/>
            <ac:spMk id="8" creationId="{52CB328C-05A7-3CF8-CE83-D5E75588B759}"/>
          </ac:spMkLst>
        </pc:spChg>
        <pc:spChg chg="mod">
          <ac:chgData name="Madhugowda" userId="8e8a88164156b089" providerId="LiveId" clId="{4724184A-FD67-4ABC-BDEC-D5617D53BF34}" dt="2022-06-09T07:13:49.152" v="616"/>
          <ac:spMkLst>
            <pc:docMk/>
            <pc:sldMk cId="1793464467" sldId="326"/>
            <ac:spMk id="9" creationId="{0002B72E-440C-FB4F-254B-0E8589E04771}"/>
          </ac:spMkLst>
        </pc:spChg>
      </pc:sldChg>
      <pc:sldChg chg="addSp delSp modSp mod addAnim delAnim modAnim">
        <pc:chgData name="Madhugowda" userId="8e8a88164156b089" providerId="LiveId" clId="{4724184A-FD67-4ABC-BDEC-D5617D53BF34}" dt="2022-06-25T11:03:16.016" v="2994" actId="14100"/>
        <pc:sldMkLst>
          <pc:docMk/>
          <pc:sldMk cId="796691846" sldId="327"/>
        </pc:sldMkLst>
        <pc:spChg chg="add del mod">
          <ac:chgData name="Madhugowda" userId="8e8a88164156b089" providerId="LiveId" clId="{4724184A-FD67-4ABC-BDEC-D5617D53BF34}" dt="2022-06-24T05:02:13.026" v="1870"/>
          <ac:spMkLst>
            <pc:docMk/>
            <pc:sldMk cId="796691846" sldId="327"/>
            <ac:spMk id="2" creationId="{505BC1FB-BD2E-50DA-0E80-BA9422AB634B}"/>
          </ac:spMkLst>
        </pc:spChg>
        <pc:spChg chg="add del mod">
          <ac:chgData name="Madhugowda" userId="8e8a88164156b089" providerId="LiveId" clId="{4724184A-FD67-4ABC-BDEC-D5617D53BF34}" dt="2022-06-24T05:03:09.495" v="1877"/>
          <ac:spMkLst>
            <pc:docMk/>
            <pc:sldMk cId="796691846" sldId="327"/>
            <ac:spMk id="3" creationId="{2934B1F9-2B94-9A2A-90B3-19B756B563A4}"/>
          </ac:spMkLst>
        </pc:spChg>
        <pc:spChg chg="add del mod">
          <ac:chgData name="Madhugowda" userId="8e8a88164156b089" providerId="LiveId" clId="{4724184A-FD67-4ABC-BDEC-D5617D53BF34}" dt="2022-06-24T05:03:18.052" v="1879" actId="478"/>
          <ac:spMkLst>
            <pc:docMk/>
            <pc:sldMk cId="796691846" sldId="327"/>
            <ac:spMk id="6" creationId="{0944B2D4-BB44-CDD9-4E00-51F0F1C4707E}"/>
          </ac:spMkLst>
        </pc:spChg>
        <pc:spChg chg="add mod">
          <ac:chgData name="Madhugowda" userId="8e8a88164156b089" providerId="LiveId" clId="{4724184A-FD67-4ABC-BDEC-D5617D53BF34}" dt="2022-06-24T05:04:08.697" v="1914" actId="255"/>
          <ac:spMkLst>
            <pc:docMk/>
            <pc:sldMk cId="796691846" sldId="327"/>
            <ac:spMk id="7" creationId="{6342CBB2-7AEC-57DF-3FD2-7107B3E3FFDD}"/>
          </ac:spMkLst>
        </pc:spChg>
        <pc:spChg chg="mod">
          <ac:chgData name="Madhugowda" userId="8e8a88164156b089" providerId="LiveId" clId="{4724184A-FD67-4ABC-BDEC-D5617D53BF34}" dt="2022-06-09T07:48:02.688" v="798" actId="1076"/>
          <ac:spMkLst>
            <pc:docMk/>
            <pc:sldMk cId="796691846" sldId="327"/>
            <ac:spMk id="8" creationId="{C0703E15-F97A-D065-43BA-A98EDD01184D}"/>
          </ac:spMkLst>
        </pc:spChg>
        <pc:spChg chg="mod">
          <ac:chgData name="Madhugowda" userId="8e8a88164156b089" providerId="LiveId" clId="{4724184A-FD67-4ABC-BDEC-D5617D53BF34}" dt="2022-06-09T07:13:49.152" v="616"/>
          <ac:spMkLst>
            <pc:docMk/>
            <pc:sldMk cId="796691846" sldId="327"/>
            <ac:spMk id="9" creationId="{D58610AC-9DB7-CD02-4C92-CD639A44C95F}"/>
          </ac:spMkLst>
        </pc:spChg>
        <pc:picChg chg="add del mod">
          <ac:chgData name="Madhugowda" userId="8e8a88164156b089" providerId="LiveId" clId="{4724184A-FD67-4ABC-BDEC-D5617D53BF34}" dt="2022-06-25T11:01:02.771" v="2978"/>
          <ac:picMkLst>
            <pc:docMk/>
            <pc:sldMk cId="796691846" sldId="327"/>
            <ac:picMk id="3" creationId="{4460B48B-CF4B-12FC-D31D-9D215CB6CA53}"/>
          </ac:picMkLst>
        </pc:picChg>
        <pc:picChg chg="add del mod">
          <ac:chgData name="Madhugowda" userId="8e8a88164156b089" providerId="LiveId" clId="{4724184A-FD67-4ABC-BDEC-D5617D53BF34}" dt="2022-06-25T11:03:05.969" v="2991" actId="478"/>
          <ac:picMkLst>
            <pc:docMk/>
            <pc:sldMk cId="796691846" sldId="327"/>
            <ac:picMk id="5" creationId="{6EC27220-2BA9-A931-60B9-ADC42B45D741}"/>
          </ac:picMkLst>
        </pc:picChg>
        <pc:picChg chg="add del mod">
          <ac:chgData name="Madhugowda" userId="8e8a88164156b089" providerId="LiveId" clId="{4724184A-FD67-4ABC-BDEC-D5617D53BF34}" dt="2022-06-25T11:01:50.487" v="2989"/>
          <ac:picMkLst>
            <pc:docMk/>
            <pc:sldMk cId="796691846" sldId="327"/>
            <ac:picMk id="6" creationId="{6F454695-40D1-FCBB-806A-941F394B9A86}"/>
          </ac:picMkLst>
        </pc:picChg>
        <pc:picChg chg="add mod">
          <ac:chgData name="Madhugowda" userId="8e8a88164156b089" providerId="LiveId" clId="{4724184A-FD67-4ABC-BDEC-D5617D53BF34}" dt="2022-06-25T11:03:16.016" v="2994" actId="14100"/>
          <ac:picMkLst>
            <pc:docMk/>
            <pc:sldMk cId="796691846" sldId="327"/>
            <ac:picMk id="11" creationId="{1745E20E-382F-E407-12AF-FFFDD83952B7}"/>
          </ac:picMkLst>
        </pc:picChg>
      </pc:sldChg>
      <pc:sldChg chg="addSp delSp modSp add mod modAnim">
        <pc:chgData name="Madhugowda" userId="8e8a88164156b089" providerId="LiveId" clId="{4724184A-FD67-4ABC-BDEC-D5617D53BF34}" dt="2022-06-25T10:46:09.528" v="2903"/>
        <pc:sldMkLst>
          <pc:docMk/>
          <pc:sldMk cId="73220918" sldId="328"/>
        </pc:sldMkLst>
        <pc:spChg chg="add del mod">
          <ac:chgData name="Madhugowda" userId="8e8a88164156b089" providerId="LiveId" clId="{4724184A-FD67-4ABC-BDEC-D5617D53BF34}" dt="2022-06-25T10:01:50.637" v="2576"/>
          <ac:spMkLst>
            <pc:docMk/>
            <pc:sldMk cId="73220918" sldId="328"/>
            <ac:spMk id="2" creationId="{AE8FD18E-23C8-9F2F-746A-58E94E2C49F1}"/>
          </ac:spMkLst>
        </pc:spChg>
        <pc:spChg chg="add del mod">
          <ac:chgData name="Madhugowda" userId="8e8a88164156b089" providerId="LiveId" clId="{4724184A-FD67-4ABC-BDEC-D5617D53BF34}" dt="2022-06-25T10:02:55.392" v="2585"/>
          <ac:spMkLst>
            <pc:docMk/>
            <pc:sldMk cId="73220918" sldId="328"/>
            <ac:spMk id="5" creationId="{25E19204-9CB1-A73B-798B-9B74BC2ED3C1}"/>
          </ac:spMkLst>
        </pc:spChg>
        <pc:spChg chg="add mod">
          <ac:chgData name="Madhugowda" userId="8e8a88164156b089" providerId="LiveId" clId="{4724184A-FD67-4ABC-BDEC-D5617D53BF34}" dt="2022-06-25T10:17:06.414" v="2662" actId="115"/>
          <ac:spMkLst>
            <pc:docMk/>
            <pc:sldMk cId="73220918" sldId="328"/>
            <ac:spMk id="14" creationId="{33DD6F30-566B-6F34-F339-CC20B2F5AC04}"/>
          </ac:spMkLst>
        </pc:spChg>
        <pc:picChg chg="add del mod">
          <ac:chgData name="Madhugowda" userId="8e8a88164156b089" providerId="LiveId" clId="{4724184A-FD67-4ABC-BDEC-D5617D53BF34}" dt="2022-06-25T10:01:50.637" v="2574" actId="478"/>
          <ac:picMkLst>
            <pc:docMk/>
            <pc:sldMk cId="73220918" sldId="328"/>
            <ac:picMk id="4" creationId="{613CED4F-6A14-3EA9-7985-64F0E3EC55A3}"/>
          </ac:picMkLst>
        </pc:picChg>
        <pc:picChg chg="add mod">
          <ac:chgData name="Madhugowda" userId="8e8a88164156b089" providerId="LiveId" clId="{4724184A-FD67-4ABC-BDEC-D5617D53BF34}" dt="2022-06-25T10:17:12.716" v="2663" actId="1076"/>
          <ac:picMkLst>
            <pc:docMk/>
            <pc:sldMk cId="73220918" sldId="328"/>
            <ac:picMk id="7" creationId="{76F54F79-2F59-3DA9-C912-B28C0F512ED4}"/>
          </ac:picMkLst>
        </pc:picChg>
        <pc:cxnChg chg="add del">
          <ac:chgData name="Madhugowda" userId="8e8a88164156b089" providerId="LiveId" clId="{4724184A-FD67-4ABC-BDEC-D5617D53BF34}" dt="2022-06-25T10:03:05.412" v="2587" actId="11529"/>
          <ac:cxnSpMkLst>
            <pc:docMk/>
            <pc:sldMk cId="73220918" sldId="328"/>
            <ac:cxnSpMk id="11" creationId="{0D8FC275-C984-EFA8-4957-AA0A31F0CC99}"/>
          </ac:cxnSpMkLst>
        </pc:cxnChg>
        <pc:cxnChg chg="add mod">
          <ac:chgData name="Madhugowda" userId="8e8a88164156b089" providerId="LiveId" clId="{4724184A-FD67-4ABC-BDEC-D5617D53BF34}" dt="2022-06-25T10:17:15.656" v="2664" actId="1076"/>
          <ac:cxnSpMkLst>
            <pc:docMk/>
            <pc:sldMk cId="73220918" sldId="328"/>
            <ac:cxnSpMk id="13" creationId="{C8ACDD2C-1620-4467-6E20-8FF331C23077}"/>
          </ac:cxnSpMkLst>
        </pc:cxnChg>
      </pc:sldChg>
      <pc:sldChg chg="addSp modSp add mod modAnim">
        <pc:chgData name="Madhugowda" userId="8e8a88164156b089" providerId="LiveId" clId="{4724184A-FD67-4ABC-BDEC-D5617D53BF34}" dt="2022-06-25T10:46:15.592" v="2904"/>
        <pc:sldMkLst>
          <pc:docMk/>
          <pc:sldMk cId="2686258183" sldId="329"/>
        </pc:sldMkLst>
        <pc:spChg chg="add mod">
          <ac:chgData name="Madhugowda" userId="8e8a88164156b089" providerId="LiveId" clId="{4724184A-FD67-4ABC-BDEC-D5617D53BF34}" dt="2022-06-25T10:08:48.948" v="2642" actId="20577"/>
          <ac:spMkLst>
            <pc:docMk/>
            <pc:sldMk cId="2686258183" sldId="329"/>
            <ac:spMk id="2" creationId="{141EB623-8DCE-7826-81F4-CD2BBAD66F51}"/>
          </ac:spMkLst>
        </pc:spChg>
      </pc:sldChg>
      <pc:sldChg chg="addSp delSp modSp add mod modAnim">
        <pc:chgData name="Madhugowda" userId="8e8a88164156b089" providerId="LiveId" clId="{4724184A-FD67-4ABC-BDEC-D5617D53BF34}" dt="2022-06-25T10:46:34.313" v="2909"/>
        <pc:sldMkLst>
          <pc:docMk/>
          <pc:sldMk cId="534334792" sldId="330"/>
        </pc:sldMkLst>
        <pc:spChg chg="del mod">
          <ac:chgData name="Madhugowda" userId="8e8a88164156b089" providerId="LiveId" clId="{4724184A-FD67-4ABC-BDEC-D5617D53BF34}" dt="2022-06-25T10:10:20.424" v="2645" actId="478"/>
          <ac:spMkLst>
            <pc:docMk/>
            <pc:sldMk cId="534334792" sldId="330"/>
            <ac:spMk id="2" creationId="{141EB623-8DCE-7826-81F4-CD2BBAD66F51}"/>
          </ac:spMkLst>
        </pc:spChg>
        <pc:spChg chg="add del mod">
          <ac:chgData name="Madhugowda" userId="8e8a88164156b089" providerId="LiveId" clId="{4724184A-FD67-4ABC-BDEC-D5617D53BF34}" dt="2022-06-25T10:17:41.207" v="2699"/>
          <ac:spMkLst>
            <pc:docMk/>
            <pc:sldMk cId="534334792" sldId="330"/>
            <ac:spMk id="3" creationId="{96E0A1DE-6324-B405-D65F-D8DE607F99DE}"/>
          </ac:spMkLst>
        </pc:spChg>
        <pc:spChg chg="add mod">
          <ac:chgData name="Madhugowda" userId="8e8a88164156b089" providerId="LiveId" clId="{4724184A-FD67-4ABC-BDEC-D5617D53BF34}" dt="2022-06-25T10:19:32.950" v="2711" actId="20577"/>
          <ac:spMkLst>
            <pc:docMk/>
            <pc:sldMk cId="534334792" sldId="330"/>
            <ac:spMk id="4" creationId="{5042E35F-5A18-EBF9-11F7-F07445A209D9}"/>
          </ac:spMkLst>
        </pc:spChg>
        <pc:picChg chg="add mod">
          <ac:chgData name="Madhugowda" userId="8e8a88164156b089" providerId="LiveId" clId="{4724184A-FD67-4ABC-BDEC-D5617D53BF34}" dt="2022-06-25T10:20:36.729" v="2722" actId="14100"/>
          <ac:picMkLst>
            <pc:docMk/>
            <pc:sldMk cId="534334792" sldId="330"/>
            <ac:picMk id="7" creationId="{81F3DCE6-4F63-91D0-0D45-F8D8B4E547F6}"/>
          </ac:picMkLst>
        </pc:picChg>
        <pc:picChg chg="add mod">
          <ac:chgData name="Madhugowda" userId="8e8a88164156b089" providerId="LiveId" clId="{4724184A-FD67-4ABC-BDEC-D5617D53BF34}" dt="2022-06-25T10:20:48.240" v="2725" actId="14100"/>
          <ac:picMkLst>
            <pc:docMk/>
            <pc:sldMk cId="534334792" sldId="330"/>
            <ac:picMk id="10" creationId="{FB1EEF71-6ADF-BC37-CA86-17511253A168}"/>
          </ac:picMkLst>
        </pc:picChg>
        <pc:cxnChg chg="add mod">
          <ac:chgData name="Madhugowda" userId="8e8a88164156b089" providerId="LiveId" clId="{4724184A-FD67-4ABC-BDEC-D5617D53BF34}" dt="2022-06-25T10:20:05.568" v="2717" actId="13822"/>
          <ac:cxnSpMkLst>
            <pc:docMk/>
            <pc:sldMk cId="534334792" sldId="330"/>
            <ac:cxnSpMk id="6" creationId="{ECCC4849-A255-CAD4-86A1-F33B23961806}"/>
          </ac:cxnSpMkLst>
        </pc:cxnChg>
        <pc:cxnChg chg="add del">
          <ac:chgData name="Madhugowda" userId="8e8a88164156b089" providerId="LiveId" clId="{4724184A-FD67-4ABC-BDEC-D5617D53BF34}" dt="2022-06-25T10:20:55.401" v="2727" actId="11529"/>
          <ac:cxnSpMkLst>
            <pc:docMk/>
            <pc:sldMk cId="534334792" sldId="330"/>
            <ac:cxnSpMk id="12" creationId="{E2D13A5B-7F2E-A9FB-27C8-EF569EFAD2FB}"/>
          </ac:cxnSpMkLst>
        </pc:cxnChg>
        <pc:cxnChg chg="add mod">
          <ac:chgData name="Madhugowda" userId="8e8a88164156b089" providerId="LiveId" clId="{4724184A-FD67-4ABC-BDEC-D5617D53BF34}" dt="2022-06-25T10:21:19.103" v="2730" actId="13822"/>
          <ac:cxnSpMkLst>
            <pc:docMk/>
            <pc:sldMk cId="534334792" sldId="330"/>
            <ac:cxnSpMk id="14" creationId="{86C85BE3-9C7E-8D46-D5F5-CA9591715F39}"/>
          </ac:cxnSpMkLst>
        </pc:cxnChg>
        <pc:cxnChg chg="add mod">
          <ac:chgData name="Madhugowda" userId="8e8a88164156b089" providerId="LiveId" clId="{4724184A-FD67-4ABC-BDEC-D5617D53BF34}" dt="2022-06-25T10:21:42.516" v="2732" actId="13822"/>
          <ac:cxnSpMkLst>
            <pc:docMk/>
            <pc:sldMk cId="534334792" sldId="330"/>
            <ac:cxnSpMk id="17" creationId="{F885382F-E262-5DBA-F947-EF743F153976}"/>
          </ac:cxnSpMkLst>
        </pc:cxnChg>
      </pc:sldChg>
      <pc:sldChg chg="addSp delSp modSp add mod modAnim">
        <pc:chgData name="Madhugowda" userId="8e8a88164156b089" providerId="LiveId" clId="{4724184A-FD67-4ABC-BDEC-D5617D53BF34}" dt="2022-06-25T10:46:43.954" v="2911"/>
        <pc:sldMkLst>
          <pc:docMk/>
          <pc:sldMk cId="652834776" sldId="331"/>
        </pc:sldMkLst>
        <pc:spChg chg="add del mod">
          <ac:chgData name="Madhugowda" userId="8e8a88164156b089" providerId="LiveId" clId="{4724184A-FD67-4ABC-BDEC-D5617D53BF34}" dt="2022-06-25T10:22:21.629" v="2738"/>
          <ac:spMkLst>
            <pc:docMk/>
            <pc:sldMk cId="652834776" sldId="331"/>
            <ac:spMk id="2" creationId="{E6D8EFEF-BC4A-1878-359E-BE6FEBC62251}"/>
          </ac:spMkLst>
        </pc:spChg>
        <pc:spChg chg="add mod">
          <ac:chgData name="Madhugowda" userId="8e8a88164156b089" providerId="LiveId" clId="{4724184A-FD67-4ABC-BDEC-D5617D53BF34}" dt="2022-06-25T10:24:21.959" v="2753" actId="113"/>
          <ac:spMkLst>
            <pc:docMk/>
            <pc:sldMk cId="652834776" sldId="331"/>
            <ac:spMk id="3" creationId="{72EBC7B8-8856-D3EA-60E8-2DAADD044ACC}"/>
          </ac:spMkLst>
        </pc:spChg>
        <pc:picChg chg="add mod">
          <ac:chgData name="Madhugowda" userId="8e8a88164156b089" providerId="LiveId" clId="{4724184A-FD67-4ABC-BDEC-D5617D53BF34}" dt="2022-06-25T10:23:21.739" v="2742" actId="1076"/>
          <ac:picMkLst>
            <pc:docMk/>
            <pc:sldMk cId="652834776" sldId="331"/>
            <ac:picMk id="5" creationId="{6EFFFDDE-CB90-5E55-22C3-1686EF7312F0}"/>
          </ac:picMkLst>
        </pc:picChg>
      </pc:sldChg>
      <pc:sldChg chg="addSp delSp modSp add mod modAnim">
        <pc:chgData name="Madhugowda" userId="8e8a88164156b089" providerId="LiveId" clId="{4724184A-FD67-4ABC-BDEC-D5617D53BF34}" dt="2022-06-25T10:46:50.585" v="2913"/>
        <pc:sldMkLst>
          <pc:docMk/>
          <pc:sldMk cId="1315373468" sldId="332"/>
        </pc:sldMkLst>
        <pc:spChg chg="add mod">
          <ac:chgData name="Madhugowda" userId="8e8a88164156b089" providerId="LiveId" clId="{4724184A-FD67-4ABC-BDEC-D5617D53BF34}" dt="2022-06-25T10:25:14.528" v="2759" actId="1076"/>
          <ac:spMkLst>
            <pc:docMk/>
            <pc:sldMk cId="1315373468" sldId="332"/>
            <ac:spMk id="2" creationId="{53A54EEB-7CCB-B097-C0FF-368629BCC9BC}"/>
          </ac:spMkLst>
        </pc:spChg>
        <pc:spChg chg="add del mod">
          <ac:chgData name="Madhugowda" userId="8e8a88164156b089" providerId="LiveId" clId="{4724184A-FD67-4ABC-BDEC-D5617D53BF34}" dt="2022-06-25T10:26:11.869" v="2767"/>
          <ac:spMkLst>
            <pc:docMk/>
            <pc:sldMk cId="1315373468" sldId="332"/>
            <ac:spMk id="3" creationId="{017119BB-55BC-E335-41D3-8AA8C9BBBC7F}"/>
          </ac:spMkLst>
        </pc:spChg>
        <pc:picChg chg="add mod">
          <ac:chgData name="Madhugowda" userId="8e8a88164156b089" providerId="LiveId" clId="{4724184A-FD67-4ABC-BDEC-D5617D53BF34}" dt="2022-06-25T10:27:35.241" v="2786" actId="1076"/>
          <ac:picMkLst>
            <pc:docMk/>
            <pc:sldMk cId="1315373468" sldId="332"/>
            <ac:picMk id="6" creationId="{E9244E3E-E63E-07E6-536C-B704DE9B0442}"/>
          </ac:picMkLst>
        </pc:picChg>
      </pc:sldChg>
      <pc:sldChg chg="addSp modSp add mod ord modAnim">
        <pc:chgData name="Madhugowda" userId="8e8a88164156b089" providerId="LiveId" clId="{4724184A-FD67-4ABC-BDEC-D5617D53BF34}" dt="2022-06-25T10:46:21.692" v="2906"/>
        <pc:sldMkLst>
          <pc:docMk/>
          <pc:sldMk cId="2165778953" sldId="333"/>
        </pc:sldMkLst>
        <pc:spChg chg="add mod">
          <ac:chgData name="Madhugowda" userId="8e8a88164156b089" providerId="LiveId" clId="{4724184A-FD67-4ABC-BDEC-D5617D53BF34}" dt="2022-06-25T10:17:50.938" v="2702" actId="115"/>
          <ac:spMkLst>
            <pc:docMk/>
            <pc:sldMk cId="2165778953" sldId="333"/>
            <ac:spMk id="2" creationId="{79A5EB51-313A-C2A3-EE19-AB8F83BA0580}"/>
          </ac:spMkLst>
        </pc:spChg>
        <pc:picChg chg="add mod">
          <ac:chgData name="Madhugowda" userId="8e8a88164156b089" providerId="LiveId" clId="{4724184A-FD67-4ABC-BDEC-D5617D53BF34}" dt="2022-06-25T10:17:55.882" v="2703" actId="1076"/>
          <ac:picMkLst>
            <pc:docMk/>
            <pc:sldMk cId="2165778953" sldId="333"/>
            <ac:picMk id="4" creationId="{D8CEC329-93EB-CF00-0C0E-2F6B79268508}"/>
          </ac:picMkLst>
        </pc:picChg>
      </pc:sldChg>
      <pc:sldChg chg="addSp delSp modSp add mod modAnim">
        <pc:chgData name="Madhugowda" userId="8e8a88164156b089" providerId="LiveId" clId="{4724184A-FD67-4ABC-BDEC-D5617D53BF34}" dt="2022-06-25T10:46:56.440" v="2915"/>
        <pc:sldMkLst>
          <pc:docMk/>
          <pc:sldMk cId="4097150295" sldId="334"/>
        </pc:sldMkLst>
        <pc:spChg chg="add del mod">
          <ac:chgData name="Madhugowda" userId="8e8a88164156b089" providerId="LiveId" clId="{4724184A-FD67-4ABC-BDEC-D5617D53BF34}" dt="2022-06-25T10:26:51.344" v="2774"/>
          <ac:spMkLst>
            <pc:docMk/>
            <pc:sldMk cId="4097150295" sldId="334"/>
            <ac:spMk id="2" creationId="{35C3D1EB-A8C9-2C07-A718-9CA5AA7EE6A1}"/>
          </ac:spMkLst>
        </pc:spChg>
        <pc:spChg chg="add mod">
          <ac:chgData name="Madhugowda" userId="8e8a88164156b089" providerId="LiveId" clId="{4724184A-FD67-4ABC-BDEC-D5617D53BF34}" dt="2022-06-25T10:29:05.861" v="2799" actId="2711"/>
          <ac:spMkLst>
            <pc:docMk/>
            <pc:sldMk cId="4097150295" sldId="334"/>
            <ac:spMk id="3" creationId="{66851B5F-55C4-FC02-5AEF-95B6DB7F7210}"/>
          </ac:spMkLst>
        </pc:spChg>
        <pc:picChg chg="add mod">
          <ac:chgData name="Madhugowda" userId="8e8a88164156b089" providerId="LiveId" clId="{4724184A-FD67-4ABC-BDEC-D5617D53BF34}" dt="2022-06-25T10:27:25.008" v="2785" actId="1076"/>
          <ac:picMkLst>
            <pc:docMk/>
            <pc:sldMk cId="4097150295" sldId="334"/>
            <ac:picMk id="5" creationId="{77B17432-6E64-397B-B372-CE8DD63FA3EF}"/>
          </ac:picMkLst>
        </pc:picChg>
      </pc:sldChg>
      <pc:sldChg chg="addSp delSp modSp add mod modAnim">
        <pc:chgData name="Madhugowda" userId="8e8a88164156b089" providerId="LiveId" clId="{4724184A-FD67-4ABC-BDEC-D5617D53BF34}" dt="2022-06-25T10:47:02.835" v="2917"/>
        <pc:sldMkLst>
          <pc:docMk/>
          <pc:sldMk cId="1495186720" sldId="335"/>
        </pc:sldMkLst>
        <pc:spChg chg="add del mod">
          <ac:chgData name="Madhugowda" userId="8e8a88164156b089" providerId="LiveId" clId="{4724184A-FD67-4ABC-BDEC-D5617D53BF34}" dt="2022-06-25T10:27:17.165" v="2783"/>
          <ac:spMkLst>
            <pc:docMk/>
            <pc:sldMk cId="1495186720" sldId="335"/>
            <ac:spMk id="2" creationId="{C5C7C03A-15D2-DE2A-84C7-F0FC803C0D68}"/>
          </ac:spMkLst>
        </pc:spChg>
        <pc:spChg chg="add del mod">
          <ac:chgData name="Madhugowda" userId="8e8a88164156b089" providerId="LiveId" clId="{4724184A-FD67-4ABC-BDEC-D5617D53BF34}" dt="2022-06-25T10:28:40.983" v="2795"/>
          <ac:spMkLst>
            <pc:docMk/>
            <pc:sldMk cId="1495186720" sldId="335"/>
            <ac:spMk id="3" creationId="{4B21A039-96B3-24E2-6EC8-A8C9D70B9EF9}"/>
          </ac:spMkLst>
        </pc:spChg>
        <pc:spChg chg="add mod">
          <ac:chgData name="Madhugowda" userId="8e8a88164156b089" providerId="LiveId" clId="{4724184A-FD67-4ABC-BDEC-D5617D53BF34}" dt="2022-06-25T10:32:41.653" v="2826" actId="113"/>
          <ac:spMkLst>
            <pc:docMk/>
            <pc:sldMk cId="1495186720" sldId="335"/>
            <ac:spMk id="4" creationId="{E4608A7D-D5DA-4653-CA7F-171F8394828E}"/>
          </ac:spMkLst>
        </pc:spChg>
        <pc:picChg chg="add mod">
          <ac:chgData name="Madhugowda" userId="8e8a88164156b089" providerId="LiveId" clId="{4724184A-FD67-4ABC-BDEC-D5617D53BF34}" dt="2022-06-25T10:27:42.430" v="2787" actId="14100"/>
          <ac:picMkLst>
            <pc:docMk/>
            <pc:sldMk cId="1495186720" sldId="335"/>
            <ac:picMk id="5" creationId="{703073DF-8F1A-FE04-C380-521F686F994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B955BE-2583-46ED-851E-CE196AC3716F}" type="datetimeFigureOut">
              <a:rPr lang="en-IN" smtClean="0"/>
              <a:t>08-07-2022</a:t>
            </a:fld>
            <a:endParaRPr lang="en-IN"/>
          </a:p>
        </p:txBody>
      </p:sp>
      <p:sp>
        <p:nvSpPr>
          <p:cNvPr id="4" name="Slide Image Placeholder 3"/>
          <p:cNvSpPr>
            <a:spLocks noGrp="1" noRot="1" noChangeAspect="1"/>
          </p:cNvSpPr>
          <p:nvPr>
            <p:ph type="sldImg" idx="2"/>
          </p:nvPr>
        </p:nvSpPr>
        <p:spPr>
          <a:xfrm>
            <a:off x="452438" y="685800"/>
            <a:ext cx="5953125"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E4699A-8095-41E1-8F52-D5ACE0D963CA}" type="slidenum">
              <a:rPr lang="en-IN" smtClean="0"/>
              <a:t>‹#›</a:t>
            </a:fld>
            <a:endParaRPr lang="en-IN"/>
          </a:p>
        </p:txBody>
      </p:sp>
    </p:spTree>
    <p:extLst>
      <p:ext uri="{BB962C8B-B14F-4D97-AF65-F5344CB8AC3E}">
        <p14:creationId xmlns:p14="http://schemas.microsoft.com/office/powerpoint/2010/main" val="2544619466"/>
      </p:ext>
    </p:extLst>
  </p:cSld>
  <p:clrMap bg1="lt1" tx1="dk1" bg2="lt2" tx2="dk2" accent1="accent1" accent2="accent2" accent3="accent3" accent4="accent4" accent5="accent5" accent6="accent6" hlink="hlink" folHlink="folHlink"/>
  <p:notesStyle>
    <a:lvl1pPr marL="0" algn="l" defTabSz="1193018" rtl="0" eaLnBrk="1" latinLnBrk="0" hangingPunct="1">
      <a:defRPr sz="1600" kern="1200">
        <a:solidFill>
          <a:schemeClr val="tx1"/>
        </a:solidFill>
        <a:latin typeface="+mn-lt"/>
        <a:ea typeface="+mn-ea"/>
        <a:cs typeface="+mn-cs"/>
      </a:defRPr>
    </a:lvl1pPr>
    <a:lvl2pPr marL="596509" algn="l" defTabSz="1193018" rtl="0" eaLnBrk="1" latinLnBrk="0" hangingPunct="1">
      <a:defRPr sz="1600" kern="1200">
        <a:solidFill>
          <a:schemeClr val="tx1"/>
        </a:solidFill>
        <a:latin typeface="+mn-lt"/>
        <a:ea typeface="+mn-ea"/>
        <a:cs typeface="+mn-cs"/>
      </a:defRPr>
    </a:lvl2pPr>
    <a:lvl3pPr marL="1193018" algn="l" defTabSz="1193018" rtl="0" eaLnBrk="1" latinLnBrk="0" hangingPunct="1">
      <a:defRPr sz="1600" kern="1200">
        <a:solidFill>
          <a:schemeClr val="tx1"/>
        </a:solidFill>
        <a:latin typeface="+mn-lt"/>
        <a:ea typeface="+mn-ea"/>
        <a:cs typeface="+mn-cs"/>
      </a:defRPr>
    </a:lvl3pPr>
    <a:lvl4pPr marL="1789527" algn="l" defTabSz="1193018" rtl="0" eaLnBrk="1" latinLnBrk="0" hangingPunct="1">
      <a:defRPr sz="1600" kern="1200">
        <a:solidFill>
          <a:schemeClr val="tx1"/>
        </a:solidFill>
        <a:latin typeface="+mn-lt"/>
        <a:ea typeface="+mn-ea"/>
        <a:cs typeface="+mn-cs"/>
      </a:defRPr>
    </a:lvl4pPr>
    <a:lvl5pPr marL="2386035" algn="l" defTabSz="1193018" rtl="0" eaLnBrk="1" latinLnBrk="0" hangingPunct="1">
      <a:defRPr sz="1600" kern="1200">
        <a:solidFill>
          <a:schemeClr val="tx1"/>
        </a:solidFill>
        <a:latin typeface="+mn-lt"/>
        <a:ea typeface="+mn-ea"/>
        <a:cs typeface="+mn-cs"/>
      </a:defRPr>
    </a:lvl5pPr>
    <a:lvl6pPr marL="2982544" algn="l" defTabSz="1193018" rtl="0" eaLnBrk="1" latinLnBrk="0" hangingPunct="1">
      <a:defRPr sz="1600" kern="1200">
        <a:solidFill>
          <a:schemeClr val="tx1"/>
        </a:solidFill>
        <a:latin typeface="+mn-lt"/>
        <a:ea typeface="+mn-ea"/>
        <a:cs typeface="+mn-cs"/>
      </a:defRPr>
    </a:lvl6pPr>
    <a:lvl7pPr marL="3579053" algn="l" defTabSz="1193018" rtl="0" eaLnBrk="1" latinLnBrk="0" hangingPunct="1">
      <a:defRPr sz="1600" kern="1200">
        <a:solidFill>
          <a:schemeClr val="tx1"/>
        </a:solidFill>
        <a:latin typeface="+mn-lt"/>
        <a:ea typeface="+mn-ea"/>
        <a:cs typeface="+mn-cs"/>
      </a:defRPr>
    </a:lvl7pPr>
    <a:lvl8pPr marL="4175562" algn="l" defTabSz="1193018" rtl="0" eaLnBrk="1" latinLnBrk="0" hangingPunct="1">
      <a:defRPr sz="1600" kern="1200">
        <a:solidFill>
          <a:schemeClr val="tx1"/>
        </a:solidFill>
        <a:latin typeface="+mn-lt"/>
        <a:ea typeface="+mn-ea"/>
        <a:cs typeface="+mn-cs"/>
      </a:defRPr>
    </a:lvl8pPr>
    <a:lvl9pPr marL="4772071" algn="l" defTabSz="1193018"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685800"/>
            <a:ext cx="5953125"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E4699A-8095-41E1-8F52-D5ACE0D963CA}" type="slidenum">
              <a:rPr lang="en-IN" smtClean="0"/>
              <a:t>9</a:t>
            </a:fld>
            <a:endParaRPr lang="en-IN"/>
          </a:p>
        </p:txBody>
      </p:sp>
    </p:spTree>
    <p:extLst>
      <p:ext uri="{BB962C8B-B14F-4D97-AF65-F5344CB8AC3E}">
        <p14:creationId xmlns:p14="http://schemas.microsoft.com/office/powerpoint/2010/main" val="648686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685800"/>
            <a:ext cx="5953125"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5E4699A-8095-41E1-8F52-D5ACE0D963CA}" type="slidenum">
              <a:rPr lang="en-IN" smtClean="0"/>
              <a:t>12</a:t>
            </a:fld>
            <a:endParaRPr lang="en-IN"/>
          </a:p>
        </p:txBody>
      </p:sp>
    </p:spTree>
    <p:extLst>
      <p:ext uri="{BB962C8B-B14F-4D97-AF65-F5344CB8AC3E}">
        <p14:creationId xmlns:p14="http://schemas.microsoft.com/office/powerpoint/2010/main" val="89110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5E4699A-8095-41E1-8F52-D5ACE0D963CA}" type="slidenum">
              <a:rPr lang="en-IN" smtClean="0"/>
              <a:t>15</a:t>
            </a:fld>
            <a:endParaRPr lang="en-IN"/>
          </a:p>
        </p:txBody>
      </p:sp>
    </p:spTree>
    <p:extLst>
      <p:ext uri="{BB962C8B-B14F-4D97-AF65-F5344CB8AC3E}">
        <p14:creationId xmlns:p14="http://schemas.microsoft.com/office/powerpoint/2010/main" val="2293005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4000-BE56-EB0A-6C78-126F1722FF1B}"/>
              </a:ext>
            </a:extLst>
          </p:cNvPr>
          <p:cNvSpPr>
            <a:spLocks noGrp="1"/>
          </p:cNvSpPr>
          <p:nvPr>
            <p:ph type="ctrTitle"/>
          </p:nvPr>
        </p:nvSpPr>
        <p:spPr>
          <a:xfrm>
            <a:off x="1523802" y="1149123"/>
            <a:ext cx="9142810" cy="2444527"/>
          </a:xfrm>
        </p:spPr>
        <p:txBody>
          <a:bodyPr anchor="b"/>
          <a:lstStyle>
            <a:lvl1pPr algn="ctr">
              <a:defRPr sz="5999"/>
            </a:lvl1pPr>
          </a:lstStyle>
          <a:p>
            <a:r>
              <a:rPr lang="en-US"/>
              <a:t>Click to edit Master title style</a:t>
            </a:r>
            <a:endParaRPr lang="en-IN"/>
          </a:p>
        </p:txBody>
      </p:sp>
      <p:sp>
        <p:nvSpPr>
          <p:cNvPr id="3" name="Subtitle 2">
            <a:extLst>
              <a:ext uri="{FF2B5EF4-FFF2-40B4-BE49-F238E27FC236}">
                <a16:creationId xmlns:a16="http://schemas.microsoft.com/office/drawing/2014/main" id="{5D542872-8F2F-D93E-9886-B612CFB7C9B6}"/>
              </a:ext>
            </a:extLst>
          </p:cNvPr>
          <p:cNvSpPr>
            <a:spLocks noGrp="1"/>
          </p:cNvSpPr>
          <p:nvPr>
            <p:ph type="subTitle" idx="1"/>
          </p:nvPr>
        </p:nvSpPr>
        <p:spPr>
          <a:xfrm>
            <a:off x="1523802" y="3687920"/>
            <a:ext cx="9142810" cy="1695240"/>
          </a:xfrm>
        </p:spPr>
        <p:txBody>
          <a:bodyPr/>
          <a:lstStyle>
            <a:lvl1pPr marL="0" indent="0" algn="ctr">
              <a:buNone/>
              <a:defRPr sz="2400"/>
            </a:lvl1pPr>
            <a:lvl2pPr marL="457154" indent="0" algn="ctr">
              <a:buNone/>
              <a:defRPr sz="2000"/>
            </a:lvl2pPr>
            <a:lvl3pPr marL="914309" indent="0" algn="ctr">
              <a:buNone/>
              <a:defRPr sz="1800"/>
            </a:lvl3pPr>
            <a:lvl4pPr marL="1371463" indent="0" algn="ctr">
              <a:buNone/>
              <a:defRPr sz="1600"/>
            </a:lvl4pPr>
            <a:lvl5pPr marL="1828617" indent="0" algn="ctr">
              <a:buNone/>
              <a:defRPr sz="1600"/>
            </a:lvl5pPr>
            <a:lvl6pPr marL="2285771" indent="0" algn="ctr">
              <a:buNone/>
              <a:defRPr sz="1600"/>
            </a:lvl6pPr>
            <a:lvl7pPr marL="2742926" indent="0" algn="ctr">
              <a:buNone/>
              <a:defRPr sz="1600"/>
            </a:lvl7pPr>
            <a:lvl8pPr marL="3200080" indent="0" algn="ctr">
              <a:buNone/>
              <a:defRPr sz="1600"/>
            </a:lvl8pPr>
            <a:lvl9pPr marL="3657234"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431576-71E9-384D-BC38-ADD561BDD833}"/>
              </a:ext>
            </a:extLst>
          </p:cNvPr>
          <p:cNvSpPr>
            <a:spLocks noGrp="1"/>
          </p:cNvSpPr>
          <p:nvPr>
            <p:ph type="dt" sz="half" idx="10"/>
          </p:nvPr>
        </p:nvSpPr>
        <p:spPr/>
        <p:txBody>
          <a:bodyPr/>
          <a:lstStyle/>
          <a:p>
            <a:fld id="{E202E3AD-E8F2-4852-8606-37F02FBE45D2}" type="datetime1">
              <a:rPr lang="en-IN" smtClean="0"/>
              <a:t>08-07-2022</a:t>
            </a:fld>
            <a:endParaRPr lang="en-IN"/>
          </a:p>
        </p:txBody>
      </p:sp>
      <p:sp>
        <p:nvSpPr>
          <p:cNvPr id="5" name="Footer Placeholder 4">
            <a:extLst>
              <a:ext uri="{FF2B5EF4-FFF2-40B4-BE49-F238E27FC236}">
                <a16:creationId xmlns:a16="http://schemas.microsoft.com/office/drawing/2014/main" id="{9C03D780-CC37-FC62-AFC5-7B8C44E5EB20}"/>
              </a:ext>
            </a:extLst>
          </p:cNvPr>
          <p:cNvSpPr>
            <a:spLocks noGrp="1"/>
          </p:cNvSpPr>
          <p:nvPr>
            <p:ph type="ftr" sz="quarter" idx="11"/>
          </p:nvPr>
        </p:nvSpPr>
        <p:spPr/>
        <p:txBody>
          <a:bodyPr/>
          <a:lstStyle/>
          <a:p>
            <a:r>
              <a:rPr lang="en-US"/>
              <a:t>Department of Electrical and Electronics Engineering, ATMCE , Mysuru</a:t>
            </a:r>
            <a:endParaRPr lang="en-IN"/>
          </a:p>
        </p:txBody>
      </p:sp>
      <p:sp>
        <p:nvSpPr>
          <p:cNvPr id="6" name="Slide Number Placeholder 5">
            <a:extLst>
              <a:ext uri="{FF2B5EF4-FFF2-40B4-BE49-F238E27FC236}">
                <a16:creationId xmlns:a16="http://schemas.microsoft.com/office/drawing/2014/main" id="{43ACCE4D-BC47-9483-80A7-1D529549B58A}"/>
              </a:ext>
            </a:extLst>
          </p:cNvPr>
          <p:cNvSpPr>
            <a:spLocks noGrp="1"/>
          </p:cNvSpPr>
          <p:nvPr>
            <p:ph type="sldNum" sz="quarter" idx="12"/>
          </p:nvPr>
        </p:nvSpPr>
        <p:spPr/>
        <p:txBody>
          <a:bodyPr/>
          <a:lstStyle/>
          <a:p>
            <a:fld id="{5F7448B6-5902-4693-A703-7C0541869471}" type="slidenum">
              <a:rPr lang="en-IN" smtClean="0"/>
              <a:t>‹#›</a:t>
            </a:fld>
            <a:endParaRPr lang="en-IN"/>
          </a:p>
        </p:txBody>
      </p:sp>
    </p:spTree>
    <p:extLst>
      <p:ext uri="{BB962C8B-B14F-4D97-AF65-F5344CB8AC3E}">
        <p14:creationId xmlns:p14="http://schemas.microsoft.com/office/powerpoint/2010/main" val="3672021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E603C-6507-ED4B-D511-4776B01DFA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B3F7DF-77E8-C695-3E40-1EFA7A041A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731258-B075-F85E-0926-1850888B0550}"/>
              </a:ext>
            </a:extLst>
          </p:cNvPr>
          <p:cNvSpPr>
            <a:spLocks noGrp="1"/>
          </p:cNvSpPr>
          <p:nvPr>
            <p:ph type="dt" sz="half" idx="10"/>
          </p:nvPr>
        </p:nvSpPr>
        <p:spPr/>
        <p:txBody>
          <a:bodyPr/>
          <a:lstStyle/>
          <a:p>
            <a:fld id="{EFAF0245-2B9B-4266-B58F-4DA5FBE9229E}" type="datetime1">
              <a:rPr lang="en-IN" smtClean="0"/>
              <a:t>08-07-2022</a:t>
            </a:fld>
            <a:endParaRPr lang="en-IN"/>
          </a:p>
        </p:txBody>
      </p:sp>
      <p:sp>
        <p:nvSpPr>
          <p:cNvPr id="5" name="Footer Placeholder 4">
            <a:extLst>
              <a:ext uri="{FF2B5EF4-FFF2-40B4-BE49-F238E27FC236}">
                <a16:creationId xmlns:a16="http://schemas.microsoft.com/office/drawing/2014/main" id="{AC771E10-233F-DBF5-074D-5FA0DD32382A}"/>
              </a:ext>
            </a:extLst>
          </p:cNvPr>
          <p:cNvSpPr>
            <a:spLocks noGrp="1"/>
          </p:cNvSpPr>
          <p:nvPr>
            <p:ph type="ftr" sz="quarter" idx="11"/>
          </p:nvPr>
        </p:nvSpPr>
        <p:spPr/>
        <p:txBody>
          <a:bodyPr/>
          <a:lstStyle/>
          <a:p>
            <a:r>
              <a:rPr lang="en-US"/>
              <a:t>Department of Electrical and Electronics Engineering, ATMCE , Mysuru</a:t>
            </a:r>
            <a:endParaRPr lang="en-IN"/>
          </a:p>
        </p:txBody>
      </p:sp>
      <p:sp>
        <p:nvSpPr>
          <p:cNvPr id="6" name="Slide Number Placeholder 5">
            <a:extLst>
              <a:ext uri="{FF2B5EF4-FFF2-40B4-BE49-F238E27FC236}">
                <a16:creationId xmlns:a16="http://schemas.microsoft.com/office/drawing/2014/main" id="{8D033F73-C6C1-5569-AE82-DA30A47B55CB}"/>
              </a:ext>
            </a:extLst>
          </p:cNvPr>
          <p:cNvSpPr>
            <a:spLocks noGrp="1"/>
          </p:cNvSpPr>
          <p:nvPr>
            <p:ph type="sldNum" sz="quarter" idx="12"/>
          </p:nvPr>
        </p:nvSpPr>
        <p:spPr/>
        <p:txBody>
          <a:bodyPr/>
          <a:lstStyle/>
          <a:p>
            <a:fld id="{5F7448B6-5902-4693-A703-7C0541869471}" type="slidenum">
              <a:rPr lang="en-IN" smtClean="0"/>
              <a:t>‹#›</a:t>
            </a:fld>
            <a:endParaRPr lang="en-IN"/>
          </a:p>
        </p:txBody>
      </p:sp>
    </p:spTree>
    <p:extLst>
      <p:ext uri="{BB962C8B-B14F-4D97-AF65-F5344CB8AC3E}">
        <p14:creationId xmlns:p14="http://schemas.microsoft.com/office/powerpoint/2010/main" val="1497113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95A4AC-9DBF-B05F-7DA0-0C103358DD76}"/>
              </a:ext>
            </a:extLst>
          </p:cNvPr>
          <p:cNvSpPr>
            <a:spLocks noGrp="1"/>
          </p:cNvSpPr>
          <p:nvPr>
            <p:ph type="title" orient="vert"/>
          </p:nvPr>
        </p:nvSpPr>
        <p:spPr>
          <a:xfrm>
            <a:off x="8723764" y="373830"/>
            <a:ext cx="2628558" cy="595040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D0FAC5-A0BC-DBA8-9CC7-59C9EDF6C80C}"/>
              </a:ext>
            </a:extLst>
          </p:cNvPr>
          <p:cNvSpPr>
            <a:spLocks noGrp="1"/>
          </p:cNvSpPr>
          <p:nvPr>
            <p:ph type="body" orient="vert" idx="1"/>
          </p:nvPr>
        </p:nvSpPr>
        <p:spPr>
          <a:xfrm>
            <a:off x="838091" y="373830"/>
            <a:ext cx="7733293" cy="595040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359288-8B79-809B-48CB-B9989A395C9A}"/>
              </a:ext>
            </a:extLst>
          </p:cNvPr>
          <p:cNvSpPr>
            <a:spLocks noGrp="1"/>
          </p:cNvSpPr>
          <p:nvPr>
            <p:ph type="dt" sz="half" idx="10"/>
          </p:nvPr>
        </p:nvSpPr>
        <p:spPr/>
        <p:txBody>
          <a:bodyPr/>
          <a:lstStyle/>
          <a:p>
            <a:fld id="{A50A5EC7-0D2D-4808-BA90-D16794EF8C5C}" type="datetime1">
              <a:rPr lang="en-IN" smtClean="0"/>
              <a:t>08-07-2022</a:t>
            </a:fld>
            <a:endParaRPr lang="en-IN"/>
          </a:p>
        </p:txBody>
      </p:sp>
      <p:sp>
        <p:nvSpPr>
          <p:cNvPr id="5" name="Footer Placeholder 4">
            <a:extLst>
              <a:ext uri="{FF2B5EF4-FFF2-40B4-BE49-F238E27FC236}">
                <a16:creationId xmlns:a16="http://schemas.microsoft.com/office/drawing/2014/main" id="{0F62654C-B711-6D65-5EED-DC90C7EDBF61}"/>
              </a:ext>
            </a:extLst>
          </p:cNvPr>
          <p:cNvSpPr>
            <a:spLocks noGrp="1"/>
          </p:cNvSpPr>
          <p:nvPr>
            <p:ph type="ftr" sz="quarter" idx="11"/>
          </p:nvPr>
        </p:nvSpPr>
        <p:spPr/>
        <p:txBody>
          <a:bodyPr/>
          <a:lstStyle/>
          <a:p>
            <a:r>
              <a:rPr lang="en-US"/>
              <a:t>Department of Electrical and Electronics Engineering, ATMCE , Mysuru</a:t>
            </a:r>
            <a:endParaRPr lang="en-IN"/>
          </a:p>
        </p:txBody>
      </p:sp>
      <p:sp>
        <p:nvSpPr>
          <p:cNvPr id="6" name="Slide Number Placeholder 5">
            <a:extLst>
              <a:ext uri="{FF2B5EF4-FFF2-40B4-BE49-F238E27FC236}">
                <a16:creationId xmlns:a16="http://schemas.microsoft.com/office/drawing/2014/main" id="{C6BCF8FD-EBA4-B60D-BC3E-66CB5525C510}"/>
              </a:ext>
            </a:extLst>
          </p:cNvPr>
          <p:cNvSpPr>
            <a:spLocks noGrp="1"/>
          </p:cNvSpPr>
          <p:nvPr>
            <p:ph type="sldNum" sz="quarter" idx="12"/>
          </p:nvPr>
        </p:nvSpPr>
        <p:spPr/>
        <p:txBody>
          <a:bodyPr/>
          <a:lstStyle/>
          <a:p>
            <a:fld id="{5F7448B6-5902-4693-A703-7C0541869471}" type="slidenum">
              <a:rPr lang="en-IN" smtClean="0"/>
              <a:t>‹#›</a:t>
            </a:fld>
            <a:endParaRPr lang="en-IN"/>
          </a:p>
        </p:txBody>
      </p:sp>
    </p:spTree>
    <p:extLst>
      <p:ext uri="{BB962C8B-B14F-4D97-AF65-F5344CB8AC3E}">
        <p14:creationId xmlns:p14="http://schemas.microsoft.com/office/powerpoint/2010/main" val="2254459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3AD4C-5842-1D0D-51A6-CA2E588C71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5EC1B0-575F-93EE-D08B-7EE59298B6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693CF3-DBE4-6B21-3E5B-41E0574C2183}"/>
              </a:ext>
            </a:extLst>
          </p:cNvPr>
          <p:cNvSpPr>
            <a:spLocks noGrp="1"/>
          </p:cNvSpPr>
          <p:nvPr>
            <p:ph type="dt" sz="half" idx="10"/>
          </p:nvPr>
        </p:nvSpPr>
        <p:spPr/>
        <p:txBody>
          <a:bodyPr/>
          <a:lstStyle/>
          <a:p>
            <a:fld id="{5EDF4513-12C4-44E9-84E0-10A320B00DB2}" type="datetime1">
              <a:rPr lang="en-IN" smtClean="0"/>
              <a:t>08-07-2022</a:t>
            </a:fld>
            <a:endParaRPr lang="en-IN"/>
          </a:p>
        </p:txBody>
      </p:sp>
      <p:sp>
        <p:nvSpPr>
          <p:cNvPr id="5" name="Footer Placeholder 4">
            <a:extLst>
              <a:ext uri="{FF2B5EF4-FFF2-40B4-BE49-F238E27FC236}">
                <a16:creationId xmlns:a16="http://schemas.microsoft.com/office/drawing/2014/main" id="{80A00DA0-CF75-ABC0-C436-2AFDCEDD8624}"/>
              </a:ext>
            </a:extLst>
          </p:cNvPr>
          <p:cNvSpPr>
            <a:spLocks noGrp="1"/>
          </p:cNvSpPr>
          <p:nvPr>
            <p:ph type="ftr" sz="quarter" idx="11"/>
          </p:nvPr>
        </p:nvSpPr>
        <p:spPr/>
        <p:txBody>
          <a:bodyPr/>
          <a:lstStyle/>
          <a:p>
            <a:r>
              <a:rPr lang="en-US"/>
              <a:t>Department of Electrical and Electronics Engineering, ATMCE , Mysuru</a:t>
            </a:r>
            <a:endParaRPr lang="en-IN"/>
          </a:p>
        </p:txBody>
      </p:sp>
      <p:sp>
        <p:nvSpPr>
          <p:cNvPr id="6" name="Slide Number Placeholder 5">
            <a:extLst>
              <a:ext uri="{FF2B5EF4-FFF2-40B4-BE49-F238E27FC236}">
                <a16:creationId xmlns:a16="http://schemas.microsoft.com/office/drawing/2014/main" id="{3C68336A-AE7F-FCAD-E32B-A54BF96115E8}"/>
              </a:ext>
            </a:extLst>
          </p:cNvPr>
          <p:cNvSpPr>
            <a:spLocks noGrp="1"/>
          </p:cNvSpPr>
          <p:nvPr>
            <p:ph type="sldNum" sz="quarter" idx="12"/>
          </p:nvPr>
        </p:nvSpPr>
        <p:spPr/>
        <p:txBody>
          <a:bodyPr/>
          <a:lstStyle/>
          <a:p>
            <a:fld id="{5F7448B6-5902-4693-A703-7C0541869471}" type="slidenum">
              <a:rPr lang="en-IN" smtClean="0"/>
              <a:t>‹#›</a:t>
            </a:fld>
            <a:endParaRPr lang="en-IN"/>
          </a:p>
        </p:txBody>
      </p:sp>
    </p:spTree>
    <p:extLst>
      <p:ext uri="{BB962C8B-B14F-4D97-AF65-F5344CB8AC3E}">
        <p14:creationId xmlns:p14="http://schemas.microsoft.com/office/powerpoint/2010/main" val="967940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3300-C512-2025-C1EE-6F206B259993}"/>
              </a:ext>
            </a:extLst>
          </p:cNvPr>
          <p:cNvSpPr>
            <a:spLocks noGrp="1"/>
          </p:cNvSpPr>
          <p:nvPr>
            <p:ph type="title"/>
          </p:nvPr>
        </p:nvSpPr>
        <p:spPr>
          <a:xfrm>
            <a:off x="831742" y="1750503"/>
            <a:ext cx="10514231" cy="2920754"/>
          </a:xfrm>
        </p:spPr>
        <p:txBody>
          <a:bodyPr anchor="b"/>
          <a:lstStyle>
            <a:lvl1pPr>
              <a:defRPr sz="5999"/>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4BC62B-5B81-0AEC-6D85-D488455F2E92}"/>
              </a:ext>
            </a:extLst>
          </p:cNvPr>
          <p:cNvSpPr>
            <a:spLocks noGrp="1"/>
          </p:cNvSpPr>
          <p:nvPr>
            <p:ph type="body" idx="1"/>
          </p:nvPr>
        </p:nvSpPr>
        <p:spPr>
          <a:xfrm>
            <a:off x="831742" y="4698889"/>
            <a:ext cx="10514231" cy="1535955"/>
          </a:xfrm>
        </p:spPr>
        <p:txBody>
          <a:bodyPr/>
          <a:lstStyle>
            <a:lvl1pPr marL="0" indent="0">
              <a:buNone/>
              <a:defRPr sz="2400">
                <a:solidFill>
                  <a:schemeClr val="tx1">
                    <a:tint val="75000"/>
                  </a:schemeClr>
                </a:solidFill>
              </a:defRPr>
            </a:lvl1pPr>
            <a:lvl2pPr marL="457154" indent="0">
              <a:buNone/>
              <a:defRPr sz="2000">
                <a:solidFill>
                  <a:schemeClr val="tx1">
                    <a:tint val="75000"/>
                  </a:schemeClr>
                </a:solidFill>
              </a:defRPr>
            </a:lvl2pPr>
            <a:lvl3pPr marL="914309" indent="0">
              <a:buNone/>
              <a:defRPr sz="1800">
                <a:solidFill>
                  <a:schemeClr val="tx1">
                    <a:tint val="75000"/>
                  </a:schemeClr>
                </a:solidFill>
              </a:defRPr>
            </a:lvl3pPr>
            <a:lvl4pPr marL="1371463" indent="0">
              <a:buNone/>
              <a:defRPr sz="1600">
                <a:solidFill>
                  <a:schemeClr val="tx1">
                    <a:tint val="75000"/>
                  </a:schemeClr>
                </a:solidFill>
              </a:defRPr>
            </a:lvl4pPr>
            <a:lvl5pPr marL="1828617" indent="0">
              <a:buNone/>
              <a:defRPr sz="1600">
                <a:solidFill>
                  <a:schemeClr val="tx1">
                    <a:tint val="75000"/>
                  </a:schemeClr>
                </a:solidFill>
              </a:defRPr>
            </a:lvl5pPr>
            <a:lvl6pPr marL="2285771" indent="0">
              <a:buNone/>
              <a:defRPr sz="1600">
                <a:solidFill>
                  <a:schemeClr val="tx1">
                    <a:tint val="75000"/>
                  </a:schemeClr>
                </a:solidFill>
              </a:defRPr>
            </a:lvl6pPr>
            <a:lvl7pPr marL="2742926" indent="0">
              <a:buNone/>
              <a:defRPr sz="1600">
                <a:solidFill>
                  <a:schemeClr val="tx1">
                    <a:tint val="75000"/>
                  </a:schemeClr>
                </a:solidFill>
              </a:defRPr>
            </a:lvl7pPr>
            <a:lvl8pPr marL="3200080" indent="0">
              <a:buNone/>
              <a:defRPr sz="1600">
                <a:solidFill>
                  <a:schemeClr val="tx1">
                    <a:tint val="75000"/>
                  </a:schemeClr>
                </a:solidFill>
              </a:defRPr>
            </a:lvl8pPr>
            <a:lvl9pPr marL="3657234"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BCA0EB-411B-0E89-B382-D493C032BE40}"/>
              </a:ext>
            </a:extLst>
          </p:cNvPr>
          <p:cNvSpPr>
            <a:spLocks noGrp="1"/>
          </p:cNvSpPr>
          <p:nvPr>
            <p:ph type="dt" sz="half" idx="10"/>
          </p:nvPr>
        </p:nvSpPr>
        <p:spPr/>
        <p:txBody>
          <a:bodyPr/>
          <a:lstStyle/>
          <a:p>
            <a:fld id="{52FE3E2F-6EAE-4FE4-A6E6-C106988AE4A2}" type="datetime1">
              <a:rPr lang="en-IN" smtClean="0"/>
              <a:t>08-07-2022</a:t>
            </a:fld>
            <a:endParaRPr lang="en-IN"/>
          </a:p>
        </p:txBody>
      </p:sp>
      <p:sp>
        <p:nvSpPr>
          <p:cNvPr id="5" name="Footer Placeholder 4">
            <a:extLst>
              <a:ext uri="{FF2B5EF4-FFF2-40B4-BE49-F238E27FC236}">
                <a16:creationId xmlns:a16="http://schemas.microsoft.com/office/drawing/2014/main" id="{9151D490-96EE-9418-CA35-7C55A0FC548C}"/>
              </a:ext>
            </a:extLst>
          </p:cNvPr>
          <p:cNvSpPr>
            <a:spLocks noGrp="1"/>
          </p:cNvSpPr>
          <p:nvPr>
            <p:ph type="ftr" sz="quarter" idx="11"/>
          </p:nvPr>
        </p:nvSpPr>
        <p:spPr/>
        <p:txBody>
          <a:bodyPr/>
          <a:lstStyle/>
          <a:p>
            <a:r>
              <a:rPr lang="en-US"/>
              <a:t>Department of Electrical and Electronics Engineering, ATMCE , Mysuru</a:t>
            </a:r>
            <a:endParaRPr lang="en-IN"/>
          </a:p>
        </p:txBody>
      </p:sp>
      <p:sp>
        <p:nvSpPr>
          <p:cNvPr id="6" name="Slide Number Placeholder 5">
            <a:extLst>
              <a:ext uri="{FF2B5EF4-FFF2-40B4-BE49-F238E27FC236}">
                <a16:creationId xmlns:a16="http://schemas.microsoft.com/office/drawing/2014/main" id="{8FC5325C-88E2-619A-CCF9-FAC4BB41A90E}"/>
              </a:ext>
            </a:extLst>
          </p:cNvPr>
          <p:cNvSpPr>
            <a:spLocks noGrp="1"/>
          </p:cNvSpPr>
          <p:nvPr>
            <p:ph type="sldNum" sz="quarter" idx="12"/>
          </p:nvPr>
        </p:nvSpPr>
        <p:spPr/>
        <p:txBody>
          <a:bodyPr/>
          <a:lstStyle/>
          <a:p>
            <a:fld id="{5F7448B6-5902-4693-A703-7C0541869471}" type="slidenum">
              <a:rPr lang="en-IN" smtClean="0"/>
              <a:t>‹#›</a:t>
            </a:fld>
            <a:endParaRPr lang="en-IN"/>
          </a:p>
        </p:txBody>
      </p:sp>
    </p:spTree>
    <p:extLst>
      <p:ext uri="{BB962C8B-B14F-4D97-AF65-F5344CB8AC3E}">
        <p14:creationId xmlns:p14="http://schemas.microsoft.com/office/powerpoint/2010/main" val="1421157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C7E9C-3845-14A8-84AB-7719E3138E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C7D897-3264-35E3-89BA-14E04B73339D}"/>
              </a:ext>
            </a:extLst>
          </p:cNvPr>
          <p:cNvSpPr>
            <a:spLocks noGrp="1"/>
          </p:cNvSpPr>
          <p:nvPr>
            <p:ph sz="half" idx="1"/>
          </p:nvPr>
        </p:nvSpPr>
        <p:spPr>
          <a:xfrm>
            <a:off x="838091" y="1869153"/>
            <a:ext cx="5180926" cy="4455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13A6F3-1ECF-625A-33FF-934A3B7BA622}"/>
              </a:ext>
            </a:extLst>
          </p:cNvPr>
          <p:cNvSpPr>
            <a:spLocks noGrp="1"/>
          </p:cNvSpPr>
          <p:nvPr>
            <p:ph sz="half" idx="2"/>
          </p:nvPr>
        </p:nvSpPr>
        <p:spPr>
          <a:xfrm>
            <a:off x="6171396" y="1869153"/>
            <a:ext cx="5180926" cy="44550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14F999-4EED-BB98-F0C4-F40752B2D351}"/>
              </a:ext>
            </a:extLst>
          </p:cNvPr>
          <p:cNvSpPr>
            <a:spLocks noGrp="1"/>
          </p:cNvSpPr>
          <p:nvPr>
            <p:ph type="dt" sz="half" idx="10"/>
          </p:nvPr>
        </p:nvSpPr>
        <p:spPr/>
        <p:txBody>
          <a:bodyPr/>
          <a:lstStyle/>
          <a:p>
            <a:fld id="{C6FE55DC-8D69-42D5-B8C0-40D411A64B31}" type="datetime1">
              <a:rPr lang="en-IN" smtClean="0"/>
              <a:t>08-07-2022</a:t>
            </a:fld>
            <a:endParaRPr lang="en-IN"/>
          </a:p>
        </p:txBody>
      </p:sp>
      <p:sp>
        <p:nvSpPr>
          <p:cNvPr id="6" name="Footer Placeholder 5">
            <a:extLst>
              <a:ext uri="{FF2B5EF4-FFF2-40B4-BE49-F238E27FC236}">
                <a16:creationId xmlns:a16="http://schemas.microsoft.com/office/drawing/2014/main" id="{5DCC760C-8F1B-CE66-C2C3-2078FC7B5CBC}"/>
              </a:ext>
            </a:extLst>
          </p:cNvPr>
          <p:cNvSpPr>
            <a:spLocks noGrp="1"/>
          </p:cNvSpPr>
          <p:nvPr>
            <p:ph type="ftr" sz="quarter" idx="11"/>
          </p:nvPr>
        </p:nvSpPr>
        <p:spPr/>
        <p:txBody>
          <a:bodyPr/>
          <a:lstStyle/>
          <a:p>
            <a:r>
              <a:rPr lang="en-US"/>
              <a:t>Department of Electrical and Electronics Engineering, ATMCE , Mysuru</a:t>
            </a:r>
            <a:endParaRPr lang="en-IN"/>
          </a:p>
        </p:txBody>
      </p:sp>
      <p:sp>
        <p:nvSpPr>
          <p:cNvPr id="7" name="Slide Number Placeholder 6">
            <a:extLst>
              <a:ext uri="{FF2B5EF4-FFF2-40B4-BE49-F238E27FC236}">
                <a16:creationId xmlns:a16="http://schemas.microsoft.com/office/drawing/2014/main" id="{1232A0DC-1BD9-A8C8-8A80-537935605C8A}"/>
              </a:ext>
            </a:extLst>
          </p:cNvPr>
          <p:cNvSpPr>
            <a:spLocks noGrp="1"/>
          </p:cNvSpPr>
          <p:nvPr>
            <p:ph type="sldNum" sz="quarter" idx="12"/>
          </p:nvPr>
        </p:nvSpPr>
        <p:spPr/>
        <p:txBody>
          <a:bodyPr/>
          <a:lstStyle/>
          <a:p>
            <a:fld id="{5F7448B6-5902-4693-A703-7C0541869471}" type="slidenum">
              <a:rPr lang="en-IN" smtClean="0"/>
              <a:t>‹#›</a:t>
            </a:fld>
            <a:endParaRPr lang="en-IN"/>
          </a:p>
        </p:txBody>
      </p:sp>
    </p:spTree>
    <p:extLst>
      <p:ext uri="{BB962C8B-B14F-4D97-AF65-F5344CB8AC3E}">
        <p14:creationId xmlns:p14="http://schemas.microsoft.com/office/powerpoint/2010/main" val="3187461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9C4CF-75F1-2B46-6CBD-55CE0C649242}"/>
              </a:ext>
            </a:extLst>
          </p:cNvPr>
          <p:cNvSpPr>
            <a:spLocks noGrp="1"/>
          </p:cNvSpPr>
          <p:nvPr>
            <p:ph type="title"/>
          </p:nvPr>
        </p:nvSpPr>
        <p:spPr>
          <a:xfrm>
            <a:off x="839679" y="373831"/>
            <a:ext cx="10514231" cy="1357168"/>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D172EF-DDC1-D190-8861-AD3BD77822AB}"/>
              </a:ext>
            </a:extLst>
          </p:cNvPr>
          <p:cNvSpPr>
            <a:spLocks noGrp="1"/>
          </p:cNvSpPr>
          <p:nvPr>
            <p:ph type="body" idx="1"/>
          </p:nvPr>
        </p:nvSpPr>
        <p:spPr>
          <a:xfrm>
            <a:off x="839679" y="1721247"/>
            <a:ext cx="5157116" cy="843556"/>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252899-1C53-C976-0F40-40B50EDCE79B}"/>
              </a:ext>
            </a:extLst>
          </p:cNvPr>
          <p:cNvSpPr>
            <a:spLocks noGrp="1"/>
          </p:cNvSpPr>
          <p:nvPr>
            <p:ph sz="half" idx="2"/>
          </p:nvPr>
        </p:nvSpPr>
        <p:spPr>
          <a:xfrm>
            <a:off x="839679" y="2564803"/>
            <a:ext cx="5157116" cy="3772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6BDBBE9-24A7-BF0A-17DB-FAC447C1F0AD}"/>
              </a:ext>
            </a:extLst>
          </p:cNvPr>
          <p:cNvSpPr>
            <a:spLocks noGrp="1"/>
          </p:cNvSpPr>
          <p:nvPr>
            <p:ph type="body" sz="quarter" idx="3"/>
          </p:nvPr>
        </p:nvSpPr>
        <p:spPr>
          <a:xfrm>
            <a:off x="6171397" y="1721247"/>
            <a:ext cx="5182513" cy="843556"/>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8ABDE2-EB81-9E99-12A9-485259E18133}"/>
              </a:ext>
            </a:extLst>
          </p:cNvPr>
          <p:cNvSpPr>
            <a:spLocks noGrp="1"/>
          </p:cNvSpPr>
          <p:nvPr>
            <p:ph sz="quarter" idx="4"/>
          </p:nvPr>
        </p:nvSpPr>
        <p:spPr>
          <a:xfrm>
            <a:off x="6171397" y="2564803"/>
            <a:ext cx="5182513" cy="3772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1DEC5C-F599-7CFE-3A60-A4D3034D7E22}"/>
              </a:ext>
            </a:extLst>
          </p:cNvPr>
          <p:cNvSpPr>
            <a:spLocks noGrp="1"/>
          </p:cNvSpPr>
          <p:nvPr>
            <p:ph type="dt" sz="half" idx="10"/>
          </p:nvPr>
        </p:nvSpPr>
        <p:spPr/>
        <p:txBody>
          <a:bodyPr/>
          <a:lstStyle/>
          <a:p>
            <a:fld id="{E6215F8E-3653-4E63-8B2E-A709BCFE7577}" type="datetime1">
              <a:rPr lang="en-IN" smtClean="0"/>
              <a:t>08-07-2022</a:t>
            </a:fld>
            <a:endParaRPr lang="en-IN"/>
          </a:p>
        </p:txBody>
      </p:sp>
      <p:sp>
        <p:nvSpPr>
          <p:cNvPr id="8" name="Footer Placeholder 7">
            <a:extLst>
              <a:ext uri="{FF2B5EF4-FFF2-40B4-BE49-F238E27FC236}">
                <a16:creationId xmlns:a16="http://schemas.microsoft.com/office/drawing/2014/main" id="{4CA68F6F-C324-513A-B70B-29A378A4AF41}"/>
              </a:ext>
            </a:extLst>
          </p:cNvPr>
          <p:cNvSpPr>
            <a:spLocks noGrp="1"/>
          </p:cNvSpPr>
          <p:nvPr>
            <p:ph type="ftr" sz="quarter" idx="11"/>
          </p:nvPr>
        </p:nvSpPr>
        <p:spPr/>
        <p:txBody>
          <a:bodyPr/>
          <a:lstStyle/>
          <a:p>
            <a:r>
              <a:rPr lang="en-US"/>
              <a:t>Department of Electrical and Electronics Engineering, ATMCE , Mysuru</a:t>
            </a:r>
            <a:endParaRPr lang="en-IN"/>
          </a:p>
        </p:txBody>
      </p:sp>
      <p:sp>
        <p:nvSpPr>
          <p:cNvPr id="9" name="Slide Number Placeholder 8">
            <a:extLst>
              <a:ext uri="{FF2B5EF4-FFF2-40B4-BE49-F238E27FC236}">
                <a16:creationId xmlns:a16="http://schemas.microsoft.com/office/drawing/2014/main" id="{B47D50F9-475C-3500-B851-F3E62AE3E95C}"/>
              </a:ext>
            </a:extLst>
          </p:cNvPr>
          <p:cNvSpPr>
            <a:spLocks noGrp="1"/>
          </p:cNvSpPr>
          <p:nvPr>
            <p:ph type="sldNum" sz="quarter" idx="12"/>
          </p:nvPr>
        </p:nvSpPr>
        <p:spPr/>
        <p:txBody>
          <a:bodyPr/>
          <a:lstStyle/>
          <a:p>
            <a:fld id="{5F7448B6-5902-4693-A703-7C0541869471}" type="slidenum">
              <a:rPr lang="en-IN" smtClean="0"/>
              <a:t>‹#›</a:t>
            </a:fld>
            <a:endParaRPr lang="en-IN"/>
          </a:p>
        </p:txBody>
      </p:sp>
    </p:spTree>
    <p:extLst>
      <p:ext uri="{BB962C8B-B14F-4D97-AF65-F5344CB8AC3E}">
        <p14:creationId xmlns:p14="http://schemas.microsoft.com/office/powerpoint/2010/main" val="2222816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74EDB-B59B-F358-95BD-85A48EAB0E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EBE1B71-069A-DE0F-F46D-54E30F667B48}"/>
              </a:ext>
            </a:extLst>
          </p:cNvPr>
          <p:cNvSpPr>
            <a:spLocks noGrp="1"/>
          </p:cNvSpPr>
          <p:nvPr>
            <p:ph type="dt" sz="half" idx="10"/>
          </p:nvPr>
        </p:nvSpPr>
        <p:spPr/>
        <p:txBody>
          <a:bodyPr/>
          <a:lstStyle/>
          <a:p>
            <a:fld id="{91DCA86B-E58C-4B12-B851-CB3049F361C8}" type="datetime1">
              <a:rPr lang="en-IN" smtClean="0"/>
              <a:t>08-07-2022</a:t>
            </a:fld>
            <a:endParaRPr lang="en-IN"/>
          </a:p>
        </p:txBody>
      </p:sp>
      <p:sp>
        <p:nvSpPr>
          <p:cNvPr id="4" name="Footer Placeholder 3">
            <a:extLst>
              <a:ext uri="{FF2B5EF4-FFF2-40B4-BE49-F238E27FC236}">
                <a16:creationId xmlns:a16="http://schemas.microsoft.com/office/drawing/2014/main" id="{4F9CFB1C-A07C-8E04-12AC-9AA590CD31F5}"/>
              </a:ext>
            </a:extLst>
          </p:cNvPr>
          <p:cNvSpPr>
            <a:spLocks noGrp="1"/>
          </p:cNvSpPr>
          <p:nvPr>
            <p:ph type="ftr" sz="quarter" idx="11"/>
          </p:nvPr>
        </p:nvSpPr>
        <p:spPr/>
        <p:txBody>
          <a:bodyPr/>
          <a:lstStyle/>
          <a:p>
            <a:r>
              <a:rPr lang="en-US"/>
              <a:t>Department of Electrical and Electronics Engineering, ATMCE , Mysuru</a:t>
            </a:r>
            <a:endParaRPr lang="en-IN"/>
          </a:p>
        </p:txBody>
      </p:sp>
      <p:sp>
        <p:nvSpPr>
          <p:cNvPr id="5" name="Slide Number Placeholder 4">
            <a:extLst>
              <a:ext uri="{FF2B5EF4-FFF2-40B4-BE49-F238E27FC236}">
                <a16:creationId xmlns:a16="http://schemas.microsoft.com/office/drawing/2014/main" id="{D7DC0697-9A31-02FE-3407-5B088CC0D68B}"/>
              </a:ext>
            </a:extLst>
          </p:cNvPr>
          <p:cNvSpPr>
            <a:spLocks noGrp="1"/>
          </p:cNvSpPr>
          <p:nvPr>
            <p:ph type="sldNum" sz="quarter" idx="12"/>
          </p:nvPr>
        </p:nvSpPr>
        <p:spPr/>
        <p:txBody>
          <a:bodyPr/>
          <a:lstStyle/>
          <a:p>
            <a:fld id="{5F7448B6-5902-4693-A703-7C0541869471}" type="slidenum">
              <a:rPr lang="en-IN" smtClean="0"/>
              <a:t>‹#›</a:t>
            </a:fld>
            <a:endParaRPr lang="en-IN"/>
          </a:p>
        </p:txBody>
      </p:sp>
    </p:spTree>
    <p:extLst>
      <p:ext uri="{BB962C8B-B14F-4D97-AF65-F5344CB8AC3E}">
        <p14:creationId xmlns:p14="http://schemas.microsoft.com/office/powerpoint/2010/main" val="4204123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2D0DE4-4C6A-6005-EEFF-18A2D7B66876}"/>
              </a:ext>
            </a:extLst>
          </p:cNvPr>
          <p:cNvSpPr>
            <a:spLocks noGrp="1"/>
          </p:cNvSpPr>
          <p:nvPr>
            <p:ph type="dt" sz="half" idx="10"/>
          </p:nvPr>
        </p:nvSpPr>
        <p:spPr/>
        <p:txBody>
          <a:bodyPr/>
          <a:lstStyle/>
          <a:p>
            <a:fld id="{47CB68F0-8C8C-4A90-BC48-BDC368C85770}" type="datetime1">
              <a:rPr lang="en-IN" smtClean="0"/>
              <a:t>08-07-2022</a:t>
            </a:fld>
            <a:endParaRPr lang="en-IN"/>
          </a:p>
        </p:txBody>
      </p:sp>
      <p:sp>
        <p:nvSpPr>
          <p:cNvPr id="3" name="Footer Placeholder 2">
            <a:extLst>
              <a:ext uri="{FF2B5EF4-FFF2-40B4-BE49-F238E27FC236}">
                <a16:creationId xmlns:a16="http://schemas.microsoft.com/office/drawing/2014/main" id="{6CCD5E3C-2266-104D-CC02-7E56F54E3D86}"/>
              </a:ext>
            </a:extLst>
          </p:cNvPr>
          <p:cNvSpPr>
            <a:spLocks noGrp="1"/>
          </p:cNvSpPr>
          <p:nvPr>
            <p:ph type="ftr" sz="quarter" idx="11"/>
          </p:nvPr>
        </p:nvSpPr>
        <p:spPr/>
        <p:txBody>
          <a:bodyPr/>
          <a:lstStyle/>
          <a:p>
            <a:r>
              <a:rPr lang="en-US"/>
              <a:t>Department of Electrical and Electronics Engineering, ATMCE , Mysuru</a:t>
            </a:r>
            <a:endParaRPr lang="en-IN"/>
          </a:p>
        </p:txBody>
      </p:sp>
      <p:sp>
        <p:nvSpPr>
          <p:cNvPr id="4" name="Slide Number Placeholder 3">
            <a:extLst>
              <a:ext uri="{FF2B5EF4-FFF2-40B4-BE49-F238E27FC236}">
                <a16:creationId xmlns:a16="http://schemas.microsoft.com/office/drawing/2014/main" id="{75FB422A-993D-6FB6-1A5B-496699F18179}"/>
              </a:ext>
            </a:extLst>
          </p:cNvPr>
          <p:cNvSpPr>
            <a:spLocks noGrp="1"/>
          </p:cNvSpPr>
          <p:nvPr>
            <p:ph type="sldNum" sz="quarter" idx="12"/>
          </p:nvPr>
        </p:nvSpPr>
        <p:spPr/>
        <p:txBody>
          <a:bodyPr/>
          <a:lstStyle/>
          <a:p>
            <a:fld id="{5F7448B6-5902-4693-A703-7C0541869471}" type="slidenum">
              <a:rPr lang="en-IN" smtClean="0"/>
              <a:t>‹#›</a:t>
            </a:fld>
            <a:endParaRPr lang="en-IN"/>
          </a:p>
        </p:txBody>
      </p:sp>
    </p:spTree>
    <p:extLst>
      <p:ext uri="{BB962C8B-B14F-4D97-AF65-F5344CB8AC3E}">
        <p14:creationId xmlns:p14="http://schemas.microsoft.com/office/powerpoint/2010/main" val="3038460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F9C99-A2EC-1EA3-45AE-95E8A36B621C}"/>
              </a:ext>
            </a:extLst>
          </p:cNvPr>
          <p:cNvSpPr>
            <a:spLocks noGrp="1"/>
          </p:cNvSpPr>
          <p:nvPr>
            <p:ph type="title"/>
          </p:nvPr>
        </p:nvSpPr>
        <p:spPr>
          <a:xfrm>
            <a:off x="839679" y="468101"/>
            <a:ext cx="3931725" cy="1638353"/>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EF3AC67-4EB5-0302-5011-E85DEFD10821}"/>
              </a:ext>
            </a:extLst>
          </p:cNvPr>
          <p:cNvSpPr>
            <a:spLocks noGrp="1"/>
          </p:cNvSpPr>
          <p:nvPr>
            <p:ph idx="1"/>
          </p:nvPr>
        </p:nvSpPr>
        <p:spPr>
          <a:xfrm>
            <a:off x="5182513" y="1010968"/>
            <a:ext cx="6171397" cy="4989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EA8C1F-E33F-29B1-6E19-4623CDBEB905}"/>
              </a:ext>
            </a:extLst>
          </p:cNvPr>
          <p:cNvSpPr>
            <a:spLocks noGrp="1"/>
          </p:cNvSpPr>
          <p:nvPr>
            <p:ph type="body" sz="half" idx="2"/>
          </p:nvPr>
        </p:nvSpPr>
        <p:spPr>
          <a:xfrm>
            <a:off x="839679" y="2106454"/>
            <a:ext cx="3931725" cy="3902466"/>
          </a:xfrm>
        </p:spPr>
        <p:txBody>
          <a:bodyPr/>
          <a:lstStyle>
            <a:lvl1pPr marL="0" indent="0">
              <a:buNone/>
              <a:defRPr sz="1600"/>
            </a:lvl1pPr>
            <a:lvl2pPr marL="457154" indent="0">
              <a:buNone/>
              <a:defRPr sz="1400"/>
            </a:lvl2pPr>
            <a:lvl3pPr marL="914309" indent="0">
              <a:buNone/>
              <a:defRPr sz="1200"/>
            </a:lvl3pPr>
            <a:lvl4pPr marL="1371463" indent="0">
              <a:buNone/>
              <a:defRPr sz="1000"/>
            </a:lvl4pPr>
            <a:lvl5pPr marL="1828617" indent="0">
              <a:buNone/>
              <a:defRPr sz="1000"/>
            </a:lvl5pPr>
            <a:lvl6pPr marL="2285771" indent="0">
              <a:buNone/>
              <a:defRPr sz="1000"/>
            </a:lvl6pPr>
            <a:lvl7pPr marL="2742926" indent="0">
              <a:buNone/>
              <a:defRPr sz="1000"/>
            </a:lvl7pPr>
            <a:lvl8pPr marL="3200080" indent="0">
              <a:buNone/>
              <a:defRPr sz="1000"/>
            </a:lvl8pPr>
            <a:lvl9pPr marL="3657234"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7AA5FE-422D-F7A0-AEDC-9AD190944B01}"/>
              </a:ext>
            </a:extLst>
          </p:cNvPr>
          <p:cNvSpPr>
            <a:spLocks noGrp="1"/>
          </p:cNvSpPr>
          <p:nvPr>
            <p:ph type="dt" sz="half" idx="10"/>
          </p:nvPr>
        </p:nvSpPr>
        <p:spPr/>
        <p:txBody>
          <a:bodyPr/>
          <a:lstStyle/>
          <a:p>
            <a:fld id="{B5CEAEC9-B8B0-4806-8ACF-FECDE66F37D9}" type="datetime1">
              <a:rPr lang="en-IN" smtClean="0"/>
              <a:t>08-07-2022</a:t>
            </a:fld>
            <a:endParaRPr lang="en-IN"/>
          </a:p>
        </p:txBody>
      </p:sp>
      <p:sp>
        <p:nvSpPr>
          <p:cNvPr id="6" name="Footer Placeholder 5">
            <a:extLst>
              <a:ext uri="{FF2B5EF4-FFF2-40B4-BE49-F238E27FC236}">
                <a16:creationId xmlns:a16="http://schemas.microsoft.com/office/drawing/2014/main" id="{FC0C527A-554B-632F-613E-5E1B4F636DC5}"/>
              </a:ext>
            </a:extLst>
          </p:cNvPr>
          <p:cNvSpPr>
            <a:spLocks noGrp="1"/>
          </p:cNvSpPr>
          <p:nvPr>
            <p:ph type="ftr" sz="quarter" idx="11"/>
          </p:nvPr>
        </p:nvSpPr>
        <p:spPr/>
        <p:txBody>
          <a:bodyPr/>
          <a:lstStyle/>
          <a:p>
            <a:r>
              <a:rPr lang="en-US"/>
              <a:t>Department of Electrical and Electronics Engineering, ATMCE , Mysuru</a:t>
            </a:r>
            <a:endParaRPr lang="en-IN"/>
          </a:p>
        </p:txBody>
      </p:sp>
      <p:sp>
        <p:nvSpPr>
          <p:cNvPr id="7" name="Slide Number Placeholder 6">
            <a:extLst>
              <a:ext uri="{FF2B5EF4-FFF2-40B4-BE49-F238E27FC236}">
                <a16:creationId xmlns:a16="http://schemas.microsoft.com/office/drawing/2014/main" id="{373FC2A0-7FF4-1D08-5A16-0DAAF19B6A65}"/>
              </a:ext>
            </a:extLst>
          </p:cNvPr>
          <p:cNvSpPr>
            <a:spLocks noGrp="1"/>
          </p:cNvSpPr>
          <p:nvPr>
            <p:ph type="sldNum" sz="quarter" idx="12"/>
          </p:nvPr>
        </p:nvSpPr>
        <p:spPr/>
        <p:txBody>
          <a:bodyPr/>
          <a:lstStyle/>
          <a:p>
            <a:fld id="{5F7448B6-5902-4693-A703-7C0541869471}" type="slidenum">
              <a:rPr lang="en-IN" smtClean="0"/>
              <a:t>‹#›</a:t>
            </a:fld>
            <a:endParaRPr lang="en-IN"/>
          </a:p>
        </p:txBody>
      </p:sp>
    </p:spTree>
    <p:extLst>
      <p:ext uri="{BB962C8B-B14F-4D97-AF65-F5344CB8AC3E}">
        <p14:creationId xmlns:p14="http://schemas.microsoft.com/office/powerpoint/2010/main" val="2366047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40C65-6E79-131B-EC97-03A1CE05BA34}"/>
              </a:ext>
            </a:extLst>
          </p:cNvPr>
          <p:cNvSpPr>
            <a:spLocks noGrp="1"/>
          </p:cNvSpPr>
          <p:nvPr>
            <p:ph type="title"/>
          </p:nvPr>
        </p:nvSpPr>
        <p:spPr>
          <a:xfrm>
            <a:off x="839679" y="468101"/>
            <a:ext cx="3931725" cy="1638353"/>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5151569-9CC6-9936-FA5C-E3938A552B59}"/>
              </a:ext>
            </a:extLst>
          </p:cNvPr>
          <p:cNvSpPr>
            <a:spLocks noGrp="1"/>
          </p:cNvSpPr>
          <p:nvPr>
            <p:ph type="pic" idx="1"/>
          </p:nvPr>
        </p:nvSpPr>
        <p:spPr>
          <a:xfrm>
            <a:off x="5182513" y="1010968"/>
            <a:ext cx="6171397" cy="4989825"/>
          </a:xfrm>
        </p:spPr>
        <p:txBody>
          <a:bodyPr/>
          <a:lstStyle>
            <a:lvl1pPr marL="0" indent="0">
              <a:buNone/>
              <a:defRPr sz="3200"/>
            </a:lvl1pPr>
            <a:lvl2pPr marL="457154" indent="0">
              <a:buNone/>
              <a:defRPr sz="2800"/>
            </a:lvl2pPr>
            <a:lvl3pPr marL="914309" indent="0">
              <a:buNone/>
              <a:defRPr sz="2400"/>
            </a:lvl3pPr>
            <a:lvl4pPr marL="1371463" indent="0">
              <a:buNone/>
              <a:defRPr sz="2000"/>
            </a:lvl4pPr>
            <a:lvl5pPr marL="1828617" indent="0">
              <a:buNone/>
              <a:defRPr sz="2000"/>
            </a:lvl5pPr>
            <a:lvl6pPr marL="2285771" indent="0">
              <a:buNone/>
              <a:defRPr sz="2000"/>
            </a:lvl6pPr>
            <a:lvl7pPr marL="2742926" indent="0">
              <a:buNone/>
              <a:defRPr sz="2000"/>
            </a:lvl7pPr>
            <a:lvl8pPr marL="3200080" indent="0">
              <a:buNone/>
              <a:defRPr sz="2000"/>
            </a:lvl8pPr>
            <a:lvl9pPr marL="3657234" indent="0">
              <a:buNone/>
              <a:defRPr sz="2000"/>
            </a:lvl9pPr>
          </a:lstStyle>
          <a:p>
            <a:endParaRPr lang="en-IN"/>
          </a:p>
        </p:txBody>
      </p:sp>
      <p:sp>
        <p:nvSpPr>
          <p:cNvPr id="4" name="Text Placeholder 3">
            <a:extLst>
              <a:ext uri="{FF2B5EF4-FFF2-40B4-BE49-F238E27FC236}">
                <a16:creationId xmlns:a16="http://schemas.microsoft.com/office/drawing/2014/main" id="{92E0E921-6D03-F72D-91CC-9B25BD26A59C}"/>
              </a:ext>
            </a:extLst>
          </p:cNvPr>
          <p:cNvSpPr>
            <a:spLocks noGrp="1"/>
          </p:cNvSpPr>
          <p:nvPr>
            <p:ph type="body" sz="half" idx="2"/>
          </p:nvPr>
        </p:nvSpPr>
        <p:spPr>
          <a:xfrm>
            <a:off x="839679" y="2106454"/>
            <a:ext cx="3931725" cy="3902466"/>
          </a:xfrm>
        </p:spPr>
        <p:txBody>
          <a:bodyPr/>
          <a:lstStyle>
            <a:lvl1pPr marL="0" indent="0">
              <a:buNone/>
              <a:defRPr sz="1600"/>
            </a:lvl1pPr>
            <a:lvl2pPr marL="457154" indent="0">
              <a:buNone/>
              <a:defRPr sz="1400"/>
            </a:lvl2pPr>
            <a:lvl3pPr marL="914309" indent="0">
              <a:buNone/>
              <a:defRPr sz="1200"/>
            </a:lvl3pPr>
            <a:lvl4pPr marL="1371463" indent="0">
              <a:buNone/>
              <a:defRPr sz="1000"/>
            </a:lvl4pPr>
            <a:lvl5pPr marL="1828617" indent="0">
              <a:buNone/>
              <a:defRPr sz="1000"/>
            </a:lvl5pPr>
            <a:lvl6pPr marL="2285771" indent="0">
              <a:buNone/>
              <a:defRPr sz="1000"/>
            </a:lvl6pPr>
            <a:lvl7pPr marL="2742926" indent="0">
              <a:buNone/>
              <a:defRPr sz="1000"/>
            </a:lvl7pPr>
            <a:lvl8pPr marL="3200080" indent="0">
              <a:buNone/>
              <a:defRPr sz="1000"/>
            </a:lvl8pPr>
            <a:lvl9pPr marL="3657234"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8A7396-3ABF-D751-D538-52233322E661}"/>
              </a:ext>
            </a:extLst>
          </p:cNvPr>
          <p:cNvSpPr>
            <a:spLocks noGrp="1"/>
          </p:cNvSpPr>
          <p:nvPr>
            <p:ph type="dt" sz="half" idx="10"/>
          </p:nvPr>
        </p:nvSpPr>
        <p:spPr/>
        <p:txBody>
          <a:bodyPr/>
          <a:lstStyle/>
          <a:p>
            <a:fld id="{03E39D17-E9C1-40C5-92EE-3E875D6DC694}" type="datetime1">
              <a:rPr lang="en-IN" smtClean="0"/>
              <a:t>08-07-2022</a:t>
            </a:fld>
            <a:endParaRPr lang="en-IN"/>
          </a:p>
        </p:txBody>
      </p:sp>
      <p:sp>
        <p:nvSpPr>
          <p:cNvPr id="6" name="Footer Placeholder 5">
            <a:extLst>
              <a:ext uri="{FF2B5EF4-FFF2-40B4-BE49-F238E27FC236}">
                <a16:creationId xmlns:a16="http://schemas.microsoft.com/office/drawing/2014/main" id="{A8F08332-DF29-26E8-1E4D-0D8ABEA67111}"/>
              </a:ext>
            </a:extLst>
          </p:cNvPr>
          <p:cNvSpPr>
            <a:spLocks noGrp="1"/>
          </p:cNvSpPr>
          <p:nvPr>
            <p:ph type="ftr" sz="quarter" idx="11"/>
          </p:nvPr>
        </p:nvSpPr>
        <p:spPr/>
        <p:txBody>
          <a:bodyPr/>
          <a:lstStyle/>
          <a:p>
            <a:r>
              <a:rPr lang="en-US"/>
              <a:t>Department of Electrical and Electronics Engineering, ATMCE , Mysuru</a:t>
            </a:r>
            <a:endParaRPr lang="en-IN"/>
          </a:p>
        </p:txBody>
      </p:sp>
      <p:sp>
        <p:nvSpPr>
          <p:cNvPr id="7" name="Slide Number Placeholder 6">
            <a:extLst>
              <a:ext uri="{FF2B5EF4-FFF2-40B4-BE49-F238E27FC236}">
                <a16:creationId xmlns:a16="http://schemas.microsoft.com/office/drawing/2014/main" id="{D155162D-5E34-B0A2-02D6-A4B7BFAE8BBD}"/>
              </a:ext>
            </a:extLst>
          </p:cNvPr>
          <p:cNvSpPr>
            <a:spLocks noGrp="1"/>
          </p:cNvSpPr>
          <p:nvPr>
            <p:ph type="sldNum" sz="quarter" idx="12"/>
          </p:nvPr>
        </p:nvSpPr>
        <p:spPr/>
        <p:txBody>
          <a:bodyPr/>
          <a:lstStyle/>
          <a:p>
            <a:fld id="{5F7448B6-5902-4693-A703-7C0541869471}" type="slidenum">
              <a:rPr lang="en-IN" smtClean="0"/>
              <a:t>‹#›</a:t>
            </a:fld>
            <a:endParaRPr lang="en-IN"/>
          </a:p>
        </p:txBody>
      </p:sp>
    </p:spTree>
    <p:extLst>
      <p:ext uri="{BB962C8B-B14F-4D97-AF65-F5344CB8AC3E}">
        <p14:creationId xmlns:p14="http://schemas.microsoft.com/office/powerpoint/2010/main" val="879539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6219F4-38B0-0ED5-46BD-FC783FF32FE3}"/>
              </a:ext>
            </a:extLst>
          </p:cNvPr>
          <p:cNvSpPr>
            <a:spLocks noGrp="1"/>
          </p:cNvSpPr>
          <p:nvPr>
            <p:ph type="title"/>
          </p:nvPr>
        </p:nvSpPr>
        <p:spPr>
          <a:xfrm>
            <a:off x="838091" y="373831"/>
            <a:ext cx="10514231" cy="1357168"/>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89ED05-2CC1-7BA1-09D7-DB7CAC1B46C4}"/>
              </a:ext>
            </a:extLst>
          </p:cNvPr>
          <p:cNvSpPr>
            <a:spLocks noGrp="1"/>
          </p:cNvSpPr>
          <p:nvPr>
            <p:ph type="body" idx="1"/>
          </p:nvPr>
        </p:nvSpPr>
        <p:spPr>
          <a:xfrm>
            <a:off x="838091" y="1869153"/>
            <a:ext cx="10514231" cy="44550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B38DE6-E88F-BEFB-F41B-DB6F2DEE61B2}"/>
              </a:ext>
            </a:extLst>
          </p:cNvPr>
          <p:cNvSpPr>
            <a:spLocks noGrp="1"/>
          </p:cNvSpPr>
          <p:nvPr>
            <p:ph type="dt" sz="half" idx="2"/>
          </p:nvPr>
        </p:nvSpPr>
        <p:spPr>
          <a:xfrm>
            <a:off x="838091" y="6507903"/>
            <a:ext cx="2742843" cy="373831"/>
          </a:xfrm>
          <a:prstGeom prst="rect">
            <a:avLst/>
          </a:prstGeom>
        </p:spPr>
        <p:txBody>
          <a:bodyPr vert="horz" lIns="91440" tIns="45720" rIns="91440" bIns="45720" rtlCol="0" anchor="ctr"/>
          <a:lstStyle>
            <a:lvl1pPr algn="l">
              <a:defRPr sz="1200">
                <a:solidFill>
                  <a:schemeClr val="tx1">
                    <a:tint val="75000"/>
                  </a:schemeClr>
                </a:solidFill>
              </a:defRPr>
            </a:lvl1pPr>
          </a:lstStyle>
          <a:p>
            <a:fld id="{956CA410-F792-40EF-A6E6-FB8F38066CF8}" type="datetime1">
              <a:rPr lang="en-IN" smtClean="0"/>
              <a:t>08-07-2022</a:t>
            </a:fld>
            <a:endParaRPr lang="en-IN"/>
          </a:p>
        </p:txBody>
      </p:sp>
      <p:sp>
        <p:nvSpPr>
          <p:cNvPr id="5" name="Footer Placeholder 4">
            <a:extLst>
              <a:ext uri="{FF2B5EF4-FFF2-40B4-BE49-F238E27FC236}">
                <a16:creationId xmlns:a16="http://schemas.microsoft.com/office/drawing/2014/main" id="{6A7588C8-87EE-5A55-B7F8-CCABC0EDC66C}"/>
              </a:ext>
            </a:extLst>
          </p:cNvPr>
          <p:cNvSpPr>
            <a:spLocks noGrp="1"/>
          </p:cNvSpPr>
          <p:nvPr>
            <p:ph type="ftr" sz="quarter" idx="3"/>
          </p:nvPr>
        </p:nvSpPr>
        <p:spPr>
          <a:xfrm>
            <a:off x="4038075" y="6507903"/>
            <a:ext cx="4114264" cy="373831"/>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Electrical and Electronics Engineering, ATMCE , Mysuru</a:t>
            </a:r>
            <a:endParaRPr lang="en-IN"/>
          </a:p>
        </p:txBody>
      </p:sp>
      <p:sp>
        <p:nvSpPr>
          <p:cNvPr id="6" name="Slide Number Placeholder 5">
            <a:extLst>
              <a:ext uri="{FF2B5EF4-FFF2-40B4-BE49-F238E27FC236}">
                <a16:creationId xmlns:a16="http://schemas.microsoft.com/office/drawing/2014/main" id="{AAD935AA-33E1-D103-0398-6D0D5E20061A}"/>
              </a:ext>
            </a:extLst>
          </p:cNvPr>
          <p:cNvSpPr>
            <a:spLocks noGrp="1"/>
          </p:cNvSpPr>
          <p:nvPr>
            <p:ph type="sldNum" sz="quarter" idx="4"/>
          </p:nvPr>
        </p:nvSpPr>
        <p:spPr>
          <a:xfrm>
            <a:off x="8609479" y="6507903"/>
            <a:ext cx="2742843" cy="373831"/>
          </a:xfrm>
          <a:prstGeom prst="rect">
            <a:avLst/>
          </a:prstGeom>
        </p:spPr>
        <p:txBody>
          <a:bodyPr vert="horz" lIns="91440" tIns="45720" rIns="91440" bIns="45720" rtlCol="0" anchor="ctr"/>
          <a:lstStyle>
            <a:lvl1pPr algn="r">
              <a:defRPr sz="1200">
                <a:solidFill>
                  <a:schemeClr val="tx1">
                    <a:tint val="75000"/>
                  </a:schemeClr>
                </a:solidFill>
              </a:defRPr>
            </a:lvl1pPr>
          </a:lstStyle>
          <a:p>
            <a:fld id="{5F7448B6-5902-4693-A703-7C0541869471}" type="slidenum">
              <a:rPr lang="en-IN" smtClean="0"/>
              <a:t>‹#›</a:t>
            </a:fld>
            <a:endParaRPr lang="en-IN"/>
          </a:p>
        </p:txBody>
      </p:sp>
    </p:spTree>
    <p:extLst>
      <p:ext uri="{BB962C8B-B14F-4D97-AF65-F5344CB8AC3E}">
        <p14:creationId xmlns:p14="http://schemas.microsoft.com/office/powerpoint/2010/main" val="154479022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30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77" indent="-228577"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1" indent="-228577"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7"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4"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3"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7"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1"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23" y="340589"/>
            <a:ext cx="3113212" cy="804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9230" y="127394"/>
            <a:ext cx="1267719" cy="1230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7157" y="209744"/>
            <a:ext cx="1439146" cy="95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36526" y="164023"/>
            <a:ext cx="1235972" cy="1148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352532" y="3753243"/>
            <a:ext cx="4476902" cy="597521"/>
          </a:xfrm>
          <a:prstGeom prst="rect">
            <a:avLst/>
          </a:prstGeom>
        </p:spPr>
        <p:txBody>
          <a:bodyPr wrap="none" lIns="119302" tIns="59651" rIns="119302" bIns="59651">
            <a:spAutoFit/>
          </a:bodyPr>
          <a:lstStyle/>
          <a:p>
            <a:r>
              <a:rPr lang="en-IN" dirty="0"/>
              <a:t> </a:t>
            </a:r>
            <a:r>
              <a:rPr lang="en-IN" sz="3100" b="1" dirty="0">
                <a:latin typeface="Times New Roman" panose="02020603050405020304" pitchFamily="18" charset="0"/>
                <a:cs typeface="Times New Roman" panose="02020603050405020304" pitchFamily="18" charset="0"/>
              </a:rPr>
              <a:t>Under  the  guidence of: </a:t>
            </a:r>
          </a:p>
        </p:txBody>
      </p:sp>
      <p:sp>
        <p:nvSpPr>
          <p:cNvPr id="7" name="TextBox 6"/>
          <p:cNvSpPr txBox="1"/>
          <p:nvPr/>
        </p:nvSpPr>
        <p:spPr>
          <a:xfrm>
            <a:off x="762042" y="4336184"/>
            <a:ext cx="3676980" cy="1228463"/>
          </a:xfrm>
          <a:prstGeom prst="rect">
            <a:avLst/>
          </a:prstGeom>
          <a:noFill/>
        </p:spPr>
        <p:txBody>
          <a:bodyPr wrap="square" lIns="119302" tIns="59651" rIns="119302" bIns="59651" rtlCol="0">
            <a:spAutoFit/>
          </a:bodyPr>
          <a:lstStyle/>
          <a:p>
            <a:r>
              <a:rPr lang="en-US" sz="2400" b="1" dirty="0">
                <a:solidFill>
                  <a:schemeClr val="accent5"/>
                </a:solidFill>
                <a:latin typeface="Times New Roman" panose="02020603050405020304" pitchFamily="18" charset="0"/>
                <a:cs typeface="Times New Roman" panose="02020603050405020304" pitchFamily="18" charset="0"/>
              </a:rPr>
              <a:t>External guide:</a:t>
            </a:r>
          </a:p>
          <a:p>
            <a:r>
              <a:rPr lang="en-US" sz="2400" b="1" dirty="0">
                <a:solidFill>
                  <a:schemeClr val="accent5"/>
                </a:solidFill>
                <a:latin typeface="Times New Roman" panose="02020603050405020304" pitchFamily="18" charset="0"/>
                <a:cs typeface="Times New Roman" panose="02020603050405020304" pitchFamily="18" charset="0"/>
              </a:rPr>
              <a:t>KIRAN B</a:t>
            </a:r>
          </a:p>
          <a:p>
            <a:r>
              <a:rPr lang="en-US" sz="2400" b="1" dirty="0">
                <a:solidFill>
                  <a:schemeClr val="accent5"/>
                </a:solidFill>
                <a:latin typeface="Times New Roman" panose="02020603050405020304" pitchFamily="18" charset="0"/>
                <a:cs typeface="Times New Roman" panose="02020603050405020304" pitchFamily="18" charset="0"/>
              </a:rPr>
              <a:t>Trainer </a:t>
            </a:r>
            <a:endParaRPr lang="en-IN" sz="2400" b="1" dirty="0">
              <a:solidFill>
                <a:schemeClr val="accent5"/>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39022" y="4358489"/>
            <a:ext cx="3887982" cy="1659350"/>
          </a:xfrm>
          <a:prstGeom prst="rect">
            <a:avLst/>
          </a:prstGeom>
          <a:noFill/>
        </p:spPr>
        <p:txBody>
          <a:bodyPr wrap="square" lIns="119302" tIns="59651" rIns="119302" bIns="59651" rtlCol="0">
            <a:spAutoFit/>
          </a:bodyPr>
          <a:lstStyle/>
          <a:p>
            <a:r>
              <a:rPr lang="en-US" sz="2400" b="1" dirty="0">
                <a:solidFill>
                  <a:schemeClr val="accent5"/>
                </a:solidFill>
              </a:rPr>
              <a:t>Internal guide:</a:t>
            </a:r>
          </a:p>
          <a:p>
            <a:r>
              <a:rPr lang="en-US" sz="2400" b="1" dirty="0">
                <a:solidFill>
                  <a:schemeClr val="accent5"/>
                </a:solidFill>
              </a:rPr>
              <a:t>Dr. SATHISH K R </a:t>
            </a:r>
            <a:r>
              <a:rPr lang="en-US" sz="2000" b="1" dirty="0">
                <a:solidFill>
                  <a:schemeClr val="accent5"/>
                </a:solidFill>
              </a:rPr>
              <a:t>ME, Ph</a:t>
            </a:r>
            <a:r>
              <a:rPr lang="en-US" sz="2000" b="1">
                <a:solidFill>
                  <a:schemeClr val="accent5"/>
                </a:solidFill>
              </a:rPr>
              <a:t>.D.</a:t>
            </a:r>
            <a:endParaRPr lang="en-US" sz="2000" b="1" dirty="0">
              <a:solidFill>
                <a:schemeClr val="accent5"/>
              </a:solidFill>
            </a:endParaRPr>
          </a:p>
          <a:p>
            <a:r>
              <a:rPr lang="en-US" sz="2400" b="1" dirty="0">
                <a:solidFill>
                  <a:schemeClr val="accent5"/>
                </a:solidFill>
              </a:rPr>
              <a:t>Assistant Professor</a:t>
            </a:r>
          </a:p>
          <a:p>
            <a:r>
              <a:rPr lang="en-US" sz="2400" b="1" dirty="0">
                <a:solidFill>
                  <a:schemeClr val="accent5"/>
                </a:solidFill>
              </a:rPr>
              <a:t>EEE dept.  ATMECE</a:t>
            </a:r>
            <a:endParaRPr lang="en-IN" sz="2400" b="1" dirty="0">
              <a:solidFill>
                <a:schemeClr val="accent5"/>
              </a:solidFill>
            </a:endParaRPr>
          </a:p>
        </p:txBody>
      </p:sp>
      <p:sp>
        <p:nvSpPr>
          <p:cNvPr id="10" name="TextBox 9"/>
          <p:cNvSpPr txBox="1"/>
          <p:nvPr/>
        </p:nvSpPr>
        <p:spPr>
          <a:xfrm>
            <a:off x="8594982" y="4337506"/>
            <a:ext cx="3335371" cy="1259240"/>
          </a:xfrm>
          <a:prstGeom prst="rect">
            <a:avLst/>
          </a:prstGeom>
          <a:noFill/>
        </p:spPr>
        <p:txBody>
          <a:bodyPr wrap="square" lIns="119302" tIns="59651" rIns="119302" bIns="59651" rtlCol="0">
            <a:spAutoFit/>
          </a:bodyPr>
          <a:lstStyle/>
          <a:p>
            <a:r>
              <a:rPr lang="en-US" sz="2400" b="1" dirty="0">
                <a:solidFill>
                  <a:schemeClr val="accent5"/>
                </a:solidFill>
                <a:latin typeface="Times New Roman" panose="02020603050405020304" pitchFamily="18" charset="0"/>
                <a:cs typeface="Times New Roman" panose="02020603050405020304" pitchFamily="18" charset="0"/>
              </a:rPr>
              <a:t>Presented by:</a:t>
            </a:r>
          </a:p>
          <a:p>
            <a:r>
              <a:rPr lang="en-US" sz="2400" b="1" dirty="0">
                <a:solidFill>
                  <a:schemeClr val="accent5"/>
                </a:solidFill>
                <a:latin typeface="Times New Roman" panose="02020603050405020304" pitchFamily="18" charset="0"/>
                <a:cs typeface="Times New Roman" panose="02020603050405020304" pitchFamily="18" charset="0"/>
              </a:rPr>
              <a:t>MADHU GOWDA H K </a:t>
            </a:r>
          </a:p>
          <a:p>
            <a:r>
              <a:rPr lang="en-US" sz="2400" b="1" dirty="0">
                <a:solidFill>
                  <a:schemeClr val="accent5"/>
                </a:solidFill>
                <a:latin typeface="Times New Roman" panose="02020603050405020304" pitchFamily="18" charset="0"/>
                <a:cs typeface="Times New Roman" panose="02020603050405020304" pitchFamily="18" charset="0"/>
              </a:rPr>
              <a:t>4AD18EE015</a:t>
            </a:r>
            <a:r>
              <a:rPr lang="en-US" sz="2600" b="1" dirty="0">
                <a:solidFill>
                  <a:schemeClr val="accent5"/>
                </a:solidFill>
                <a:latin typeface="Times New Roman" panose="02020603050405020304" pitchFamily="18" charset="0"/>
                <a:cs typeface="Times New Roman" panose="02020603050405020304" pitchFamily="18" charset="0"/>
              </a:rPr>
              <a:t> </a:t>
            </a:r>
            <a:endParaRPr lang="en-IN" sz="2600" b="1" dirty="0">
              <a:solidFill>
                <a:schemeClr val="accent5"/>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5B2C354F-DABB-C871-D2EF-64759D8499E4}"/>
              </a:ext>
            </a:extLst>
          </p:cNvPr>
          <p:cNvSpPr/>
          <p:nvPr/>
        </p:nvSpPr>
        <p:spPr>
          <a:xfrm>
            <a:off x="2998862" y="2195634"/>
            <a:ext cx="5688295" cy="460018"/>
          </a:xfrm>
          <a:prstGeom prst="rect">
            <a:avLst/>
          </a:prstGeom>
          <a:effectLst>
            <a:glow rad="63500">
              <a:schemeClr val="accent1">
                <a:satMod val="175000"/>
                <a:alpha val="40000"/>
              </a:schemeClr>
            </a:glow>
            <a:outerShdw blurRad="40000" dist="20000" dir="5400000" rotWithShape="0">
              <a:srgbClr val="000000">
                <a:alpha val="38000"/>
              </a:srgb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IN" sz="2800" dirty="0">
                <a:latin typeface="Times New Roman" panose="02020603050405020304" pitchFamily="18" charset="0"/>
                <a:cs typeface="Times New Roman" panose="02020603050405020304" pitchFamily="18" charset="0"/>
              </a:rPr>
              <a:t>TOPIC:CISCO NETWORKING</a:t>
            </a:r>
          </a:p>
        </p:txBody>
      </p:sp>
      <p:sp>
        <p:nvSpPr>
          <p:cNvPr id="3" name="Rectangle 2">
            <a:extLst>
              <a:ext uri="{FF2B5EF4-FFF2-40B4-BE49-F238E27FC236}">
                <a16:creationId xmlns:a16="http://schemas.microsoft.com/office/drawing/2014/main" id="{17B270E2-4B29-FD52-CA38-40C6C4044406}"/>
              </a:ext>
            </a:extLst>
          </p:cNvPr>
          <p:cNvSpPr/>
          <p:nvPr/>
        </p:nvSpPr>
        <p:spPr>
          <a:xfrm>
            <a:off x="1486694" y="1456866"/>
            <a:ext cx="9831142" cy="597521"/>
          </a:xfrm>
          <a:prstGeom prst="rect">
            <a:avLst/>
          </a:prstGeom>
          <a:effectLst>
            <a:glow rad="63500">
              <a:schemeClr val="accent1">
                <a:satMod val="175000"/>
                <a:alpha val="40000"/>
              </a:schemeClr>
            </a:glow>
            <a:outerShdw blurRad="40000" dist="20000" dir="5400000" rotWithShape="0">
              <a:srgbClr val="000000">
                <a:alpha val="38000"/>
              </a:srgb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IN" sz="3600" dirty="0">
                <a:latin typeface="Times New Roman" panose="02020603050405020304" pitchFamily="18" charset="0"/>
                <a:cs typeface="Times New Roman" panose="02020603050405020304" pitchFamily="18" charset="0"/>
              </a:rPr>
              <a:t>INTERNSHIP/PROFESSIONAL PRACTICE</a:t>
            </a:r>
          </a:p>
        </p:txBody>
      </p:sp>
      <p:sp>
        <p:nvSpPr>
          <p:cNvPr id="12" name="Rectangle 11">
            <a:extLst>
              <a:ext uri="{FF2B5EF4-FFF2-40B4-BE49-F238E27FC236}">
                <a16:creationId xmlns:a16="http://schemas.microsoft.com/office/drawing/2014/main" id="{C71B3901-4C0F-7930-8011-E15DC149B655}"/>
              </a:ext>
            </a:extLst>
          </p:cNvPr>
          <p:cNvSpPr/>
          <p:nvPr/>
        </p:nvSpPr>
        <p:spPr>
          <a:xfrm>
            <a:off x="1486694" y="2762401"/>
            <a:ext cx="9735826" cy="597521"/>
          </a:xfrm>
          <a:prstGeom prst="rect">
            <a:avLst/>
          </a:prstGeom>
          <a:effectLst>
            <a:glow rad="63500">
              <a:schemeClr val="accent1">
                <a:satMod val="175000"/>
                <a:alpha val="40000"/>
              </a:schemeClr>
            </a:glow>
            <a:outerShdw blurRad="40000" dist="20000" dir="5400000" rotWithShape="0">
              <a:srgbClr val="000000">
                <a:alpha val="38000"/>
              </a:srgb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IN" sz="2800" dirty="0">
                <a:latin typeface="Times New Roman" panose="02020603050405020304" pitchFamily="18" charset="0"/>
                <a:cs typeface="Times New Roman" panose="02020603050405020304" pitchFamily="18" charset="0"/>
              </a:rPr>
              <a:t>Training centre: ATME COLLEGE OF ENGINEERING</a:t>
            </a:r>
          </a:p>
        </p:txBody>
      </p:sp>
      <p:sp>
        <p:nvSpPr>
          <p:cNvPr id="22" name="Footer Placeholder 21">
            <a:extLst>
              <a:ext uri="{FF2B5EF4-FFF2-40B4-BE49-F238E27FC236}">
                <a16:creationId xmlns:a16="http://schemas.microsoft.com/office/drawing/2014/main" id="{1E010005-6DDC-BFFC-060E-90D4C51B75D7}"/>
              </a:ext>
            </a:extLst>
          </p:cNvPr>
          <p:cNvSpPr>
            <a:spLocks noGrp="1"/>
          </p:cNvSpPr>
          <p:nvPr>
            <p:ph type="ftr" sz="quarter" idx="11"/>
          </p:nvPr>
        </p:nvSpPr>
        <p:spPr>
          <a:xfrm>
            <a:off x="3912860" y="6542687"/>
            <a:ext cx="3860297" cy="373831"/>
          </a:xfrm>
        </p:spPr>
        <p:txBody>
          <a:bodyPr/>
          <a:lstStyle/>
          <a:p>
            <a:r>
              <a:rPr lang="en-US" sz="1200" dirty="0">
                <a:latin typeface="Times New Roman" panose="02020603050405020304" pitchFamily="18" charset="0"/>
                <a:cs typeface="Times New Roman" panose="02020603050405020304" pitchFamily="18" charset="0"/>
              </a:rPr>
              <a:t>Department of Electrical and Electronics Engineering, ATMCE , Mysuru</a:t>
            </a:r>
            <a:endParaRPr lang="en-IN" sz="1200" dirty="0">
              <a:latin typeface="Times New Roman" panose="02020603050405020304" pitchFamily="18" charset="0"/>
              <a:cs typeface="Times New Roman" panose="02020603050405020304" pitchFamily="18" charset="0"/>
            </a:endParaRPr>
          </a:p>
        </p:txBody>
      </p:sp>
      <p:sp>
        <p:nvSpPr>
          <p:cNvPr id="23" name="Slide Number Placeholder 22">
            <a:extLst>
              <a:ext uri="{FF2B5EF4-FFF2-40B4-BE49-F238E27FC236}">
                <a16:creationId xmlns:a16="http://schemas.microsoft.com/office/drawing/2014/main" id="{32F0A9DE-5945-545A-AE31-5776317E8BE3}"/>
              </a:ext>
            </a:extLst>
          </p:cNvPr>
          <p:cNvSpPr>
            <a:spLocks noGrp="1"/>
          </p:cNvSpPr>
          <p:nvPr>
            <p:ph type="sldNum" sz="quarter" idx="12"/>
          </p:nvPr>
        </p:nvSpPr>
        <p:spPr/>
        <p:txBody>
          <a:bodyPr/>
          <a:lstStyle/>
          <a:p>
            <a:fld id="{5F7448B6-5902-4693-A703-7C0541869471}" type="slidenum">
              <a:rPr lang="en-IN" smtClean="0"/>
              <a:t>1</a:t>
            </a:fld>
            <a:endParaRPr lang="en-IN"/>
          </a:p>
        </p:txBody>
      </p:sp>
    </p:spTree>
    <p:extLst>
      <p:ext uri="{BB962C8B-B14F-4D97-AF65-F5344CB8AC3E}">
        <p14:creationId xmlns:p14="http://schemas.microsoft.com/office/powerpoint/2010/main" val="140150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par>
                                <p:cTn id="8" presetID="16" presetClass="entr" presetSubtype="21"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barn(inVertical)">
                                      <p:cBhvr>
                                        <p:cTn id="10" dur="500"/>
                                        <p:tgtEl>
                                          <p:spTgt spid="102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arn(inVertical)">
                                      <p:cBhvr>
                                        <p:cTn id="25" dur="500"/>
                                        <p:tgtEl>
                                          <p:spTgt spid="2"/>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barn(inVertical)">
                                      <p:cBhvr>
                                        <p:cTn id="28" dur="500"/>
                                        <p:tgtEl>
                                          <p:spTgt spid="3"/>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inVertical)">
                                      <p:cBhvr>
                                        <p:cTn id="31" dur="500"/>
                                        <p:tgtEl>
                                          <p:spTgt spid="12"/>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arn(inVertical)">
                                      <p:cBhvr>
                                        <p:cTn id="34" dur="500"/>
                                        <p:tgtEl>
                                          <p:spTgt spid="22"/>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arn(inVertical)">
                                      <p:cBhvr>
                                        <p:cTn id="37" dur="500"/>
                                        <p:tgtEl>
                                          <p:spTgt spid="23"/>
                                        </p:tgtEl>
                                      </p:cBhvr>
                                    </p:animEffect>
                                  </p:childTnLst>
                                </p:cTn>
                              </p:par>
                              <p:par>
                                <p:cTn id="38" presetID="16" presetClass="entr" presetSubtype="21" fill="hold" nodeType="withEffect">
                                  <p:stCondLst>
                                    <p:cond delay="0"/>
                                  </p:stCondLst>
                                  <p:childTnLst>
                                    <p:set>
                                      <p:cBhvr>
                                        <p:cTn id="39" dur="1" fill="hold">
                                          <p:stCondLst>
                                            <p:cond delay="0"/>
                                          </p:stCondLst>
                                        </p:cTn>
                                        <p:tgtEl>
                                          <p:spTgt spid="1027"/>
                                        </p:tgtEl>
                                        <p:attrNameLst>
                                          <p:attrName>style.visibility</p:attrName>
                                        </p:attrNameLst>
                                      </p:cBhvr>
                                      <p:to>
                                        <p:strVal val="visible"/>
                                      </p:to>
                                    </p:set>
                                    <p:animEffect transition="in" filter="barn(inVertical)">
                                      <p:cBhvr>
                                        <p:cTn id="40" dur="500"/>
                                        <p:tgtEl>
                                          <p:spTgt spid="1027"/>
                                        </p:tgtEl>
                                      </p:cBhvr>
                                    </p:animEffect>
                                  </p:childTnLst>
                                </p:cTn>
                              </p:par>
                              <p:par>
                                <p:cTn id="41" presetID="16" presetClass="entr" presetSubtype="21" fill="hold" nodeType="withEffect">
                                  <p:stCondLst>
                                    <p:cond delay="0"/>
                                  </p:stCondLst>
                                  <p:childTnLst>
                                    <p:set>
                                      <p:cBhvr>
                                        <p:cTn id="42" dur="1" fill="hold">
                                          <p:stCondLst>
                                            <p:cond delay="0"/>
                                          </p:stCondLst>
                                        </p:cTn>
                                        <p:tgtEl>
                                          <p:spTgt spid="1029"/>
                                        </p:tgtEl>
                                        <p:attrNameLst>
                                          <p:attrName>style.visibility</p:attrName>
                                        </p:attrNameLst>
                                      </p:cBhvr>
                                      <p:to>
                                        <p:strVal val="visible"/>
                                      </p:to>
                                    </p:set>
                                    <p:animEffect transition="in" filter="barn(inVertical)">
                                      <p:cBhvr>
                                        <p:cTn id="43"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0" grpId="0"/>
      <p:bldP spid="2" grpId="0" animBg="1"/>
      <p:bldP spid="3" grpId="0" animBg="1"/>
      <p:bldP spid="12" grpId="0" animBg="1"/>
      <p:bldP spid="22"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666" y="2762793"/>
            <a:ext cx="11547361" cy="1170253"/>
          </a:xfrm>
        </p:spPr>
        <p:txBody>
          <a:bodyPr>
            <a:normAutofit fontScale="90000"/>
          </a:bodyPr>
          <a:lstStyle/>
          <a:p>
            <a:br>
              <a:rPr lang="en-IN" sz="4200" u="sng" dirty="0">
                <a:effectLst>
                  <a:outerShdw blurRad="38100" dist="38100" dir="2700000" algn="tl">
                    <a:srgbClr val="000000">
                      <a:alpha val="43137"/>
                    </a:srgbClr>
                  </a:outerShdw>
                </a:effectLst>
              </a:rPr>
            </a:br>
            <a:endParaRPr lang="en-IN" sz="4200" u="sng" dirty="0">
              <a:effectLst>
                <a:outerShdw blurRad="38100" dist="38100" dir="2700000" algn="tl">
                  <a:srgbClr val="000000">
                    <a:alpha val="43137"/>
                  </a:srgbClr>
                </a:outerShdw>
              </a:effectLst>
            </a:endParaRPr>
          </a:p>
        </p:txBody>
      </p:sp>
      <p:sp>
        <p:nvSpPr>
          <p:cNvPr id="11" name="Footer Placeholder 10">
            <a:extLst>
              <a:ext uri="{FF2B5EF4-FFF2-40B4-BE49-F238E27FC236}">
                <a16:creationId xmlns:a16="http://schemas.microsoft.com/office/drawing/2014/main" id="{3703D6F5-FAD7-0BDC-1BCD-A8D1C90A5A0D}"/>
              </a:ext>
            </a:extLst>
          </p:cNvPr>
          <p:cNvSpPr>
            <a:spLocks noGrp="1"/>
          </p:cNvSpPr>
          <p:nvPr>
            <p:ph type="ftr" sz="quarter" idx="11"/>
          </p:nvPr>
        </p:nvSpPr>
        <p:spPr>
          <a:xfrm>
            <a:off x="4165057" y="6628850"/>
            <a:ext cx="3860297" cy="373831"/>
          </a:xfrm>
        </p:spPr>
        <p:txBody>
          <a:bodyPr/>
          <a:lstStyle/>
          <a:p>
            <a:r>
              <a:rPr lang="en-US" sz="1200" dirty="0">
                <a:latin typeface="Times New Roman" panose="02020603050405020304" pitchFamily="18" charset="0"/>
                <a:cs typeface="Times New Roman" panose="02020603050405020304" pitchFamily="18" charset="0"/>
              </a:rPr>
              <a:t>Department of Electrical and Electronics Engineering, ATMCE , Mysuru</a:t>
            </a:r>
            <a:endParaRPr lang="en-IN" sz="1200" dirty="0">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id="{66AF9427-56FF-1674-3E61-C8189ADDF1CA}"/>
              </a:ext>
            </a:extLst>
          </p:cNvPr>
          <p:cNvSpPr>
            <a:spLocks noGrp="1"/>
          </p:cNvSpPr>
          <p:nvPr>
            <p:ph type="sldNum" sz="quarter" idx="12"/>
          </p:nvPr>
        </p:nvSpPr>
        <p:spPr/>
        <p:txBody>
          <a:bodyPr/>
          <a:lstStyle/>
          <a:p>
            <a:fld id="{5F7448B6-5902-4693-A703-7C0541869471}" type="slidenum">
              <a:rPr lang="en-IN" smtClean="0"/>
              <a:t>10</a:t>
            </a:fld>
            <a:endParaRPr lang="en-IN"/>
          </a:p>
        </p:txBody>
      </p:sp>
      <p:pic>
        <p:nvPicPr>
          <p:cNvPr id="12" name="image16.jpeg">
            <a:extLst>
              <a:ext uri="{FF2B5EF4-FFF2-40B4-BE49-F238E27FC236}">
                <a16:creationId xmlns:a16="http://schemas.microsoft.com/office/drawing/2014/main" id="{6D8964B3-0843-F1A8-74D1-D09CECFF72FD}"/>
              </a:ext>
            </a:extLst>
          </p:cNvPr>
          <p:cNvPicPr>
            <a:picLocks noChangeAspect="1"/>
          </p:cNvPicPr>
          <p:nvPr/>
        </p:nvPicPr>
        <p:blipFill>
          <a:blip r:embed="rId2" cstate="print"/>
          <a:stretch>
            <a:fillRect/>
          </a:stretch>
        </p:blipFill>
        <p:spPr>
          <a:xfrm>
            <a:off x="6782334" y="182345"/>
            <a:ext cx="4423120" cy="2001341"/>
          </a:xfrm>
          <a:prstGeom prst="rect">
            <a:avLst/>
          </a:prstGeom>
        </p:spPr>
      </p:pic>
      <p:pic>
        <p:nvPicPr>
          <p:cNvPr id="13" name="image17.png">
            <a:extLst>
              <a:ext uri="{FF2B5EF4-FFF2-40B4-BE49-F238E27FC236}">
                <a16:creationId xmlns:a16="http://schemas.microsoft.com/office/drawing/2014/main" id="{053281FA-6E31-AC4C-67AC-BD828C3A6B8D}"/>
              </a:ext>
            </a:extLst>
          </p:cNvPr>
          <p:cNvPicPr>
            <a:picLocks noChangeAspect="1"/>
          </p:cNvPicPr>
          <p:nvPr/>
        </p:nvPicPr>
        <p:blipFill>
          <a:blip r:embed="rId3" cstate="print"/>
          <a:stretch>
            <a:fillRect/>
          </a:stretch>
        </p:blipFill>
        <p:spPr>
          <a:xfrm>
            <a:off x="7358398" y="2187312"/>
            <a:ext cx="3384376" cy="2250317"/>
          </a:xfrm>
          <a:prstGeom prst="rect">
            <a:avLst/>
          </a:prstGeom>
        </p:spPr>
      </p:pic>
      <p:pic>
        <p:nvPicPr>
          <p:cNvPr id="14" name="image18.jpeg">
            <a:extLst>
              <a:ext uri="{FF2B5EF4-FFF2-40B4-BE49-F238E27FC236}">
                <a16:creationId xmlns:a16="http://schemas.microsoft.com/office/drawing/2014/main" id="{279E289C-EE58-03E4-0856-0E9ED0813B04}"/>
              </a:ext>
            </a:extLst>
          </p:cNvPr>
          <p:cNvPicPr>
            <a:picLocks noChangeAspect="1"/>
          </p:cNvPicPr>
          <p:nvPr/>
        </p:nvPicPr>
        <p:blipFill>
          <a:blip r:embed="rId4" cstate="print"/>
          <a:stretch>
            <a:fillRect/>
          </a:stretch>
        </p:blipFill>
        <p:spPr>
          <a:xfrm>
            <a:off x="7324490" y="4599068"/>
            <a:ext cx="3886200" cy="1652049"/>
          </a:xfrm>
          <a:prstGeom prst="rect">
            <a:avLst/>
          </a:prstGeom>
        </p:spPr>
      </p:pic>
      <p:sp>
        <p:nvSpPr>
          <p:cNvPr id="6" name="TextBox 5">
            <a:extLst>
              <a:ext uri="{FF2B5EF4-FFF2-40B4-BE49-F238E27FC236}">
                <a16:creationId xmlns:a16="http://schemas.microsoft.com/office/drawing/2014/main" id="{6AE0E4CB-73C8-ED4C-6DEC-704F421DA7B6}"/>
              </a:ext>
            </a:extLst>
          </p:cNvPr>
          <p:cNvSpPr txBox="1"/>
          <p:nvPr/>
        </p:nvSpPr>
        <p:spPr>
          <a:xfrm>
            <a:off x="339420" y="503962"/>
            <a:ext cx="5179722" cy="1200329"/>
          </a:xfrm>
          <a:prstGeom prst="rect">
            <a:avLst/>
          </a:prstGeom>
          <a:noFill/>
        </p:spPr>
        <p:txBody>
          <a:bodyPr wrap="square" rtlCol="0">
            <a:spAutoFit/>
          </a:bodyPr>
          <a:lstStyle/>
          <a:p>
            <a:pPr algn="just"/>
            <a:r>
              <a:rPr lang="en-US" sz="2400" b="1" u="sng" dirty="0">
                <a:latin typeface="Times New Roman" panose="02020603050405020304" pitchFamily="18" charset="0"/>
                <a:cs typeface="Times New Roman" panose="02020603050405020304" pitchFamily="18" charset="0"/>
              </a:rPr>
              <a:t>Router:</a:t>
            </a:r>
            <a:r>
              <a:rPr lang="en-US" sz="2400" dirty="0">
                <a:latin typeface="Times New Roman" panose="02020603050405020304" pitchFamily="18" charset="0"/>
                <a:cs typeface="Times New Roman" panose="02020603050405020304" pitchFamily="18" charset="0"/>
              </a:rPr>
              <a:t> A Router is a networking devices that forwards data packets between computer networks.</a:t>
            </a:r>
            <a:endParaRPr lang="en-IN" sz="24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215EC94B-127C-390C-0A11-8DB3E6894EB8}"/>
              </a:ext>
            </a:extLst>
          </p:cNvPr>
          <p:cNvSpPr txBox="1"/>
          <p:nvPr/>
        </p:nvSpPr>
        <p:spPr>
          <a:xfrm>
            <a:off x="339420" y="2182785"/>
            <a:ext cx="6664910" cy="1569660"/>
          </a:xfrm>
          <a:prstGeom prst="rect">
            <a:avLst/>
          </a:prstGeom>
          <a:noFill/>
        </p:spPr>
        <p:txBody>
          <a:bodyPr wrap="square">
            <a:spAutoFit/>
          </a:bodyPr>
          <a:lstStyle/>
          <a:p>
            <a:pPr algn="just"/>
            <a:r>
              <a:rPr lang="en-US" sz="2400" b="1" u="sng" dirty="0">
                <a:latin typeface="Times New Roman" panose="02020603050405020304" pitchFamily="18" charset="0"/>
                <a:cs typeface="Times New Roman" panose="02020603050405020304" pitchFamily="18" charset="0"/>
              </a:rPr>
              <a:t>Network Cable: </a:t>
            </a:r>
            <a:r>
              <a:rPr lang="en-US" sz="2400" dirty="0">
                <a:latin typeface="Times New Roman" panose="02020603050405020304" pitchFamily="18" charset="0"/>
                <a:cs typeface="Times New Roman" panose="02020603050405020304" pitchFamily="18" charset="0"/>
              </a:rPr>
              <a:t>These hardware used to connect one network device to other network devices or to connect two or more computers to share a common printer or a scanner.</a:t>
            </a:r>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BA1CC01-3FAA-10EB-D2E2-F448DBE555D1}"/>
              </a:ext>
            </a:extLst>
          </p:cNvPr>
          <p:cNvSpPr txBox="1"/>
          <p:nvPr/>
        </p:nvSpPr>
        <p:spPr>
          <a:xfrm>
            <a:off x="339420" y="4209988"/>
            <a:ext cx="5740728" cy="1569660"/>
          </a:xfrm>
          <a:prstGeom prst="rect">
            <a:avLst/>
          </a:prstGeom>
          <a:noFill/>
        </p:spPr>
        <p:txBody>
          <a:bodyPr wrap="square" rtlCol="0">
            <a:spAutoFit/>
          </a:bodyPr>
          <a:lstStyle/>
          <a:p>
            <a:pPr algn="just"/>
            <a:r>
              <a:rPr lang="en-US" sz="2400" b="1" u="sng" dirty="0">
                <a:latin typeface="Times New Roman" panose="02020603050405020304" pitchFamily="18" charset="0"/>
                <a:cs typeface="Times New Roman" panose="02020603050405020304" pitchFamily="18" charset="0"/>
              </a:rPr>
              <a:t>Hub:</a:t>
            </a:r>
            <a:r>
              <a:rPr lang="en-US" sz="2400" dirty="0">
                <a:latin typeface="Times New Roman" panose="02020603050405020304" pitchFamily="18" charset="0"/>
                <a:cs typeface="Times New Roman" panose="02020603050405020304" pitchFamily="18" charset="0"/>
              </a:rPr>
              <a:t> A hub is a physical layer networking device which is used to connect multiple devices in a network. They are generally used to connect computers in a LAN.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3568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arn(inVertical)">
                                      <p:cBhvr>
                                        <p:cTn id="18" dur="500"/>
                                        <p:tgtEl>
                                          <p:spTgt spid="17"/>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arn(inVertical)">
                                      <p:cBhvr>
                                        <p:cTn id="21" dur="500"/>
                                        <p:tgtEl>
                                          <p:spTgt spid="9"/>
                                        </p:tgtEl>
                                      </p:cBhvr>
                                    </p:animEffect>
                                  </p:childTnLst>
                                </p:cTn>
                              </p:par>
                              <p:par>
                                <p:cTn id="22" presetID="16" presetClass="entr" presetSubtype="21"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arn(inVertical)">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678" y="1747721"/>
            <a:ext cx="10971372" cy="1170253"/>
          </a:xfrm>
        </p:spPr>
        <p:txBody>
          <a:bodyPr>
            <a:normAutofit fontScale="90000"/>
          </a:bodyPr>
          <a:lstStyle/>
          <a:p>
            <a:pPr algn="l"/>
            <a:br>
              <a:rPr lang="en-IN" sz="2300"/>
            </a:br>
            <a:br>
              <a:rPr lang="en-IN" sz="2300"/>
            </a:br>
            <a:br>
              <a:rPr lang="en-IN" sz="2300"/>
            </a:br>
            <a:br>
              <a:rPr lang="en-IN" sz="2300"/>
            </a:br>
            <a:br>
              <a:rPr lang="en-IN" sz="2300"/>
            </a:br>
            <a:br>
              <a:rPr lang="en-IN" sz="2300"/>
            </a:br>
            <a:br>
              <a:rPr lang="en-IN" sz="2300"/>
            </a:br>
            <a:br>
              <a:rPr lang="en-IN" sz="2300"/>
            </a:br>
            <a:br>
              <a:rPr lang="en-IN" sz="2300"/>
            </a:br>
            <a:br>
              <a:rPr lang="en-IN" sz="2300"/>
            </a:br>
            <a:br>
              <a:rPr lang="en-IN" sz="2300"/>
            </a:br>
            <a:br>
              <a:rPr lang="en-IN" sz="2300"/>
            </a:br>
            <a:br>
              <a:rPr lang="en-IN" sz="2300"/>
            </a:br>
            <a:br>
              <a:rPr lang="en-IN" sz="2300"/>
            </a:br>
            <a:br>
              <a:rPr lang="en-IN" sz="2300"/>
            </a:br>
            <a:br>
              <a:rPr lang="en-IN" sz="2300"/>
            </a:br>
            <a:br>
              <a:rPr lang="en-IN" sz="2300"/>
            </a:br>
            <a:br>
              <a:rPr lang="en-IN" sz="2300"/>
            </a:br>
            <a:br>
              <a:rPr lang="en-IN" sz="2300"/>
            </a:br>
            <a:br>
              <a:rPr lang="en-IN" sz="2300"/>
            </a:br>
            <a:br>
              <a:rPr lang="en-IN" sz="2300"/>
            </a:br>
            <a:br>
              <a:rPr lang="en-IN" sz="2300"/>
            </a:br>
            <a:br>
              <a:rPr lang="en-IN" sz="2300"/>
            </a:br>
            <a:br>
              <a:rPr lang="en-IN" sz="2300"/>
            </a:br>
            <a:br>
              <a:rPr lang="en-IN" sz="2300"/>
            </a:br>
            <a:br>
              <a:rPr lang="en-IN" sz="2300"/>
            </a:br>
            <a:br>
              <a:rPr lang="en-IN" sz="2300" u="sng">
                <a:solidFill>
                  <a:srgbClr val="FF0000"/>
                </a:solidFill>
              </a:rPr>
            </a:br>
            <a:br>
              <a:rPr lang="en-IN" sz="2600"/>
            </a:br>
            <a:br>
              <a:rPr lang="en-IN" sz="2900"/>
            </a:br>
            <a:br>
              <a:rPr lang="en-IN" sz="2900"/>
            </a:br>
            <a:r>
              <a:rPr lang="en-IN" sz="2900"/>
              <a:t> </a:t>
            </a:r>
            <a:br>
              <a:rPr lang="en-IN" sz="2900"/>
            </a:br>
            <a:endParaRPr lang="en-IN" sz="2900"/>
          </a:p>
        </p:txBody>
      </p:sp>
      <p:sp>
        <p:nvSpPr>
          <p:cNvPr id="14" name="Footer Placeholder 13">
            <a:extLst>
              <a:ext uri="{FF2B5EF4-FFF2-40B4-BE49-F238E27FC236}">
                <a16:creationId xmlns:a16="http://schemas.microsoft.com/office/drawing/2014/main" id="{8B28F8F7-0231-F111-E29C-30036DB2E686}"/>
              </a:ext>
            </a:extLst>
          </p:cNvPr>
          <p:cNvSpPr>
            <a:spLocks noGrp="1"/>
          </p:cNvSpPr>
          <p:nvPr>
            <p:ph type="ftr" sz="quarter" idx="11"/>
          </p:nvPr>
        </p:nvSpPr>
        <p:spPr>
          <a:xfrm>
            <a:off x="4165057" y="6585384"/>
            <a:ext cx="3860297" cy="373831"/>
          </a:xfrm>
        </p:spPr>
        <p:txBody>
          <a:bodyPr/>
          <a:lstStyle/>
          <a:p>
            <a:r>
              <a:rPr lang="en-US" sz="1200" dirty="0">
                <a:latin typeface="Times New Roman" panose="02020603050405020304" pitchFamily="18" charset="0"/>
                <a:cs typeface="Times New Roman" panose="02020603050405020304" pitchFamily="18" charset="0"/>
              </a:rPr>
              <a:t>Department of Electrical and Electronics Engineering, ATMCE , Mysuru</a:t>
            </a:r>
            <a:endParaRPr lang="en-IN" sz="1200" dirty="0">
              <a:latin typeface="Times New Roman" panose="02020603050405020304" pitchFamily="18" charset="0"/>
              <a:cs typeface="Times New Roman" panose="02020603050405020304" pitchFamily="18" charset="0"/>
            </a:endParaRPr>
          </a:p>
        </p:txBody>
      </p:sp>
      <p:sp>
        <p:nvSpPr>
          <p:cNvPr id="16" name="Slide Number Placeholder 15">
            <a:extLst>
              <a:ext uri="{FF2B5EF4-FFF2-40B4-BE49-F238E27FC236}">
                <a16:creationId xmlns:a16="http://schemas.microsoft.com/office/drawing/2014/main" id="{73DB83B7-FB58-F085-B540-429AF46F5F24}"/>
              </a:ext>
            </a:extLst>
          </p:cNvPr>
          <p:cNvSpPr>
            <a:spLocks noGrp="1"/>
          </p:cNvSpPr>
          <p:nvPr>
            <p:ph type="sldNum" sz="quarter" idx="12"/>
          </p:nvPr>
        </p:nvSpPr>
        <p:spPr/>
        <p:txBody>
          <a:bodyPr/>
          <a:lstStyle/>
          <a:p>
            <a:fld id="{5F7448B6-5902-4693-A703-7C0541869471}" type="slidenum">
              <a:rPr lang="en-IN" smtClean="0"/>
              <a:t>11</a:t>
            </a:fld>
            <a:endParaRPr lang="en-IN"/>
          </a:p>
        </p:txBody>
      </p:sp>
      <p:sp>
        <p:nvSpPr>
          <p:cNvPr id="3" name="Rectangle: Rounded Corners 2">
            <a:extLst>
              <a:ext uri="{FF2B5EF4-FFF2-40B4-BE49-F238E27FC236}">
                <a16:creationId xmlns:a16="http://schemas.microsoft.com/office/drawing/2014/main" id="{DDDDC7FB-8537-6CBF-9D36-917AD38CEFB6}"/>
              </a:ext>
            </a:extLst>
          </p:cNvPr>
          <p:cNvSpPr/>
          <p:nvPr/>
        </p:nvSpPr>
        <p:spPr>
          <a:xfrm>
            <a:off x="2494806" y="126380"/>
            <a:ext cx="6912768" cy="649888"/>
          </a:xfrm>
          <a:prstGeom prst="roundRect">
            <a:avLst/>
          </a:prstGeom>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TYPES OF ETHERNET CABLES </a:t>
            </a:r>
          </a:p>
        </p:txBody>
      </p:sp>
      <p:pic>
        <p:nvPicPr>
          <p:cNvPr id="23" name="image33.jpeg">
            <a:extLst>
              <a:ext uri="{FF2B5EF4-FFF2-40B4-BE49-F238E27FC236}">
                <a16:creationId xmlns:a16="http://schemas.microsoft.com/office/drawing/2014/main" id="{9C136071-2985-B22F-23CD-302DE0C8D834}"/>
              </a:ext>
            </a:extLst>
          </p:cNvPr>
          <p:cNvPicPr>
            <a:picLocks noChangeAspect="1"/>
          </p:cNvPicPr>
          <p:nvPr/>
        </p:nvPicPr>
        <p:blipFill>
          <a:blip r:embed="rId2" cstate="print"/>
          <a:stretch>
            <a:fillRect/>
          </a:stretch>
        </p:blipFill>
        <p:spPr>
          <a:xfrm>
            <a:off x="406574" y="2988353"/>
            <a:ext cx="2329451" cy="3040380"/>
          </a:xfrm>
          <a:prstGeom prst="rect">
            <a:avLst/>
          </a:prstGeom>
        </p:spPr>
      </p:pic>
      <p:pic>
        <p:nvPicPr>
          <p:cNvPr id="24" name="image33.jpeg">
            <a:extLst>
              <a:ext uri="{FF2B5EF4-FFF2-40B4-BE49-F238E27FC236}">
                <a16:creationId xmlns:a16="http://schemas.microsoft.com/office/drawing/2014/main" id="{4B6B53F3-4131-6AE0-7ECF-6521AB437905}"/>
              </a:ext>
            </a:extLst>
          </p:cNvPr>
          <p:cNvPicPr>
            <a:picLocks noChangeAspect="1"/>
          </p:cNvPicPr>
          <p:nvPr/>
        </p:nvPicPr>
        <p:blipFill>
          <a:blip r:embed="rId2" cstate="print"/>
          <a:stretch>
            <a:fillRect/>
          </a:stretch>
        </p:blipFill>
        <p:spPr>
          <a:xfrm>
            <a:off x="9002432" y="2988353"/>
            <a:ext cx="2304256" cy="3040380"/>
          </a:xfrm>
          <a:prstGeom prst="rect">
            <a:avLst/>
          </a:prstGeom>
        </p:spPr>
      </p:pic>
      <p:sp>
        <p:nvSpPr>
          <p:cNvPr id="7" name="Rectangle: Rounded Corners 6">
            <a:extLst>
              <a:ext uri="{FF2B5EF4-FFF2-40B4-BE49-F238E27FC236}">
                <a16:creationId xmlns:a16="http://schemas.microsoft.com/office/drawing/2014/main" id="{A3A71DFC-251D-DF36-47C9-C446B205CEDA}"/>
              </a:ext>
            </a:extLst>
          </p:cNvPr>
          <p:cNvSpPr/>
          <p:nvPr/>
        </p:nvSpPr>
        <p:spPr>
          <a:xfrm>
            <a:off x="3750798" y="1504607"/>
            <a:ext cx="3528392" cy="78120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ETHERNET CABLES</a:t>
            </a:r>
          </a:p>
        </p:txBody>
      </p:sp>
      <p:sp>
        <p:nvSpPr>
          <p:cNvPr id="10" name="Arrow: Left 9">
            <a:extLst>
              <a:ext uri="{FF2B5EF4-FFF2-40B4-BE49-F238E27FC236}">
                <a16:creationId xmlns:a16="http://schemas.microsoft.com/office/drawing/2014/main" id="{FA489C3B-48A4-558E-F8C2-8F36E86289E0}"/>
              </a:ext>
            </a:extLst>
          </p:cNvPr>
          <p:cNvSpPr/>
          <p:nvPr/>
        </p:nvSpPr>
        <p:spPr>
          <a:xfrm>
            <a:off x="2634879" y="1608630"/>
            <a:ext cx="978408" cy="484632"/>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7" name="Arrow: Left 26">
            <a:extLst>
              <a:ext uri="{FF2B5EF4-FFF2-40B4-BE49-F238E27FC236}">
                <a16:creationId xmlns:a16="http://schemas.microsoft.com/office/drawing/2014/main" id="{A1F2F8B9-0383-8D37-9192-1781D41C9CF2}"/>
              </a:ext>
            </a:extLst>
          </p:cNvPr>
          <p:cNvSpPr/>
          <p:nvPr/>
        </p:nvSpPr>
        <p:spPr>
          <a:xfrm rot="10800000">
            <a:off x="7416701" y="1608630"/>
            <a:ext cx="978408" cy="484632"/>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682E3726-F8EE-E85F-04CB-ADE083E1DFAC}"/>
              </a:ext>
            </a:extLst>
          </p:cNvPr>
          <p:cNvSpPr txBox="1"/>
          <p:nvPr/>
        </p:nvSpPr>
        <p:spPr>
          <a:xfrm>
            <a:off x="335316" y="953742"/>
            <a:ext cx="2223362" cy="1938992"/>
          </a:xfrm>
          <a:prstGeom prst="rect">
            <a:avLst/>
          </a:prstGeom>
          <a:noFill/>
        </p:spPr>
        <p:txBody>
          <a:bodyPr wrap="square" rtlCol="0">
            <a:spAutoFit/>
          </a:bodyPr>
          <a:lstStyle/>
          <a:p>
            <a:r>
              <a:rPr lang="en-IN" sz="2400" u="sng" dirty="0">
                <a:latin typeface="Times New Roman" panose="02020603050405020304" pitchFamily="18" charset="0"/>
                <a:cs typeface="Times New Roman" panose="02020603050405020304" pitchFamily="18" charset="0"/>
              </a:rPr>
              <a:t>Straight through cable:</a:t>
            </a:r>
            <a:r>
              <a:rPr lang="en-US" sz="2400" dirty="0">
                <a:latin typeface="Times New Roman" panose="02020603050405020304" pitchFamily="18" charset="0"/>
                <a:cs typeface="Times New Roman" panose="02020603050405020304" pitchFamily="18" charset="0"/>
              </a:rPr>
              <a:t>This type of cable has identical wiring on both ends</a:t>
            </a:r>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F174925-0219-BEC8-0889-2DB147FC5FFC}"/>
              </a:ext>
            </a:extLst>
          </p:cNvPr>
          <p:cNvSpPr txBox="1"/>
          <p:nvPr/>
        </p:nvSpPr>
        <p:spPr>
          <a:xfrm>
            <a:off x="8903518" y="1083834"/>
            <a:ext cx="2304256" cy="1938992"/>
          </a:xfrm>
          <a:prstGeom prst="rect">
            <a:avLst/>
          </a:prstGeom>
          <a:noFill/>
        </p:spPr>
        <p:txBody>
          <a:bodyPr wrap="square" rtlCol="0">
            <a:spAutoFit/>
          </a:bodyPr>
          <a:lstStyle/>
          <a:p>
            <a:r>
              <a:rPr lang="en-IN" sz="2400" u="sng" dirty="0">
                <a:latin typeface="Times New Roman" panose="02020603050405020304" pitchFamily="18" charset="0"/>
                <a:cs typeface="Times New Roman" panose="02020603050405020304" pitchFamily="18" charset="0"/>
              </a:rPr>
              <a:t>Cross over cable:</a:t>
            </a:r>
            <a:r>
              <a:rPr lang="en-US" sz="2400" dirty="0">
                <a:latin typeface="Times New Roman" panose="02020603050405020304" pitchFamily="18" charset="0"/>
                <a:cs typeface="Times New Roman" panose="02020603050405020304" pitchFamily="18" charset="0"/>
              </a:rPr>
              <a:t>The wire pairs are swapped in this type </a:t>
            </a:r>
            <a:endParaRPr lang="en-IN" sz="24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C0BA3AD4-3DCC-1C5F-ADCF-D20DC35325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737" y="3224204"/>
            <a:ext cx="4640982" cy="2595123"/>
          </a:xfrm>
          <a:prstGeom prst="rect">
            <a:avLst/>
          </a:prstGeom>
        </p:spPr>
      </p:pic>
    </p:spTree>
    <p:extLst>
      <p:ext uri="{BB962C8B-B14F-4D97-AF65-F5344CB8AC3E}">
        <p14:creationId xmlns:p14="http://schemas.microsoft.com/office/powerpoint/2010/main" val="326867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barn(inVertical)">
                                      <p:cBhvr>
                                        <p:cTn id="15" dur="500"/>
                                        <p:tgtEl>
                                          <p:spTgt spid="23"/>
                                        </p:tgtEl>
                                      </p:cBhvr>
                                    </p:animEffect>
                                  </p:childTnLst>
                                </p:cTn>
                              </p:par>
                              <p:par>
                                <p:cTn id="16" presetID="16" presetClass="entr" presetSubtype="21"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arn(inVertical)">
                                      <p:cBhvr>
                                        <p:cTn id="18" dur="500"/>
                                        <p:tgtEl>
                                          <p:spTgt spid="24"/>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arn(inVertical)">
                                      <p:cBhvr>
                                        <p:cTn id="24" dur="500"/>
                                        <p:tgtEl>
                                          <p:spTgt spid="10"/>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arn(inVertical)">
                                      <p:cBhvr>
                                        <p:cTn id="27" dur="500"/>
                                        <p:tgtEl>
                                          <p:spTgt spid="27"/>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arn(inVertical)">
                                      <p:cBhvr>
                                        <p:cTn id="30" dur="500"/>
                                        <p:tgtEl>
                                          <p:spTgt spid="11"/>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arn(inVertical)">
                                      <p:cBhvr>
                                        <p:cTn id="33" dur="500"/>
                                        <p:tgtEl>
                                          <p:spTgt spid="12"/>
                                        </p:tgtEl>
                                      </p:cBhvr>
                                    </p:animEffect>
                                  </p:childTnLst>
                                </p:cTn>
                              </p:par>
                              <p:par>
                                <p:cTn id="34" presetID="16" presetClass="entr" presetSubtype="21"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barn(inVertical)">
                                      <p:cBhvr>
                                        <p:cTn id="3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7" grpId="0" animBg="1"/>
      <p:bldP spid="10" grpId="0" animBg="1"/>
      <p:bldP spid="27" grpId="0" animBg="1"/>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DE8E2153-5F99-0E8E-51C7-DF3A5C7A0573}"/>
              </a:ext>
            </a:extLst>
          </p:cNvPr>
          <p:cNvSpPr/>
          <p:nvPr/>
        </p:nvSpPr>
        <p:spPr>
          <a:xfrm>
            <a:off x="2749764" y="126380"/>
            <a:ext cx="5544616" cy="648072"/>
          </a:xfrm>
          <a:prstGeom prst="roundRect">
            <a:avLst/>
          </a:prstGeom>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latin typeface="Times New Roman" panose="02020603050405020304" pitchFamily="18" charset="0"/>
                <a:cs typeface="Times New Roman" panose="02020603050405020304" pitchFamily="18" charset="0"/>
              </a:rPr>
              <a:t>CISCO PACKET TRACER</a:t>
            </a:r>
          </a:p>
        </p:txBody>
      </p:sp>
      <p:pic>
        <p:nvPicPr>
          <p:cNvPr id="12" name="image85.jpeg">
            <a:extLst>
              <a:ext uri="{FF2B5EF4-FFF2-40B4-BE49-F238E27FC236}">
                <a16:creationId xmlns:a16="http://schemas.microsoft.com/office/drawing/2014/main" id="{1E13F96E-0E99-7E48-9E3D-95D1278F7972}"/>
              </a:ext>
            </a:extLst>
          </p:cNvPr>
          <p:cNvPicPr>
            <a:picLocks noChangeAspect="1"/>
          </p:cNvPicPr>
          <p:nvPr/>
        </p:nvPicPr>
        <p:blipFill>
          <a:blip r:embed="rId3" cstate="print"/>
          <a:stretch>
            <a:fillRect/>
          </a:stretch>
        </p:blipFill>
        <p:spPr>
          <a:xfrm>
            <a:off x="5270044" y="1334368"/>
            <a:ext cx="6048672" cy="4352775"/>
          </a:xfrm>
          <a:prstGeom prst="rect">
            <a:avLst/>
          </a:prstGeom>
        </p:spPr>
      </p:pic>
      <p:sp>
        <p:nvSpPr>
          <p:cNvPr id="9" name="TextBox 8">
            <a:extLst>
              <a:ext uri="{FF2B5EF4-FFF2-40B4-BE49-F238E27FC236}">
                <a16:creationId xmlns:a16="http://schemas.microsoft.com/office/drawing/2014/main" id="{DE858588-0F0D-1572-5380-D8DCA11EB5F2}"/>
              </a:ext>
            </a:extLst>
          </p:cNvPr>
          <p:cNvSpPr txBox="1"/>
          <p:nvPr/>
        </p:nvSpPr>
        <p:spPr>
          <a:xfrm>
            <a:off x="215156" y="1494532"/>
            <a:ext cx="4752528" cy="3785652"/>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Packet Tracer is a visual simulation tool designed by Cisco System that allows users to create network topologies and imitate modern computer networks.</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Packet Tracers uses a drag and drop interface. This allows users to add and remove network devices as per the design.</a:t>
            </a:r>
            <a:endParaRPr lang="en-IN" sz="2400" dirty="0">
              <a:latin typeface="Times New Roman" panose="02020603050405020304" pitchFamily="18" charset="0"/>
              <a:cs typeface="Times New Roman" panose="02020603050405020304" pitchFamily="18" charset="0"/>
            </a:endParaRPr>
          </a:p>
        </p:txBody>
      </p:sp>
      <p:sp>
        <p:nvSpPr>
          <p:cNvPr id="10" name="Footer Placeholder 9">
            <a:extLst>
              <a:ext uri="{FF2B5EF4-FFF2-40B4-BE49-F238E27FC236}">
                <a16:creationId xmlns:a16="http://schemas.microsoft.com/office/drawing/2014/main" id="{FC7044D0-5292-2CFE-CA75-E974326AD827}"/>
              </a:ext>
            </a:extLst>
          </p:cNvPr>
          <p:cNvSpPr>
            <a:spLocks noGrp="1"/>
          </p:cNvSpPr>
          <p:nvPr>
            <p:ph type="ftr" sz="quarter" idx="11"/>
          </p:nvPr>
        </p:nvSpPr>
        <p:spPr/>
        <p:txBody>
          <a:bodyPr/>
          <a:lstStyle/>
          <a:p>
            <a:r>
              <a:rPr lang="en-US" sz="1200" dirty="0">
                <a:latin typeface="Times New Roman" panose="02020603050405020304" pitchFamily="18" charset="0"/>
                <a:cs typeface="Times New Roman" panose="02020603050405020304" pitchFamily="18" charset="0"/>
              </a:rPr>
              <a:t>Department of Electrical and Electronics Engineering, ATMCE , Mysuru</a:t>
            </a:r>
            <a:endParaRPr lang="en-IN" sz="1200" dirty="0">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0260F61B-4916-7FAC-966D-CF5B3CDCC2E6}"/>
              </a:ext>
            </a:extLst>
          </p:cNvPr>
          <p:cNvSpPr>
            <a:spLocks noGrp="1"/>
          </p:cNvSpPr>
          <p:nvPr>
            <p:ph type="sldNum" sz="quarter" idx="12"/>
          </p:nvPr>
        </p:nvSpPr>
        <p:spPr/>
        <p:txBody>
          <a:bodyPr/>
          <a:lstStyle/>
          <a:p>
            <a:fld id="{5F7448B6-5902-4693-A703-7C0541869471}" type="slidenum">
              <a:rPr lang="en-IN" smtClean="0"/>
              <a:t>12</a:t>
            </a:fld>
            <a:endParaRPr lang="en-IN"/>
          </a:p>
        </p:txBody>
      </p:sp>
    </p:spTree>
    <p:extLst>
      <p:ext uri="{BB962C8B-B14F-4D97-AF65-F5344CB8AC3E}">
        <p14:creationId xmlns:p14="http://schemas.microsoft.com/office/powerpoint/2010/main" val="2241523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20" y="432291"/>
            <a:ext cx="10971372" cy="1695671"/>
          </a:xfrm>
        </p:spPr>
        <p:txBody>
          <a:bodyPr>
            <a:normAutofit fontScale="90000"/>
          </a:bodyPr>
          <a:lstStyle/>
          <a:p>
            <a:pPr algn="l"/>
            <a:br>
              <a:rPr lang="en-IN" sz="2600" b="1" dirty="0"/>
            </a:br>
            <a:br>
              <a:rPr lang="en-IN" sz="2600" b="1" dirty="0"/>
            </a:br>
            <a:br>
              <a:rPr lang="en-IN" sz="2600" b="1" dirty="0"/>
            </a:br>
            <a:br>
              <a:rPr lang="en-IN" sz="2600" b="1" dirty="0"/>
            </a:br>
            <a:br>
              <a:rPr lang="en-IN" sz="2600" b="1" dirty="0"/>
            </a:br>
            <a:r>
              <a:rPr lang="en-IN" sz="2600" b="1" dirty="0"/>
              <a:t> </a:t>
            </a:r>
            <a:br>
              <a:rPr lang="en-IN" sz="2600" b="1" dirty="0"/>
            </a:br>
            <a:br>
              <a:rPr lang="en-IN" sz="2600" b="1" dirty="0"/>
            </a:br>
            <a:br>
              <a:rPr lang="en-IN" sz="2600" b="1" dirty="0"/>
            </a:br>
            <a:br>
              <a:rPr lang="en-IN" sz="2600" b="1" dirty="0"/>
            </a:br>
            <a:br>
              <a:rPr lang="en-IN" sz="2600" b="1" dirty="0"/>
            </a:br>
            <a:br>
              <a:rPr lang="en-IN" sz="2600" b="1" dirty="0"/>
            </a:br>
            <a:br>
              <a:rPr lang="en-IN" sz="2600" b="1" dirty="0"/>
            </a:br>
            <a:endParaRPr lang="en-IN" sz="3500" dirty="0"/>
          </a:p>
        </p:txBody>
      </p:sp>
      <p:sp>
        <p:nvSpPr>
          <p:cNvPr id="12" name="Footer Placeholder 11">
            <a:extLst>
              <a:ext uri="{FF2B5EF4-FFF2-40B4-BE49-F238E27FC236}">
                <a16:creationId xmlns:a16="http://schemas.microsoft.com/office/drawing/2014/main" id="{558A5D32-F527-50ED-5CFE-4C68E563266C}"/>
              </a:ext>
            </a:extLst>
          </p:cNvPr>
          <p:cNvSpPr>
            <a:spLocks noGrp="1"/>
          </p:cNvSpPr>
          <p:nvPr>
            <p:ph type="ftr" sz="quarter" idx="11"/>
          </p:nvPr>
        </p:nvSpPr>
        <p:spPr>
          <a:xfrm>
            <a:off x="4173341" y="6587788"/>
            <a:ext cx="3860297" cy="373831"/>
          </a:xfrm>
        </p:spPr>
        <p:txBody>
          <a:bodyPr/>
          <a:lstStyle/>
          <a:p>
            <a:r>
              <a:rPr lang="en-US" sz="1200" dirty="0">
                <a:latin typeface="Times New Roman" panose="02020603050405020304" pitchFamily="18" charset="0"/>
                <a:cs typeface="Times New Roman" panose="02020603050405020304" pitchFamily="18" charset="0"/>
              </a:rPr>
              <a:t>Department of Electrical and Electronics Engineering, ATMCE , Mysuru</a:t>
            </a:r>
            <a:endParaRPr lang="en-IN" sz="1200" dirty="0">
              <a:latin typeface="Times New Roman" panose="02020603050405020304" pitchFamily="18" charset="0"/>
              <a:cs typeface="Times New Roman" panose="02020603050405020304" pitchFamily="18" charset="0"/>
            </a:endParaRPr>
          </a:p>
        </p:txBody>
      </p:sp>
      <p:sp>
        <p:nvSpPr>
          <p:cNvPr id="13" name="Slide Number Placeholder 12">
            <a:extLst>
              <a:ext uri="{FF2B5EF4-FFF2-40B4-BE49-F238E27FC236}">
                <a16:creationId xmlns:a16="http://schemas.microsoft.com/office/drawing/2014/main" id="{D7020C00-EA61-CCF9-F9FA-1C40D8464D9E}"/>
              </a:ext>
            </a:extLst>
          </p:cNvPr>
          <p:cNvSpPr>
            <a:spLocks noGrp="1"/>
          </p:cNvSpPr>
          <p:nvPr>
            <p:ph type="sldNum" sz="quarter" idx="12"/>
          </p:nvPr>
        </p:nvSpPr>
        <p:spPr/>
        <p:txBody>
          <a:bodyPr/>
          <a:lstStyle/>
          <a:p>
            <a:fld id="{5F7448B6-5902-4693-A703-7C0541869471}" type="slidenum">
              <a:rPr lang="en-IN" smtClean="0"/>
              <a:t>13</a:t>
            </a:fld>
            <a:endParaRPr lang="en-IN"/>
          </a:p>
        </p:txBody>
      </p:sp>
      <p:sp>
        <p:nvSpPr>
          <p:cNvPr id="3" name="Rectangle: Rounded Corners 2">
            <a:extLst>
              <a:ext uri="{FF2B5EF4-FFF2-40B4-BE49-F238E27FC236}">
                <a16:creationId xmlns:a16="http://schemas.microsoft.com/office/drawing/2014/main" id="{78FCE645-B277-5A75-3C6B-E1593FA2DDA8}"/>
              </a:ext>
            </a:extLst>
          </p:cNvPr>
          <p:cNvSpPr/>
          <p:nvPr/>
        </p:nvSpPr>
        <p:spPr>
          <a:xfrm>
            <a:off x="2251062" y="155219"/>
            <a:ext cx="7704856" cy="792088"/>
          </a:xfrm>
          <a:prstGeom prst="roundRect">
            <a:avLst/>
          </a:prstGeom>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latin typeface="Times New Roman" panose="02020603050405020304" pitchFamily="18" charset="0"/>
                <a:cs typeface="Times New Roman" panose="02020603050405020304" pitchFamily="18" charset="0"/>
              </a:rPr>
              <a:t>CALCULATION OF SUBNET MASK</a:t>
            </a:r>
          </a:p>
        </p:txBody>
      </p:sp>
      <p:pic>
        <p:nvPicPr>
          <p:cNvPr id="8" name="image87.png">
            <a:extLst>
              <a:ext uri="{FF2B5EF4-FFF2-40B4-BE49-F238E27FC236}">
                <a16:creationId xmlns:a16="http://schemas.microsoft.com/office/drawing/2014/main" id="{79767FEC-CA13-5711-B444-DEC686981CC0}"/>
              </a:ext>
            </a:extLst>
          </p:cNvPr>
          <p:cNvPicPr>
            <a:picLocks noChangeAspect="1"/>
          </p:cNvPicPr>
          <p:nvPr/>
        </p:nvPicPr>
        <p:blipFill>
          <a:blip r:embed="rId2" cstate="print"/>
          <a:stretch>
            <a:fillRect/>
          </a:stretch>
        </p:blipFill>
        <p:spPr>
          <a:xfrm>
            <a:off x="8283" y="3517729"/>
            <a:ext cx="12190413" cy="2990174"/>
          </a:xfrm>
          <a:prstGeom prst="rect">
            <a:avLst/>
          </a:prstGeom>
        </p:spPr>
      </p:pic>
      <p:pic>
        <p:nvPicPr>
          <p:cNvPr id="9" name="image86.png">
            <a:extLst>
              <a:ext uri="{FF2B5EF4-FFF2-40B4-BE49-F238E27FC236}">
                <a16:creationId xmlns:a16="http://schemas.microsoft.com/office/drawing/2014/main" id="{4BCB2D00-2A4A-3309-EAF8-6730BC825E30}"/>
              </a:ext>
            </a:extLst>
          </p:cNvPr>
          <p:cNvPicPr>
            <a:picLocks noChangeAspect="1"/>
          </p:cNvPicPr>
          <p:nvPr/>
        </p:nvPicPr>
        <p:blipFill>
          <a:blip r:embed="rId3" cstate="print"/>
          <a:stretch>
            <a:fillRect/>
          </a:stretch>
        </p:blipFill>
        <p:spPr>
          <a:xfrm>
            <a:off x="0" y="1063646"/>
            <a:ext cx="12190412" cy="2335159"/>
          </a:xfrm>
          <a:prstGeom prst="rect">
            <a:avLst/>
          </a:prstGeom>
        </p:spPr>
      </p:pic>
      <p:cxnSp>
        <p:nvCxnSpPr>
          <p:cNvPr id="5" name="Straight Connector 4">
            <a:extLst>
              <a:ext uri="{FF2B5EF4-FFF2-40B4-BE49-F238E27FC236}">
                <a16:creationId xmlns:a16="http://schemas.microsoft.com/office/drawing/2014/main" id="{3B3F90B8-C97C-1253-287A-1EB91F779AFB}"/>
              </a:ext>
            </a:extLst>
          </p:cNvPr>
          <p:cNvCxnSpPr/>
          <p:nvPr/>
        </p:nvCxnSpPr>
        <p:spPr>
          <a:xfrm>
            <a:off x="0" y="1063646"/>
            <a:ext cx="12190413"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4" name="Straight Connector 13">
            <a:extLst>
              <a:ext uri="{FF2B5EF4-FFF2-40B4-BE49-F238E27FC236}">
                <a16:creationId xmlns:a16="http://schemas.microsoft.com/office/drawing/2014/main" id="{5FA099BF-8A72-261D-FCC2-3FF11F746401}"/>
              </a:ext>
            </a:extLst>
          </p:cNvPr>
          <p:cNvCxnSpPr>
            <a:cxnSpLocks/>
          </p:cNvCxnSpPr>
          <p:nvPr/>
        </p:nvCxnSpPr>
        <p:spPr>
          <a:xfrm>
            <a:off x="8282" y="3392838"/>
            <a:ext cx="12190414" cy="65035"/>
          </a:xfrm>
          <a:prstGeom prst="line">
            <a:avLst/>
          </a:prstGeom>
        </p:spPr>
        <p:style>
          <a:lnRef idx="1">
            <a:schemeClr val="accent3"/>
          </a:lnRef>
          <a:fillRef idx="0">
            <a:schemeClr val="accent3"/>
          </a:fillRef>
          <a:effectRef idx="0">
            <a:schemeClr val="accent3"/>
          </a:effectRef>
          <a:fontRef idx="minor">
            <a:schemeClr val="tx1"/>
          </a:fontRef>
        </p:style>
      </p:cxnSp>
      <p:cxnSp>
        <p:nvCxnSpPr>
          <p:cNvPr id="17" name="Straight Connector 16">
            <a:extLst>
              <a:ext uri="{FF2B5EF4-FFF2-40B4-BE49-F238E27FC236}">
                <a16:creationId xmlns:a16="http://schemas.microsoft.com/office/drawing/2014/main" id="{943AD5F0-C11D-E34C-247B-DA7F3629B844}"/>
              </a:ext>
            </a:extLst>
          </p:cNvPr>
          <p:cNvCxnSpPr>
            <a:cxnSpLocks/>
          </p:cNvCxnSpPr>
          <p:nvPr/>
        </p:nvCxnSpPr>
        <p:spPr>
          <a:xfrm>
            <a:off x="0" y="3510756"/>
            <a:ext cx="1218213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21" name="Straight Connector 20">
            <a:extLst>
              <a:ext uri="{FF2B5EF4-FFF2-40B4-BE49-F238E27FC236}">
                <a16:creationId xmlns:a16="http://schemas.microsoft.com/office/drawing/2014/main" id="{C38DC7DA-6CD7-1870-A7BC-C91AC777A6AD}"/>
              </a:ext>
            </a:extLst>
          </p:cNvPr>
          <p:cNvCxnSpPr/>
          <p:nvPr/>
        </p:nvCxnSpPr>
        <p:spPr>
          <a:xfrm>
            <a:off x="0" y="6507903"/>
            <a:ext cx="12198696"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20583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arn(inVertical)">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E57B97E7-B807-0030-42C3-9A3CDF7436EC}"/>
              </a:ext>
            </a:extLst>
          </p:cNvPr>
          <p:cNvSpPr>
            <a:spLocks noGrp="1"/>
          </p:cNvSpPr>
          <p:nvPr>
            <p:ph type="ftr" sz="quarter" idx="11"/>
          </p:nvPr>
        </p:nvSpPr>
        <p:spPr/>
        <p:txBody>
          <a:bodyPr/>
          <a:lstStyle/>
          <a:p>
            <a:r>
              <a:rPr lang="en-US"/>
              <a:t>Department of Electrical and Electronics Engineering, ATMCE , Mysuru</a:t>
            </a:r>
            <a:endParaRPr lang="en-IN"/>
          </a:p>
        </p:txBody>
      </p:sp>
      <p:sp>
        <p:nvSpPr>
          <p:cNvPr id="9" name="Slide Number Placeholder 8">
            <a:extLst>
              <a:ext uri="{FF2B5EF4-FFF2-40B4-BE49-F238E27FC236}">
                <a16:creationId xmlns:a16="http://schemas.microsoft.com/office/drawing/2014/main" id="{8265807F-442D-CC34-D648-C1F78C8901D4}"/>
              </a:ext>
            </a:extLst>
          </p:cNvPr>
          <p:cNvSpPr>
            <a:spLocks noGrp="1"/>
          </p:cNvSpPr>
          <p:nvPr>
            <p:ph type="sldNum" sz="quarter" idx="12"/>
          </p:nvPr>
        </p:nvSpPr>
        <p:spPr/>
        <p:txBody>
          <a:bodyPr/>
          <a:lstStyle/>
          <a:p>
            <a:fld id="{5F7448B6-5902-4693-A703-7C0541869471}" type="slidenum">
              <a:rPr lang="en-IN" smtClean="0"/>
              <a:t>14</a:t>
            </a:fld>
            <a:endParaRPr lang="en-IN"/>
          </a:p>
        </p:txBody>
      </p:sp>
      <p:sp>
        <p:nvSpPr>
          <p:cNvPr id="2" name="TextBox 1">
            <a:extLst>
              <a:ext uri="{FF2B5EF4-FFF2-40B4-BE49-F238E27FC236}">
                <a16:creationId xmlns:a16="http://schemas.microsoft.com/office/drawing/2014/main" id="{686915A3-F42B-A0E6-2D8B-092F82E91C46}"/>
              </a:ext>
            </a:extLst>
          </p:cNvPr>
          <p:cNvSpPr txBox="1"/>
          <p:nvPr/>
        </p:nvSpPr>
        <p:spPr>
          <a:xfrm>
            <a:off x="190550" y="1062484"/>
            <a:ext cx="10297144" cy="4524315"/>
          </a:xfrm>
          <a:prstGeom prst="rect">
            <a:avLst/>
          </a:prstGeom>
          <a:noFill/>
        </p:spPr>
        <p:txBody>
          <a:bodyPr wrap="square" rtlCol="0">
            <a:spAutoFit/>
          </a:bodyPr>
          <a:lstStyle/>
          <a:p>
            <a:pPr algn="just"/>
            <a:r>
              <a:rPr lang="en-IN" sz="2400" b="1" dirty="0">
                <a:latin typeface="Times New Roman" panose="02020603050405020304" pitchFamily="18" charset="0"/>
                <a:cs typeface="Times New Roman" panose="02020603050405020304" pitchFamily="18" charset="0"/>
              </a:rPr>
              <a:t>8.1.4.7 Packet Tracer – Subnetting Scenario </a:t>
            </a:r>
          </a:p>
          <a:p>
            <a:pPr algn="just"/>
            <a:r>
              <a:rPr lang="en-US" sz="2400" dirty="0">
                <a:latin typeface="Times New Roman" panose="02020603050405020304" pitchFamily="18" charset="0"/>
                <a:cs typeface="Times New Roman" panose="02020603050405020304" pitchFamily="18" charset="0"/>
              </a:rPr>
              <a:t>Scenario</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In this activity, given the network address of 192.168.100.0/24 to subnet and provide the IP addressing for the network shown in the topology. Each LAN in the network requires enough space for, at least 25 addresses for the end devices, the switch and the router. The connection between R1 to R2 will require an IP address for each end of the link.</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Objectives </a:t>
            </a:r>
          </a:p>
          <a:p>
            <a:pPr algn="just"/>
            <a:r>
              <a:rPr lang="en-US" sz="2400" dirty="0">
                <a:latin typeface="Times New Roman" panose="02020603050405020304" pitchFamily="18" charset="0"/>
                <a:cs typeface="Times New Roman" panose="02020603050405020304" pitchFamily="18" charset="0"/>
              </a:rPr>
              <a:t>Part 1: Design an IP Addressing Scheme </a:t>
            </a:r>
          </a:p>
          <a:p>
            <a:pPr algn="just"/>
            <a:r>
              <a:rPr lang="en-US" sz="2400" dirty="0">
                <a:latin typeface="Times New Roman" panose="02020603050405020304" pitchFamily="18" charset="0"/>
                <a:cs typeface="Times New Roman" panose="02020603050405020304" pitchFamily="18" charset="0"/>
              </a:rPr>
              <a:t>Part 2: Assign IP Addresses to Network Devices and Verify Connectivity</a:t>
            </a:r>
            <a:endParaRPr lang="en-IN" sz="2400" b="1"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77BB8032-D5AF-5A58-6143-246EF20EE530}"/>
              </a:ext>
            </a:extLst>
          </p:cNvPr>
          <p:cNvSpPr/>
          <p:nvPr/>
        </p:nvSpPr>
        <p:spPr>
          <a:xfrm>
            <a:off x="3070870" y="126380"/>
            <a:ext cx="4392488" cy="720080"/>
          </a:xfrm>
          <a:prstGeom prst="roundRect">
            <a:avLst/>
          </a:prstGeom>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latin typeface="Times New Roman" panose="02020603050405020304" pitchFamily="18" charset="0"/>
                <a:cs typeface="Times New Roman" panose="02020603050405020304" pitchFamily="18" charset="0"/>
              </a:rPr>
              <a:t>CASE STUDY</a:t>
            </a:r>
          </a:p>
        </p:txBody>
      </p:sp>
    </p:spTree>
    <p:extLst>
      <p:ext uri="{BB962C8B-B14F-4D97-AF65-F5344CB8AC3E}">
        <p14:creationId xmlns:p14="http://schemas.microsoft.com/office/powerpoint/2010/main" val="264579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701C6934-4749-1132-F191-BE9C2F76B801}"/>
              </a:ext>
            </a:extLst>
          </p:cNvPr>
          <p:cNvSpPr>
            <a:spLocks noGrp="1"/>
          </p:cNvSpPr>
          <p:nvPr>
            <p:ph type="ftr" sz="quarter" idx="11"/>
          </p:nvPr>
        </p:nvSpPr>
        <p:spPr/>
        <p:txBody>
          <a:bodyPr/>
          <a:lstStyle/>
          <a:p>
            <a:r>
              <a:rPr lang="en-US"/>
              <a:t>Department of Electrical and Electronics Engineering, ATMCE , Mysuru</a:t>
            </a:r>
            <a:endParaRPr lang="en-IN"/>
          </a:p>
        </p:txBody>
      </p:sp>
      <p:sp>
        <p:nvSpPr>
          <p:cNvPr id="9" name="Slide Number Placeholder 8">
            <a:extLst>
              <a:ext uri="{FF2B5EF4-FFF2-40B4-BE49-F238E27FC236}">
                <a16:creationId xmlns:a16="http://schemas.microsoft.com/office/drawing/2014/main" id="{BC69D143-7266-AAB8-F1EA-94EF60D6A51F}"/>
              </a:ext>
            </a:extLst>
          </p:cNvPr>
          <p:cNvSpPr>
            <a:spLocks noGrp="1"/>
          </p:cNvSpPr>
          <p:nvPr>
            <p:ph type="sldNum" sz="quarter" idx="12"/>
          </p:nvPr>
        </p:nvSpPr>
        <p:spPr/>
        <p:txBody>
          <a:bodyPr/>
          <a:lstStyle/>
          <a:p>
            <a:fld id="{5F7448B6-5902-4693-A703-7C0541869471}" type="slidenum">
              <a:rPr lang="en-IN" smtClean="0"/>
              <a:t>15</a:t>
            </a:fld>
            <a:endParaRPr lang="en-IN"/>
          </a:p>
        </p:txBody>
      </p:sp>
      <p:sp>
        <p:nvSpPr>
          <p:cNvPr id="2" name="TextBox 1">
            <a:extLst>
              <a:ext uri="{FF2B5EF4-FFF2-40B4-BE49-F238E27FC236}">
                <a16:creationId xmlns:a16="http://schemas.microsoft.com/office/drawing/2014/main" id="{51BF161F-6924-A18C-89E6-905B6948F914}"/>
              </a:ext>
            </a:extLst>
          </p:cNvPr>
          <p:cNvSpPr txBox="1"/>
          <p:nvPr/>
        </p:nvSpPr>
        <p:spPr>
          <a:xfrm>
            <a:off x="4038075" y="412962"/>
            <a:ext cx="8064896" cy="923330"/>
          </a:xfrm>
          <a:prstGeom prst="rect">
            <a:avLst/>
          </a:prstGeom>
          <a:noFill/>
        </p:spPr>
        <p:txBody>
          <a:bodyPr wrap="square" rtlCol="0">
            <a:spAutoFit/>
          </a:bodyPr>
          <a:lstStyle/>
          <a:p>
            <a:r>
              <a:rPr lang="en-IN" sz="3600" u="sng" dirty="0">
                <a:latin typeface="Times New Roman" panose="02020603050405020304" pitchFamily="18" charset="0"/>
                <a:cs typeface="Times New Roman" panose="02020603050405020304" pitchFamily="18" charset="0"/>
              </a:rPr>
              <a:t>Topology</a:t>
            </a:r>
          </a:p>
          <a:p>
            <a:endParaRPr lang="en-IN" dirty="0"/>
          </a:p>
        </p:txBody>
      </p:sp>
      <p:pic>
        <p:nvPicPr>
          <p:cNvPr id="5" name="image109.jpeg">
            <a:extLst>
              <a:ext uri="{FF2B5EF4-FFF2-40B4-BE49-F238E27FC236}">
                <a16:creationId xmlns:a16="http://schemas.microsoft.com/office/drawing/2014/main" id="{7EB4AF75-216A-C835-C589-22D1D73E657D}"/>
              </a:ext>
            </a:extLst>
          </p:cNvPr>
          <p:cNvPicPr>
            <a:picLocks noChangeAspect="1"/>
          </p:cNvPicPr>
          <p:nvPr/>
        </p:nvPicPr>
        <p:blipFill>
          <a:blip r:embed="rId3" cstate="print"/>
          <a:stretch>
            <a:fillRect/>
          </a:stretch>
        </p:blipFill>
        <p:spPr>
          <a:xfrm>
            <a:off x="478582" y="1095870"/>
            <a:ext cx="10873740" cy="5438056"/>
          </a:xfrm>
          <a:prstGeom prst="rect">
            <a:avLst/>
          </a:prstGeom>
        </p:spPr>
      </p:pic>
    </p:spTree>
    <p:extLst>
      <p:ext uri="{BB962C8B-B14F-4D97-AF65-F5344CB8AC3E}">
        <p14:creationId xmlns:p14="http://schemas.microsoft.com/office/powerpoint/2010/main" val="40592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7192B7FB-D3DA-4CF2-A1A9-2A7AF63C52E5}"/>
              </a:ext>
            </a:extLst>
          </p:cNvPr>
          <p:cNvSpPr>
            <a:spLocks noGrp="1"/>
          </p:cNvSpPr>
          <p:nvPr>
            <p:ph type="ftr" sz="quarter" idx="11"/>
          </p:nvPr>
        </p:nvSpPr>
        <p:spPr/>
        <p:txBody>
          <a:bodyPr/>
          <a:lstStyle/>
          <a:p>
            <a:r>
              <a:rPr lang="en-US"/>
              <a:t>Department of Electrical and Electronics Engineering, ATMCE , Mysuru</a:t>
            </a:r>
            <a:endParaRPr lang="en-IN"/>
          </a:p>
        </p:txBody>
      </p:sp>
      <p:sp>
        <p:nvSpPr>
          <p:cNvPr id="9" name="Slide Number Placeholder 8">
            <a:extLst>
              <a:ext uri="{FF2B5EF4-FFF2-40B4-BE49-F238E27FC236}">
                <a16:creationId xmlns:a16="http://schemas.microsoft.com/office/drawing/2014/main" id="{1C93D2FD-402B-A598-AB0C-D4280925A48B}"/>
              </a:ext>
            </a:extLst>
          </p:cNvPr>
          <p:cNvSpPr>
            <a:spLocks noGrp="1"/>
          </p:cNvSpPr>
          <p:nvPr>
            <p:ph type="sldNum" sz="quarter" idx="12"/>
          </p:nvPr>
        </p:nvSpPr>
        <p:spPr/>
        <p:txBody>
          <a:bodyPr/>
          <a:lstStyle/>
          <a:p>
            <a:fld id="{5F7448B6-5902-4693-A703-7C0541869471}" type="slidenum">
              <a:rPr lang="en-IN" smtClean="0"/>
              <a:t>16</a:t>
            </a:fld>
            <a:endParaRPr lang="en-IN"/>
          </a:p>
        </p:txBody>
      </p:sp>
      <p:sp>
        <p:nvSpPr>
          <p:cNvPr id="2" name="TextBox 1">
            <a:extLst>
              <a:ext uri="{FF2B5EF4-FFF2-40B4-BE49-F238E27FC236}">
                <a16:creationId xmlns:a16="http://schemas.microsoft.com/office/drawing/2014/main" id="{3595BCF0-6AA0-63A2-2231-F8262BFD9746}"/>
              </a:ext>
            </a:extLst>
          </p:cNvPr>
          <p:cNvSpPr txBox="1"/>
          <p:nvPr/>
        </p:nvSpPr>
        <p:spPr>
          <a:xfrm>
            <a:off x="118543" y="918468"/>
            <a:ext cx="10873207" cy="5011949"/>
          </a:xfrm>
          <a:prstGeom prst="rect">
            <a:avLst/>
          </a:prstGeom>
          <a:noFill/>
        </p:spPr>
        <p:txBody>
          <a:bodyPr wrap="square" rtlCol="0">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Step 1</a:t>
            </a:r>
            <a:r>
              <a:rPr lang="en-US" sz="2400" dirty="0">
                <a:latin typeface="Times New Roman" panose="02020603050405020304" pitchFamily="18" charset="0"/>
                <a:cs typeface="Times New Roman" panose="02020603050405020304" pitchFamily="18" charset="0"/>
              </a:rPr>
              <a:t>: Subnetting the network 192.168.100.0/24 into the appropriate number of subnets. Based on the topology only 5 subnets are required, but this create up to 8 subnets. Let us split the network address 192.168.100.0 as per Topology. The topology requires 25 address.</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Subnet 0                       Ip Address                      Binary Representation </a:t>
            </a:r>
          </a:p>
          <a:p>
            <a:pPr algn="just">
              <a:lnSpc>
                <a:spcPct val="150000"/>
              </a:lnSpc>
            </a:pPr>
            <a:r>
              <a:rPr lang="en-US" sz="2400" dirty="0">
                <a:latin typeface="Times New Roman" panose="02020603050405020304" pitchFamily="18" charset="0"/>
                <a:cs typeface="Times New Roman" panose="02020603050405020304" pitchFamily="18" charset="0"/>
              </a:rPr>
              <a:t>Subnet Address           192.168.100.0             11000000.10101000. 01100100.00000000</a:t>
            </a:r>
          </a:p>
          <a:p>
            <a:pPr algn="just">
              <a:lnSpc>
                <a:spcPct val="150000"/>
              </a:lnSpc>
            </a:pPr>
            <a:r>
              <a:rPr lang="en-US" sz="2400" dirty="0">
                <a:latin typeface="Times New Roman" panose="02020603050405020304" pitchFamily="18" charset="0"/>
                <a:cs typeface="Times New Roman" panose="02020603050405020304" pitchFamily="18" charset="0"/>
              </a:rPr>
              <a:t>Broadcast Address      192.168.100.31           11000000.10101000. 01100100.00011111</a:t>
            </a:r>
          </a:p>
          <a:p>
            <a:pPr algn="just">
              <a:lnSpc>
                <a:spcPct val="150000"/>
              </a:lnSpc>
            </a:pPr>
            <a:r>
              <a:rPr lang="en-US" sz="2400" dirty="0">
                <a:latin typeface="Times New Roman" panose="02020603050405020304" pitchFamily="18" charset="0"/>
                <a:cs typeface="Times New Roman" panose="02020603050405020304" pitchFamily="18" charset="0"/>
              </a:rPr>
              <a:t>Subnet mask                255.255.255.224         11111111.11111111. 11111111.11100000</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B566504-150C-28BA-C98B-637BA0637945}"/>
              </a:ext>
            </a:extLst>
          </p:cNvPr>
          <p:cNvSpPr txBox="1"/>
          <p:nvPr/>
        </p:nvSpPr>
        <p:spPr>
          <a:xfrm>
            <a:off x="1198662" y="125695"/>
            <a:ext cx="8928992"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Part 1: Designing the IP Addressing Scheme </a:t>
            </a:r>
          </a:p>
        </p:txBody>
      </p:sp>
    </p:spTree>
    <p:extLst>
      <p:ext uri="{BB962C8B-B14F-4D97-AF65-F5344CB8AC3E}">
        <p14:creationId xmlns:p14="http://schemas.microsoft.com/office/powerpoint/2010/main" val="678666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barn(inVertical)">
                                      <p:cBhvr>
                                        <p:cTn id="15" dur="500"/>
                                        <p:tgtEl>
                                          <p:spTgt spid="2">
                                            <p:txEl>
                                              <p:pRg st="0" end="0"/>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barn(inVertical)">
                                      <p:cBhvr>
                                        <p:cTn id="18" dur="500"/>
                                        <p:tgtEl>
                                          <p:spTgt spid="2">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barn(inVertical)">
                                      <p:cBhvr>
                                        <p:cTn id="21" dur="500"/>
                                        <p:tgtEl>
                                          <p:spTgt spid="2">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barn(inVertical)">
                                      <p:cBhvr>
                                        <p:cTn id="24" dur="500"/>
                                        <p:tgtEl>
                                          <p:spTgt spid="2">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7192B7FB-D3DA-4CF2-A1A9-2A7AF63C52E5}"/>
              </a:ext>
            </a:extLst>
          </p:cNvPr>
          <p:cNvSpPr>
            <a:spLocks noGrp="1"/>
          </p:cNvSpPr>
          <p:nvPr>
            <p:ph type="ftr" sz="quarter" idx="11"/>
          </p:nvPr>
        </p:nvSpPr>
        <p:spPr/>
        <p:txBody>
          <a:bodyPr/>
          <a:lstStyle/>
          <a:p>
            <a:r>
              <a:rPr lang="en-US"/>
              <a:t>Department of Electrical and Electronics Engineering, ATMCE , Mysuru</a:t>
            </a:r>
            <a:endParaRPr lang="en-IN"/>
          </a:p>
        </p:txBody>
      </p:sp>
      <p:sp>
        <p:nvSpPr>
          <p:cNvPr id="9" name="Slide Number Placeholder 8">
            <a:extLst>
              <a:ext uri="{FF2B5EF4-FFF2-40B4-BE49-F238E27FC236}">
                <a16:creationId xmlns:a16="http://schemas.microsoft.com/office/drawing/2014/main" id="{1C93D2FD-402B-A598-AB0C-D4280925A48B}"/>
              </a:ext>
            </a:extLst>
          </p:cNvPr>
          <p:cNvSpPr>
            <a:spLocks noGrp="1"/>
          </p:cNvSpPr>
          <p:nvPr>
            <p:ph type="sldNum" sz="quarter" idx="12"/>
          </p:nvPr>
        </p:nvSpPr>
        <p:spPr/>
        <p:txBody>
          <a:bodyPr/>
          <a:lstStyle/>
          <a:p>
            <a:fld id="{5F7448B6-5902-4693-A703-7C0541869471}" type="slidenum">
              <a:rPr lang="en-IN" smtClean="0"/>
              <a:t>17</a:t>
            </a:fld>
            <a:endParaRPr lang="en-IN"/>
          </a:p>
        </p:txBody>
      </p:sp>
      <p:sp>
        <p:nvSpPr>
          <p:cNvPr id="4" name="TextBox 3">
            <a:extLst>
              <a:ext uri="{FF2B5EF4-FFF2-40B4-BE49-F238E27FC236}">
                <a16:creationId xmlns:a16="http://schemas.microsoft.com/office/drawing/2014/main" id="{5042E35F-5A18-EBF9-11F7-F07445A209D9}"/>
              </a:ext>
            </a:extLst>
          </p:cNvPr>
          <p:cNvSpPr txBox="1"/>
          <p:nvPr/>
        </p:nvSpPr>
        <p:spPr>
          <a:xfrm>
            <a:off x="1342678" y="270396"/>
            <a:ext cx="7992888" cy="1200329"/>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CALCULATION OF SUBNET MASK</a:t>
            </a:r>
          </a:p>
          <a:p>
            <a:endParaRPr lang="en-IN" sz="3600" b="1" dirty="0">
              <a:latin typeface="Times New Roman" panose="02020603050405020304" pitchFamily="18" charset="0"/>
              <a:cs typeface="Times New Roman" panose="02020603050405020304" pitchFamily="18" charset="0"/>
            </a:endParaRPr>
          </a:p>
        </p:txBody>
      </p:sp>
      <p:pic>
        <p:nvPicPr>
          <p:cNvPr id="7" name="image110.png">
            <a:extLst>
              <a:ext uri="{FF2B5EF4-FFF2-40B4-BE49-F238E27FC236}">
                <a16:creationId xmlns:a16="http://schemas.microsoft.com/office/drawing/2014/main" id="{81F3DCE6-4F63-91D0-0D45-F8D8B4E547F6}"/>
              </a:ext>
            </a:extLst>
          </p:cNvPr>
          <p:cNvPicPr>
            <a:picLocks noChangeAspect="1"/>
          </p:cNvPicPr>
          <p:nvPr/>
        </p:nvPicPr>
        <p:blipFill>
          <a:blip r:embed="rId2" cstate="print"/>
          <a:stretch>
            <a:fillRect/>
          </a:stretch>
        </p:blipFill>
        <p:spPr>
          <a:xfrm>
            <a:off x="622598" y="870560"/>
            <a:ext cx="9937104" cy="2496178"/>
          </a:xfrm>
          <a:prstGeom prst="rect">
            <a:avLst/>
          </a:prstGeom>
        </p:spPr>
      </p:pic>
      <p:cxnSp>
        <p:nvCxnSpPr>
          <p:cNvPr id="6" name="Straight Connector 5">
            <a:extLst>
              <a:ext uri="{FF2B5EF4-FFF2-40B4-BE49-F238E27FC236}">
                <a16:creationId xmlns:a16="http://schemas.microsoft.com/office/drawing/2014/main" id="{ECCC4849-A255-CAD4-86A1-F33B23961806}"/>
              </a:ext>
            </a:extLst>
          </p:cNvPr>
          <p:cNvCxnSpPr/>
          <p:nvPr/>
        </p:nvCxnSpPr>
        <p:spPr>
          <a:xfrm>
            <a:off x="622598" y="870560"/>
            <a:ext cx="9937104" cy="0"/>
          </a:xfrm>
          <a:prstGeom prst="line">
            <a:avLst/>
          </a:prstGeom>
        </p:spPr>
        <p:style>
          <a:lnRef idx="1">
            <a:schemeClr val="dk1"/>
          </a:lnRef>
          <a:fillRef idx="0">
            <a:schemeClr val="dk1"/>
          </a:fillRef>
          <a:effectRef idx="0">
            <a:schemeClr val="dk1"/>
          </a:effectRef>
          <a:fontRef idx="minor">
            <a:schemeClr val="tx1"/>
          </a:fontRef>
        </p:style>
      </p:cxnSp>
      <p:pic>
        <p:nvPicPr>
          <p:cNvPr id="10" name="image111.png">
            <a:extLst>
              <a:ext uri="{FF2B5EF4-FFF2-40B4-BE49-F238E27FC236}">
                <a16:creationId xmlns:a16="http://schemas.microsoft.com/office/drawing/2014/main" id="{FB1EEF71-6ADF-BC37-CA86-17511253A168}"/>
              </a:ext>
            </a:extLst>
          </p:cNvPr>
          <p:cNvPicPr>
            <a:picLocks noChangeAspect="1"/>
          </p:cNvPicPr>
          <p:nvPr/>
        </p:nvPicPr>
        <p:blipFill>
          <a:blip r:embed="rId3" cstate="print"/>
          <a:stretch>
            <a:fillRect/>
          </a:stretch>
        </p:blipFill>
        <p:spPr>
          <a:xfrm>
            <a:off x="622598" y="3458643"/>
            <a:ext cx="9937104" cy="2860426"/>
          </a:xfrm>
          <a:prstGeom prst="rect">
            <a:avLst/>
          </a:prstGeom>
        </p:spPr>
      </p:pic>
      <p:cxnSp>
        <p:nvCxnSpPr>
          <p:cNvPr id="14" name="Straight Connector 13">
            <a:extLst>
              <a:ext uri="{FF2B5EF4-FFF2-40B4-BE49-F238E27FC236}">
                <a16:creationId xmlns:a16="http://schemas.microsoft.com/office/drawing/2014/main" id="{86C85BE3-9C7E-8D46-D5F5-CA9591715F39}"/>
              </a:ext>
            </a:extLst>
          </p:cNvPr>
          <p:cNvCxnSpPr>
            <a:cxnSpLocks/>
          </p:cNvCxnSpPr>
          <p:nvPr/>
        </p:nvCxnSpPr>
        <p:spPr>
          <a:xfrm>
            <a:off x="622598" y="3458643"/>
            <a:ext cx="9937104"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F885382F-E262-5DBA-F947-EF743F153976}"/>
              </a:ext>
            </a:extLst>
          </p:cNvPr>
          <p:cNvCxnSpPr/>
          <p:nvPr/>
        </p:nvCxnSpPr>
        <p:spPr>
          <a:xfrm>
            <a:off x="622598" y="6319069"/>
            <a:ext cx="9937104" cy="0"/>
          </a:xfrm>
          <a:prstGeom prst="line">
            <a:avLst/>
          </a:prstGeom>
        </p:spPr>
        <p:style>
          <a:lnRef idx="1">
            <a:schemeClr val="dk1"/>
          </a:lnRef>
          <a:fillRef idx="0">
            <a:schemeClr val="dk1"/>
          </a:fillRef>
          <a:effectRef idx="0">
            <a:schemeClr val="dk1"/>
          </a:effectRef>
          <a:fontRef idx="minor">
            <a:schemeClr val="tx1"/>
          </a:fontRef>
        </p:style>
      </p:cxnSp>
      <p:cxnSp>
        <p:nvCxnSpPr>
          <p:cNvPr id="3" name="Straight Connector 2">
            <a:extLst>
              <a:ext uri="{FF2B5EF4-FFF2-40B4-BE49-F238E27FC236}">
                <a16:creationId xmlns:a16="http://schemas.microsoft.com/office/drawing/2014/main" id="{F9DC497D-AE1D-ACEF-C7B9-E5D7D50315C8}"/>
              </a:ext>
            </a:extLst>
          </p:cNvPr>
          <p:cNvCxnSpPr/>
          <p:nvPr/>
        </p:nvCxnSpPr>
        <p:spPr>
          <a:xfrm>
            <a:off x="10559702" y="3458643"/>
            <a:ext cx="0" cy="2860426"/>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F822CE70-521F-D85A-41D0-FA2D3B9765B7}"/>
              </a:ext>
            </a:extLst>
          </p:cNvPr>
          <p:cNvCxnSpPr/>
          <p:nvPr/>
        </p:nvCxnSpPr>
        <p:spPr>
          <a:xfrm>
            <a:off x="622598" y="3458643"/>
            <a:ext cx="0" cy="2860426"/>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F815E67C-2366-FC74-FC12-6EFAE164C25C}"/>
              </a:ext>
            </a:extLst>
          </p:cNvPr>
          <p:cNvCxnSpPr/>
          <p:nvPr/>
        </p:nvCxnSpPr>
        <p:spPr>
          <a:xfrm>
            <a:off x="10559702" y="870560"/>
            <a:ext cx="0" cy="249617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B2CED4DE-E6B6-6894-3370-43EE7A620767}"/>
              </a:ext>
            </a:extLst>
          </p:cNvPr>
          <p:cNvCxnSpPr/>
          <p:nvPr/>
        </p:nvCxnSpPr>
        <p:spPr>
          <a:xfrm>
            <a:off x="622598" y="870560"/>
            <a:ext cx="0" cy="2496178"/>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B62427C4-B95E-F90D-A349-88B872DBC418}"/>
              </a:ext>
            </a:extLst>
          </p:cNvPr>
          <p:cNvCxnSpPr/>
          <p:nvPr/>
        </p:nvCxnSpPr>
        <p:spPr>
          <a:xfrm>
            <a:off x="622598" y="3366738"/>
            <a:ext cx="993710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34334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par>
                                <p:cTn id="13" presetID="16" presetClass="entr" presetSubtype="21"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par>
                                <p:cTn id="16" presetID="16" presetClass="entr" presetSubtype="21"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par>
                                <p:cTn id="19" presetID="16" presetClass="entr" presetSubtype="21"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arn(inVertical)">
                                      <p:cBhvr>
                                        <p:cTn id="21" dur="500"/>
                                        <p:tgtEl>
                                          <p:spTgt spid="14"/>
                                        </p:tgtEl>
                                      </p:cBhvr>
                                    </p:animEffect>
                                  </p:childTnLst>
                                </p:cTn>
                              </p:par>
                              <p:par>
                                <p:cTn id="22" presetID="16" presetClass="entr" presetSubtype="21"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arn(inVertical)">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7192B7FB-D3DA-4CF2-A1A9-2A7AF63C52E5}"/>
              </a:ext>
            </a:extLst>
          </p:cNvPr>
          <p:cNvSpPr>
            <a:spLocks noGrp="1"/>
          </p:cNvSpPr>
          <p:nvPr>
            <p:ph type="ftr" sz="quarter" idx="11"/>
          </p:nvPr>
        </p:nvSpPr>
        <p:spPr/>
        <p:txBody>
          <a:bodyPr/>
          <a:lstStyle/>
          <a:p>
            <a:r>
              <a:rPr lang="en-US"/>
              <a:t>Department of Electrical and Electronics Engineering, ATMCE , Mysuru</a:t>
            </a:r>
            <a:endParaRPr lang="en-IN"/>
          </a:p>
        </p:txBody>
      </p:sp>
      <p:sp>
        <p:nvSpPr>
          <p:cNvPr id="9" name="Slide Number Placeholder 8">
            <a:extLst>
              <a:ext uri="{FF2B5EF4-FFF2-40B4-BE49-F238E27FC236}">
                <a16:creationId xmlns:a16="http://schemas.microsoft.com/office/drawing/2014/main" id="{1C93D2FD-402B-A598-AB0C-D4280925A48B}"/>
              </a:ext>
            </a:extLst>
          </p:cNvPr>
          <p:cNvSpPr>
            <a:spLocks noGrp="1"/>
          </p:cNvSpPr>
          <p:nvPr>
            <p:ph type="sldNum" sz="quarter" idx="12"/>
          </p:nvPr>
        </p:nvSpPr>
        <p:spPr/>
        <p:txBody>
          <a:bodyPr/>
          <a:lstStyle/>
          <a:p>
            <a:fld id="{5F7448B6-5902-4693-A703-7C0541869471}" type="slidenum">
              <a:rPr lang="en-IN" smtClean="0"/>
              <a:t>18</a:t>
            </a:fld>
            <a:endParaRPr lang="en-IN"/>
          </a:p>
        </p:txBody>
      </p:sp>
      <p:pic>
        <p:nvPicPr>
          <p:cNvPr id="7" name="Picture 6">
            <a:extLst>
              <a:ext uri="{FF2B5EF4-FFF2-40B4-BE49-F238E27FC236}">
                <a16:creationId xmlns:a16="http://schemas.microsoft.com/office/drawing/2014/main" id="{76F54F79-2F59-3DA9-C912-B28C0F512E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598" y="1422524"/>
            <a:ext cx="10739308" cy="3744415"/>
          </a:xfrm>
          <a:prstGeom prst="rect">
            <a:avLst/>
          </a:prstGeom>
        </p:spPr>
      </p:pic>
      <p:cxnSp>
        <p:nvCxnSpPr>
          <p:cNvPr id="13" name="Straight Connector 12">
            <a:extLst>
              <a:ext uri="{FF2B5EF4-FFF2-40B4-BE49-F238E27FC236}">
                <a16:creationId xmlns:a16="http://schemas.microsoft.com/office/drawing/2014/main" id="{C8ACDD2C-1620-4467-6E20-8FF331C23077}"/>
              </a:ext>
            </a:extLst>
          </p:cNvPr>
          <p:cNvCxnSpPr>
            <a:cxnSpLocks/>
          </p:cNvCxnSpPr>
          <p:nvPr/>
        </p:nvCxnSpPr>
        <p:spPr>
          <a:xfrm flipH="1">
            <a:off x="11352322" y="1422524"/>
            <a:ext cx="9584" cy="3744415"/>
          </a:xfrm>
          <a:prstGeom prst="line">
            <a:avLst/>
          </a:prstGeom>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33DD6F30-566B-6F34-F339-CC20B2F5AC04}"/>
              </a:ext>
            </a:extLst>
          </p:cNvPr>
          <p:cNvSpPr txBox="1"/>
          <p:nvPr/>
        </p:nvSpPr>
        <p:spPr>
          <a:xfrm>
            <a:off x="1126654" y="270396"/>
            <a:ext cx="4320480" cy="646331"/>
          </a:xfrm>
          <a:prstGeom prst="rect">
            <a:avLst/>
          </a:prstGeom>
          <a:noFill/>
        </p:spPr>
        <p:txBody>
          <a:bodyPr wrap="square" rtlCol="0">
            <a:spAutoFit/>
          </a:bodyPr>
          <a:lstStyle/>
          <a:p>
            <a:r>
              <a:rPr lang="en-IN" sz="3600" b="1" u="sng" dirty="0">
                <a:latin typeface="Times New Roman" panose="02020603050405020304" pitchFamily="18" charset="0"/>
                <a:cs typeface="Times New Roman" panose="02020603050405020304" pitchFamily="18" charset="0"/>
              </a:rPr>
              <a:t>SUBNET TABLE</a:t>
            </a:r>
            <a:r>
              <a:rPr lang="en-IN" sz="36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3220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7192B7FB-D3DA-4CF2-A1A9-2A7AF63C52E5}"/>
              </a:ext>
            </a:extLst>
          </p:cNvPr>
          <p:cNvSpPr>
            <a:spLocks noGrp="1"/>
          </p:cNvSpPr>
          <p:nvPr>
            <p:ph type="ftr" sz="quarter" idx="11"/>
          </p:nvPr>
        </p:nvSpPr>
        <p:spPr/>
        <p:txBody>
          <a:bodyPr/>
          <a:lstStyle/>
          <a:p>
            <a:r>
              <a:rPr lang="en-US"/>
              <a:t>Department of Electrical and Electronics Engineering, ATMCE , Mysuru</a:t>
            </a:r>
            <a:endParaRPr lang="en-IN"/>
          </a:p>
        </p:txBody>
      </p:sp>
      <p:sp>
        <p:nvSpPr>
          <p:cNvPr id="9" name="Slide Number Placeholder 8">
            <a:extLst>
              <a:ext uri="{FF2B5EF4-FFF2-40B4-BE49-F238E27FC236}">
                <a16:creationId xmlns:a16="http://schemas.microsoft.com/office/drawing/2014/main" id="{1C93D2FD-402B-A598-AB0C-D4280925A48B}"/>
              </a:ext>
            </a:extLst>
          </p:cNvPr>
          <p:cNvSpPr>
            <a:spLocks noGrp="1"/>
          </p:cNvSpPr>
          <p:nvPr>
            <p:ph type="sldNum" sz="quarter" idx="12"/>
          </p:nvPr>
        </p:nvSpPr>
        <p:spPr/>
        <p:txBody>
          <a:bodyPr/>
          <a:lstStyle/>
          <a:p>
            <a:fld id="{5F7448B6-5902-4693-A703-7C0541869471}" type="slidenum">
              <a:rPr lang="en-IN" smtClean="0"/>
              <a:t>19</a:t>
            </a:fld>
            <a:endParaRPr lang="en-IN"/>
          </a:p>
        </p:txBody>
      </p:sp>
      <p:sp>
        <p:nvSpPr>
          <p:cNvPr id="2" name="TextBox 1">
            <a:extLst>
              <a:ext uri="{FF2B5EF4-FFF2-40B4-BE49-F238E27FC236}">
                <a16:creationId xmlns:a16="http://schemas.microsoft.com/office/drawing/2014/main" id="{141EB623-8DCE-7826-81F4-CD2BBAD66F51}"/>
              </a:ext>
            </a:extLst>
          </p:cNvPr>
          <p:cNvSpPr txBox="1"/>
          <p:nvPr/>
        </p:nvSpPr>
        <p:spPr>
          <a:xfrm>
            <a:off x="478582" y="139779"/>
            <a:ext cx="11089232" cy="6186309"/>
          </a:xfrm>
          <a:prstGeom prst="rect">
            <a:avLst/>
          </a:prstGeom>
          <a:noFill/>
        </p:spPr>
        <p:txBody>
          <a:bodyPr wrap="square" rtlCol="0">
            <a:spAutoFit/>
          </a:bodyPr>
          <a:lstStyle/>
          <a:p>
            <a:pPr algn="just"/>
            <a:r>
              <a:rPr lang="en-US" sz="3600" b="1" dirty="0">
                <a:latin typeface="Times New Roman" panose="02020603050405020304" pitchFamily="18" charset="0"/>
                <a:cs typeface="Times New Roman" panose="02020603050405020304" pitchFamily="18" charset="0"/>
              </a:rPr>
              <a:t>Addressing Table for the Topology </a:t>
            </a:r>
          </a:p>
          <a:p>
            <a:pPr algn="just"/>
            <a:r>
              <a:rPr lang="en-US" sz="2400" b="1" dirty="0">
                <a:latin typeface="Times New Roman" panose="02020603050405020304" pitchFamily="18" charset="0"/>
                <a:cs typeface="Times New Roman" panose="02020603050405020304" pitchFamily="18" charset="0"/>
              </a:rPr>
              <a:t>Step 2: </a:t>
            </a:r>
            <a:r>
              <a:rPr lang="en-US" sz="2400" dirty="0">
                <a:latin typeface="Times New Roman" panose="02020603050405020304" pitchFamily="18" charset="0"/>
                <a:cs typeface="Times New Roman" panose="02020603050405020304" pitchFamily="18" charset="0"/>
              </a:rPr>
              <a:t>Assigning the subnets to the network shown in the topology.</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Assigning Subnet 0 to the LAN connected to the Gigabit Ethernet 0/0 interface of R1</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Assigning Subnet 1 to the LAN connected to the Gigabit Ethernet 0/1 interface of R1</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Assigning Subnet 2 to the LAN connected to the Gigabit Ethernet 0/0 interface of R2 </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Assigning Subnet 3 to the LAN connected to the Gigabit Ethernet 0/1 interface of R2</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Assigning Subnet 4 to the WAN link between R1 to R2</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Step 3: </a:t>
            </a:r>
            <a:r>
              <a:rPr lang="en-US" sz="2400" dirty="0">
                <a:latin typeface="Times New Roman" panose="02020603050405020304" pitchFamily="18" charset="0"/>
                <a:cs typeface="Times New Roman" panose="02020603050405020304" pitchFamily="18" charset="0"/>
              </a:rPr>
              <a:t>Documenting the addressing scheme. Filling in the Addressing Table using the following guidelines: </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Assigning the first usable IP addresses to R1 for the two LAN links and the WAN link. </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Assigning the first usable IP addresses to R2 for the LANs links. Assign the last usable IP address for the WAN link. </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Assigning the second usable IP addresses to the switches.</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Assigning the last usable IP addresses to the hosts.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625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arn(inVertical)">
                                      <p:cBhvr>
                                        <p:cTn id="12" dur="500"/>
                                        <p:tgtEl>
                                          <p:spTgt spid="2">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barn(inVertical)">
                                      <p:cBhvr>
                                        <p:cTn id="15" dur="500"/>
                                        <p:tgtEl>
                                          <p:spTgt spid="2">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barn(inVertical)">
                                      <p:cBhvr>
                                        <p:cTn id="18" dur="500"/>
                                        <p:tgtEl>
                                          <p:spTgt spid="2">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barn(inVertical)">
                                      <p:cBhvr>
                                        <p:cTn id="21" dur="500"/>
                                        <p:tgtEl>
                                          <p:spTgt spid="2">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barn(inVertical)">
                                      <p:cBhvr>
                                        <p:cTn id="24" dur="500"/>
                                        <p:tgtEl>
                                          <p:spTgt spid="2">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barn(inVertical)">
                                      <p:cBhvr>
                                        <p:cTn id="30" dur="500"/>
                                        <p:tgtEl>
                                          <p:spTgt spid="2">
                                            <p:txEl>
                                              <p:pRg st="6" end="6"/>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Effect transition="in" filter="barn(inVertical)">
                                      <p:cBhvr>
                                        <p:cTn id="33" dur="500"/>
                                        <p:tgtEl>
                                          <p:spTgt spid="2">
                                            <p:txEl>
                                              <p:pRg st="8" end="8"/>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2">
                                            <p:txEl>
                                              <p:pRg st="9" end="9"/>
                                            </p:txEl>
                                          </p:spTgt>
                                        </p:tgtEl>
                                        <p:attrNameLst>
                                          <p:attrName>style.visibility</p:attrName>
                                        </p:attrNameLst>
                                      </p:cBhvr>
                                      <p:to>
                                        <p:strVal val="visible"/>
                                      </p:to>
                                    </p:set>
                                    <p:animEffect transition="in" filter="barn(inVertical)">
                                      <p:cBhvr>
                                        <p:cTn id="36" dur="500"/>
                                        <p:tgtEl>
                                          <p:spTgt spid="2">
                                            <p:txEl>
                                              <p:pRg st="9" end="9"/>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animEffect transition="in" filter="barn(inVertical)">
                                      <p:cBhvr>
                                        <p:cTn id="39" dur="500"/>
                                        <p:tgtEl>
                                          <p:spTgt spid="2">
                                            <p:txEl>
                                              <p:pRg st="10" end="1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2">
                                            <p:txEl>
                                              <p:pRg st="11" end="11"/>
                                            </p:txEl>
                                          </p:spTgt>
                                        </p:tgtEl>
                                        <p:attrNameLst>
                                          <p:attrName>style.visibility</p:attrName>
                                        </p:attrNameLst>
                                      </p:cBhvr>
                                      <p:to>
                                        <p:strVal val="visible"/>
                                      </p:to>
                                    </p:set>
                                    <p:animEffect transition="in" filter="barn(inVertical)">
                                      <p:cBhvr>
                                        <p:cTn id="42" dur="500"/>
                                        <p:tgtEl>
                                          <p:spTgt spid="2">
                                            <p:txEl>
                                              <p:pRg st="11" end="11"/>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2">
                                            <p:txEl>
                                              <p:pRg st="12" end="12"/>
                                            </p:txEl>
                                          </p:spTgt>
                                        </p:tgtEl>
                                        <p:attrNameLst>
                                          <p:attrName>style.visibility</p:attrName>
                                        </p:attrNameLst>
                                      </p:cBhvr>
                                      <p:to>
                                        <p:strVal val="visible"/>
                                      </p:to>
                                    </p:set>
                                    <p:animEffect transition="in" filter="barn(inVertical)">
                                      <p:cBhvr>
                                        <p:cTn id="45"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A5C0520-35D9-D442-F4F7-6324E4E4454D}"/>
              </a:ext>
            </a:extLst>
          </p:cNvPr>
          <p:cNvSpPr>
            <a:spLocks noGrp="1"/>
          </p:cNvSpPr>
          <p:nvPr>
            <p:ph idx="1"/>
          </p:nvPr>
        </p:nvSpPr>
        <p:spPr>
          <a:xfrm>
            <a:off x="262558" y="906682"/>
            <a:ext cx="11449272" cy="5689528"/>
          </a:xfrm>
        </p:spPr>
        <p:txBody>
          <a:bodyPr>
            <a:noAutofit/>
          </a:bodyPr>
          <a:lstStyle/>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INTRODUCTION</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OBJECTIVES</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NETWORK AND ITS TYPES</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DEVICES USED  </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TYPES OF ETHERNET CABLES </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CISCO PACKET TRACER </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CASE STUDY </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ADVANTAGES AND APPLICATIONS </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OUTCOME </a:t>
            </a:r>
          </a:p>
          <a:p>
            <a:pPr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CONCLUSION</a:t>
            </a:r>
          </a:p>
        </p:txBody>
      </p:sp>
      <p:sp>
        <p:nvSpPr>
          <p:cNvPr id="10" name="Footer Placeholder 9">
            <a:extLst>
              <a:ext uri="{FF2B5EF4-FFF2-40B4-BE49-F238E27FC236}">
                <a16:creationId xmlns:a16="http://schemas.microsoft.com/office/drawing/2014/main" id="{5591050A-0E59-0EF1-2E2F-39B0E50E5DB3}"/>
              </a:ext>
            </a:extLst>
          </p:cNvPr>
          <p:cNvSpPr>
            <a:spLocks noGrp="1"/>
          </p:cNvSpPr>
          <p:nvPr>
            <p:ph type="ftr" sz="quarter" idx="11"/>
          </p:nvPr>
        </p:nvSpPr>
        <p:spPr>
          <a:xfrm>
            <a:off x="4165057" y="6647682"/>
            <a:ext cx="3860297" cy="373831"/>
          </a:xfrm>
        </p:spPr>
        <p:txBody>
          <a:bodyPr/>
          <a:lstStyle/>
          <a:p>
            <a:r>
              <a:rPr lang="en-US" sz="1200" dirty="0">
                <a:latin typeface="Times New Roman" panose="02020603050405020304" pitchFamily="18" charset="0"/>
                <a:cs typeface="Times New Roman" panose="02020603050405020304" pitchFamily="18" charset="0"/>
              </a:rPr>
              <a:t>Department of Electrical and Electronics Engineering, ATMCE , Mysuru</a:t>
            </a:r>
            <a:endParaRPr lang="en-IN" sz="1200" dirty="0">
              <a:latin typeface="Times New Roman" panose="02020603050405020304" pitchFamily="18" charset="0"/>
              <a:cs typeface="Times New Roman" panose="02020603050405020304" pitchFamily="18" charset="0"/>
            </a:endParaRPr>
          </a:p>
        </p:txBody>
      </p:sp>
      <p:sp>
        <p:nvSpPr>
          <p:cNvPr id="12" name="Slide Number Placeholder 11">
            <a:extLst>
              <a:ext uri="{FF2B5EF4-FFF2-40B4-BE49-F238E27FC236}">
                <a16:creationId xmlns:a16="http://schemas.microsoft.com/office/drawing/2014/main" id="{98A220BD-4D6F-83FB-7713-1161B03AC7C0}"/>
              </a:ext>
            </a:extLst>
          </p:cNvPr>
          <p:cNvSpPr>
            <a:spLocks noGrp="1"/>
          </p:cNvSpPr>
          <p:nvPr>
            <p:ph type="sldNum" sz="quarter" idx="12"/>
          </p:nvPr>
        </p:nvSpPr>
        <p:spPr/>
        <p:txBody>
          <a:bodyPr/>
          <a:lstStyle/>
          <a:p>
            <a:fld id="{5F7448B6-5902-4693-A703-7C0541869471}" type="slidenum">
              <a:rPr lang="en-IN" smtClean="0"/>
              <a:t>2</a:t>
            </a:fld>
            <a:endParaRPr lang="en-IN"/>
          </a:p>
        </p:txBody>
      </p:sp>
      <p:pic>
        <p:nvPicPr>
          <p:cNvPr id="9" name="image9.jpeg">
            <a:extLst>
              <a:ext uri="{FF2B5EF4-FFF2-40B4-BE49-F238E27FC236}">
                <a16:creationId xmlns:a16="http://schemas.microsoft.com/office/drawing/2014/main" id="{0F8D90A0-9C4A-EF3F-BC29-438465139525}"/>
              </a:ext>
            </a:extLst>
          </p:cNvPr>
          <p:cNvPicPr>
            <a:picLocks noChangeAspect="1"/>
          </p:cNvPicPr>
          <p:nvPr/>
        </p:nvPicPr>
        <p:blipFill>
          <a:blip r:embed="rId2" cstate="print"/>
          <a:stretch>
            <a:fillRect/>
          </a:stretch>
        </p:blipFill>
        <p:spPr>
          <a:xfrm>
            <a:off x="6599262" y="1645770"/>
            <a:ext cx="4896545" cy="3945443"/>
          </a:xfrm>
          <a:prstGeom prst="rect">
            <a:avLst/>
          </a:prstGeom>
        </p:spPr>
      </p:pic>
      <p:sp>
        <p:nvSpPr>
          <p:cNvPr id="11" name="Rectangle: Rounded Corners 10">
            <a:extLst>
              <a:ext uri="{FF2B5EF4-FFF2-40B4-BE49-F238E27FC236}">
                <a16:creationId xmlns:a16="http://schemas.microsoft.com/office/drawing/2014/main" id="{1B71F77F-0842-8059-7909-678F6EAD8FCB}"/>
              </a:ext>
            </a:extLst>
          </p:cNvPr>
          <p:cNvSpPr/>
          <p:nvPr/>
        </p:nvSpPr>
        <p:spPr>
          <a:xfrm>
            <a:off x="3574926" y="132095"/>
            <a:ext cx="3672408" cy="720080"/>
          </a:xfrm>
          <a:prstGeom prst="roundRect">
            <a:avLst/>
          </a:prstGeom>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latin typeface="Times New Roman" panose="02020603050405020304" pitchFamily="18" charset="0"/>
                <a:cs typeface="Times New Roman" panose="02020603050405020304" pitchFamily="18" charset="0"/>
              </a:rPr>
              <a:t>CONTENTS</a:t>
            </a:r>
          </a:p>
        </p:txBody>
      </p:sp>
    </p:spTree>
    <p:extLst>
      <p:ext uri="{BB962C8B-B14F-4D97-AF65-F5344CB8AC3E}">
        <p14:creationId xmlns:p14="http://schemas.microsoft.com/office/powerpoint/2010/main" val="419402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arn(inVertical)">
                                      <p:cBhvr>
                                        <p:cTn id="12" dur="500"/>
                                        <p:tgtEl>
                                          <p:spTgt spid="4">
                                            <p:txEl>
                                              <p:pRg st="0" end="0"/>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barn(inVertical)">
                                      <p:cBhvr>
                                        <p:cTn id="15" dur="500"/>
                                        <p:tgtEl>
                                          <p:spTgt spid="4">
                                            <p:txEl>
                                              <p:pRg st="1" end="1"/>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barn(inVertical)">
                                      <p:cBhvr>
                                        <p:cTn id="18" dur="500"/>
                                        <p:tgtEl>
                                          <p:spTgt spid="4">
                                            <p:txEl>
                                              <p:pRg st="2" end="2"/>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barn(inVertical)">
                                      <p:cBhvr>
                                        <p:cTn id="21" dur="500"/>
                                        <p:tgtEl>
                                          <p:spTgt spid="4">
                                            <p:txEl>
                                              <p:pRg st="3" end="3"/>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barn(inVertical)">
                                      <p:cBhvr>
                                        <p:cTn id="24" dur="500"/>
                                        <p:tgtEl>
                                          <p:spTgt spid="4">
                                            <p:txEl>
                                              <p:pRg st="4" end="4"/>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arn(inVertical)">
                                      <p:cBhvr>
                                        <p:cTn id="27" dur="500"/>
                                        <p:tgtEl>
                                          <p:spTgt spid="4">
                                            <p:txEl>
                                              <p:pRg st="5" end="5"/>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barn(inVertical)">
                                      <p:cBhvr>
                                        <p:cTn id="30" dur="500"/>
                                        <p:tgtEl>
                                          <p:spTgt spid="4">
                                            <p:txEl>
                                              <p:pRg st="6" end="6"/>
                                            </p:txEl>
                                          </p:spTgt>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barn(inVertical)">
                                      <p:cBhvr>
                                        <p:cTn id="33" dur="500"/>
                                        <p:tgtEl>
                                          <p:spTgt spid="4">
                                            <p:txEl>
                                              <p:pRg st="7" end="7"/>
                                            </p:txEl>
                                          </p:spTgt>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4">
                                            <p:txEl>
                                              <p:pRg st="8" end="8"/>
                                            </p:txEl>
                                          </p:spTgt>
                                        </p:tgtEl>
                                        <p:attrNameLst>
                                          <p:attrName>style.visibility</p:attrName>
                                        </p:attrNameLst>
                                      </p:cBhvr>
                                      <p:to>
                                        <p:strVal val="visible"/>
                                      </p:to>
                                    </p:set>
                                    <p:animEffect transition="in" filter="barn(inVertical)">
                                      <p:cBhvr>
                                        <p:cTn id="36" dur="500"/>
                                        <p:tgtEl>
                                          <p:spTgt spid="4">
                                            <p:txEl>
                                              <p:pRg st="8" end="8"/>
                                            </p:txEl>
                                          </p:spTgt>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Effect transition="in" filter="barn(inVertical)">
                                      <p:cBhvr>
                                        <p:cTn id="39" dur="500"/>
                                        <p:tgtEl>
                                          <p:spTgt spid="4">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barn(inVertical)">
                                      <p:cBhvr>
                                        <p:cTn id="4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7192B7FB-D3DA-4CF2-A1A9-2A7AF63C52E5}"/>
              </a:ext>
            </a:extLst>
          </p:cNvPr>
          <p:cNvSpPr>
            <a:spLocks noGrp="1"/>
          </p:cNvSpPr>
          <p:nvPr>
            <p:ph type="ftr" sz="quarter" idx="11"/>
          </p:nvPr>
        </p:nvSpPr>
        <p:spPr/>
        <p:txBody>
          <a:bodyPr/>
          <a:lstStyle/>
          <a:p>
            <a:r>
              <a:rPr lang="en-US"/>
              <a:t>Department of Electrical and Electronics Engineering, ATMCE , Mysuru</a:t>
            </a:r>
            <a:endParaRPr lang="en-IN"/>
          </a:p>
        </p:txBody>
      </p:sp>
      <p:sp>
        <p:nvSpPr>
          <p:cNvPr id="9" name="Slide Number Placeholder 8">
            <a:extLst>
              <a:ext uri="{FF2B5EF4-FFF2-40B4-BE49-F238E27FC236}">
                <a16:creationId xmlns:a16="http://schemas.microsoft.com/office/drawing/2014/main" id="{1C93D2FD-402B-A598-AB0C-D4280925A48B}"/>
              </a:ext>
            </a:extLst>
          </p:cNvPr>
          <p:cNvSpPr>
            <a:spLocks noGrp="1"/>
          </p:cNvSpPr>
          <p:nvPr>
            <p:ph type="sldNum" sz="quarter" idx="12"/>
          </p:nvPr>
        </p:nvSpPr>
        <p:spPr/>
        <p:txBody>
          <a:bodyPr/>
          <a:lstStyle/>
          <a:p>
            <a:fld id="{5F7448B6-5902-4693-A703-7C0541869471}" type="slidenum">
              <a:rPr lang="en-IN" smtClean="0"/>
              <a:t>20</a:t>
            </a:fld>
            <a:endParaRPr lang="en-IN"/>
          </a:p>
        </p:txBody>
      </p:sp>
      <p:sp>
        <p:nvSpPr>
          <p:cNvPr id="2" name="TextBox 1">
            <a:extLst>
              <a:ext uri="{FF2B5EF4-FFF2-40B4-BE49-F238E27FC236}">
                <a16:creationId xmlns:a16="http://schemas.microsoft.com/office/drawing/2014/main" id="{79A5EB51-313A-C2A3-EE19-AB8F83BA0580}"/>
              </a:ext>
            </a:extLst>
          </p:cNvPr>
          <p:cNvSpPr txBox="1"/>
          <p:nvPr/>
        </p:nvSpPr>
        <p:spPr>
          <a:xfrm>
            <a:off x="802618" y="67118"/>
            <a:ext cx="10585176" cy="646331"/>
          </a:xfrm>
          <a:prstGeom prst="rect">
            <a:avLst/>
          </a:prstGeom>
          <a:noFill/>
        </p:spPr>
        <p:txBody>
          <a:bodyPr wrap="square" rtlCol="0">
            <a:spAutoFit/>
          </a:bodyPr>
          <a:lstStyle/>
          <a:p>
            <a:r>
              <a:rPr lang="en-IN" sz="3600" b="1" u="sng" dirty="0">
                <a:latin typeface="Times New Roman" panose="02020603050405020304" pitchFamily="18" charset="0"/>
                <a:cs typeface="Times New Roman" panose="02020603050405020304" pitchFamily="18" charset="0"/>
              </a:rPr>
              <a:t>Addressing Table for the Topology</a:t>
            </a:r>
          </a:p>
        </p:txBody>
      </p:sp>
      <p:pic>
        <p:nvPicPr>
          <p:cNvPr id="4" name="Picture 3">
            <a:extLst>
              <a:ext uri="{FF2B5EF4-FFF2-40B4-BE49-F238E27FC236}">
                <a16:creationId xmlns:a16="http://schemas.microsoft.com/office/drawing/2014/main" id="{D8CEC329-93EB-CF00-0C0E-2F6B792685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000" y="846460"/>
            <a:ext cx="11261870" cy="5544616"/>
          </a:xfrm>
          <a:prstGeom prst="rect">
            <a:avLst/>
          </a:prstGeom>
        </p:spPr>
      </p:pic>
    </p:spTree>
    <p:extLst>
      <p:ext uri="{BB962C8B-B14F-4D97-AF65-F5344CB8AC3E}">
        <p14:creationId xmlns:p14="http://schemas.microsoft.com/office/powerpoint/2010/main" val="216577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7192B7FB-D3DA-4CF2-A1A9-2A7AF63C52E5}"/>
              </a:ext>
            </a:extLst>
          </p:cNvPr>
          <p:cNvSpPr>
            <a:spLocks noGrp="1"/>
          </p:cNvSpPr>
          <p:nvPr>
            <p:ph type="ftr" sz="quarter" idx="11"/>
          </p:nvPr>
        </p:nvSpPr>
        <p:spPr/>
        <p:txBody>
          <a:bodyPr/>
          <a:lstStyle/>
          <a:p>
            <a:r>
              <a:rPr lang="en-US"/>
              <a:t>Department of Electrical and Electronics Engineering, ATMCE , Mysuru</a:t>
            </a:r>
            <a:endParaRPr lang="en-IN"/>
          </a:p>
        </p:txBody>
      </p:sp>
      <p:sp>
        <p:nvSpPr>
          <p:cNvPr id="9" name="Slide Number Placeholder 8">
            <a:extLst>
              <a:ext uri="{FF2B5EF4-FFF2-40B4-BE49-F238E27FC236}">
                <a16:creationId xmlns:a16="http://schemas.microsoft.com/office/drawing/2014/main" id="{1C93D2FD-402B-A598-AB0C-D4280925A48B}"/>
              </a:ext>
            </a:extLst>
          </p:cNvPr>
          <p:cNvSpPr>
            <a:spLocks noGrp="1"/>
          </p:cNvSpPr>
          <p:nvPr>
            <p:ph type="sldNum" sz="quarter" idx="12"/>
          </p:nvPr>
        </p:nvSpPr>
        <p:spPr/>
        <p:txBody>
          <a:bodyPr/>
          <a:lstStyle/>
          <a:p>
            <a:fld id="{5F7448B6-5902-4693-A703-7C0541869471}" type="slidenum">
              <a:rPr lang="en-IN" smtClean="0"/>
              <a:t>21</a:t>
            </a:fld>
            <a:endParaRPr lang="en-IN"/>
          </a:p>
        </p:txBody>
      </p:sp>
      <p:pic>
        <p:nvPicPr>
          <p:cNvPr id="5" name="image112.jpeg">
            <a:extLst>
              <a:ext uri="{FF2B5EF4-FFF2-40B4-BE49-F238E27FC236}">
                <a16:creationId xmlns:a16="http://schemas.microsoft.com/office/drawing/2014/main" id="{6EFFFDDE-CB90-5E55-22C3-1686EF7312F0}"/>
              </a:ext>
            </a:extLst>
          </p:cNvPr>
          <p:cNvPicPr>
            <a:picLocks noChangeAspect="1"/>
          </p:cNvPicPr>
          <p:nvPr/>
        </p:nvPicPr>
        <p:blipFill>
          <a:blip r:embed="rId2" cstate="print"/>
          <a:stretch>
            <a:fillRect/>
          </a:stretch>
        </p:blipFill>
        <p:spPr>
          <a:xfrm>
            <a:off x="694606" y="1566540"/>
            <a:ext cx="8576310" cy="4824536"/>
          </a:xfrm>
          <a:prstGeom prst="rect">
            <a:avLst/>
          </a:prstGeom>
        </p:spPr>
      </p:pic>
      <p:sp>
        <p:nvSpPr>
          <p:cNvPr id="3" name="TextBox 2">
            <a:extLst>
              <a:ext uri="{FF2B5EF4-FFF2-40B4-BE49-F238E27FC236}">
                <a16:creationId xmlns:a16="http://schemas.microsoft.com/office/drawing/2014/main" id="{72EBC7B8-8856-D3EA-60E8-2DAADD044ACC}"/>
              </a:ext>
            </a:extLst>
          </p:cNvPr>
          <p:cNvSpPr txBox="1"/>
          <p:nvPr/>
        </p:nvSpPr>
        <p:spPr>
          <a:xfrm>
            <a:off x="622598" y="342404"/>
            <a:ext cx="7416824"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Part 2: </a:t>
            </a:r>
            <a:r>
              <a:rPr lang="en-US" sz="2400" dirty="0">
                <a:latin typeface="Times New Roman" panose="02020603050405020304" pitchFamily="18" charset="0"/>
                <a:cs typeface="Times New Roman" panose="02020603050405020304" pitchFamily="18" charset="0"/>
              </a:rPr>
              <a:t>Assigning IP Addresses </a:t>
            </a:r>
          </a:p>
          <a:p>
            <a:r>
              <a:rPr lang="en-US" sz="2400" b="1" dirty="0">
                <a:latin typeface="Times New Roman" panose="02020603050405020304" pitchFamily="18" charset="0"/>
                <a:cs typeface="Times New Roman" panose="02020603050405020304" pitchFamily="18" charset="0"/>
              </a:rPr>
              <a:t>Step 1: </a:t>
            </a:r>
            <a:r>
              <a:rPr lang="en-US" sz="2400" dirty="0">
                <a:latin typeface="Times New Roman" panose="02020603050405020304" pitchFamily="18" charset="0"/>
                <a:cs typeface="Times New Roman" panose="02020603050405020304" pitchFamily="18" charset="0"/>
              </a:rPr>
              <a:t>Configuring IP addressing on R1 LAN interfaces.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2834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7192B7FB-D3DA-4CF2-A1A9-2A7AF63C52E5}"/>
              </a:ext>
            </a:extLst>
          </p:cNvPr>
          <p:cNvSpPr>
            <a:spLocks noGrp="1"/>
          </p:cNvSpPr>
          <p:nvPr>
            <p:ph type="ftr" sz="quarter" idx="11"/>
          </p:nvPr>
        </p:nvSpPr>
        <p:spPr/>
        <p:txBody>
          <a:bodyPr/>
          <a:lstStyle/>
          <a:p>
            <a:r>
              <a:rPr lang="en-US"/>
              <a:t>Department of Electrical and Electronics Engineering, ATMCE , Mysuru</a:t>
            </a:r>
            <a:endParaRPr lang="en-IN"/>
          </a:p>
        </p:txBody>
      </p:sp>
      <p:sp>
        <p:nvSpPr>
          <p:cNvPr id="9" name="Slide Number Placeholder 8">
            <a:extLst>
              <a:ext uri="{FF2B5EF4-FFF2-40B4-BE49-F238E27FC236}">
                <a16:creationId xmlns:a16="http://schemas.microsoft.com/office/drawing/2014/main" id="{1C93D2FD-402B-A598-AB0C-D4280925A48B}"/>
              </a:ext>
            </a:extLst>
          </p:cNvPr>
          <p:cNvSpPr>
            <a:spLocks noGrp="1"/>
          </p:cNvSpPr>
          <p:nvPr>
            <p:ph type="sldNum" sz="quarter" idx="12"/>
          </p:nvPr>
        </p:nvSpPr>
        <p:spPr/>
        <p:txBody>
          <a:bodyPr/>
          <a:lstStyle/>
          <a:p>
            <a:fld id="{5F7448B6-5902-4693-A703-7C0541869471}" type="slidenum">
              <a:rPr lang="en-IN" smtClean="0"/>
              <a:t>22</a:t>
            </a:fld>
            <a:endParaRPr lang="en-IN"/>
          </a:p>
        </p:txBody>
      </p:sp>
      <p:sp>
        <p:nvSpPr>
          <p:cNvPr id="2" name="TextBox 1">
            <a:extLst>
              <a:ext uri="{FF2B5EF4-FFF2-40B4-BE49-F238E27FC236}">
                <a16:creationId xmlns:a16="http://schemas.microsoft.com/office/drawing/2014/main" id="{53A54EEB-7CCB-B097-C0FF-368629BCC9BC}"/>
              </a:ext>
            </a:extLst>
          </p:cNvPr>
          <p:cNvSpPr txBox="1"/>
          <p:nvPr/>
        </p:nvSpPr>
        <p:spPr>
          <a:xfrm>
            <a:off x="406574" y="279849"/>
            <a:ext cx="662473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Step 2: </a:t>
            </a:r>
            <a:r>
              <a:rPr lang="en-US" sz="2400" dirty="0">
                <a:latin typeface="Times New Roman" panose="02020603050405020304" pitchFamily="18" charset="0"/>
                <a:cs typeface="Times New Roman" panose="02020603050405020304" pitchFamily="18" charset="0"/>
              </a:rPr>
              <a:t>Configuring IP addressing on S3</a:t>
            </a:r>
            <a:endParaRPr lang="en-IN" sz="2400" dirty="0">
              <a:latin typeface="Times New Roman" panose="02020603050405020304" pitchFamily="18" charset="0"/>
              <a:cs typeface="Times New Roman" panose="02020603050405020304" pitchFamily="18" charset="0"/>
            </a:endParaRPr>
          </a:p>
        </p:txBody>
      </p:sp>
      <p:pic>
        <p:nvPicPr>
          <p:cNvPr id="6" name="image113.png">
            <a:extLst>
              <a:ext uri="{FF2B5EF4-FFF2-40B4-BE49-F238E27FC236}">
                <a16:creationId xmlns:a16="http://schemas.microsoft.com/office/drawing/2014/main" id="{E9244E3E-E63E-07E6-536C-B704DE9B0442}"/>
              </a:ext>
            </a:extLst>
          </p:cNvPr>
          <p:cNvPicPr>
            <a:picLocks noChangeAspect="1"/>
          </p:cNvPicPr>
          <p:nvPr/>
        </p:nvPicPr>
        <p:blipFill>
          <a:blip r:embed="rId2" cstate="print"/>
          <a:stretch>
            <a:fillRect/>
          </a:stretch>
        </p:blipFill>
        <p:spPr>
          <a:xfrm>
            <a:off x="550590" y="846607"/>
            <a:ext cx="9937104" cy="5532913"/>
          </a:xfrm>
          <a:prstGeom prst="rect">
            <a:avLst/>
          </a:prstGeom>
        </p:spPr>
      </p:pic>
    </p:spTree>
    <p:extLst>
      <p:ext uri="{BB962C8B-B14F-4D97-AF65-F5344CB8AC3E}">
        <p14:creationId xmlns:p14="http://schemas.microsoft.com/office/powerpoint/2010/main" val="131537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7192B7FB-D3DA-4CF2-A1A9-2A7AF63C52E5}"/>
              </a:ext>
            </a:extLst>
          </p:cNvPr>
          <p:cNvSpPr>
            <a:spLocks noGrp="1"/>
          </p:cNvSpPr>
          <p:nvPr>
            <p:ph type="ftr" sz="quarter" idx="11"/>
          </p:nvPr>
        </p:nvSpPr>
        <p:spPr/>
        <p:txBody>
          <a:bodyPr/>
          <a:lstStyle/>
          <a:p>
            <a:r>
              <a:rPr lang="en-US"/>
              <a:t>Department of Electrical and Electronics Engineering, ATMCE , Mysuru</a:t>
            </a:r>
            <a:endParaRPr lang="en-IN"/>
          </a:p>
        </p:txBody>
      </p:sp>
      <p:sp>
        <p:nvSpPr>
          <p:cNvPr id="9" name="Slide Number Placeholder 8">
            <a:extLst>
              <a:ext uri="{FF2B5EF4-FFF2-40B4-BE49-F238E27FC236}">
                <a16:creationId xmlns:a16="http://schemas.microsoft.com/office/drawing/2014/main" id="{1C93D2FD-402B-A598-AB0C-D4280925A48B}"/>
              </a:ext>
            </a:extLst>
          </p:cNvPr>
          <p:cNvSpPr>
            <a:spLocks noGrp="1"/>
          </p:cNvSpPr>
          <p:nvPr>
            <p:ph type="sldNum" sz="quarter" idx="12"/>
          </p:nvPr>
        </p:nvSpPr>
        <p:spPr/>
        <p:txBody>
          <a:bodyPr/>
          <a:lstStyle/>
          <a:p>
            <a:fld id="{5F7448B6-5902-4693-A703-7C0541869471}" type="slidenum">
              <a:rPr lang="en-IN" smtClean="0"/>
              <a:t>23</a:t>
            </a:fld>
            <a:endParaRPr lang="en-IN"/>
          </a:p>
        </p:txBody>
      </p:sp>
      <p:pic>
        <p:nvPicPr>
          <p:cNvPr id="5" name="image114.png">
            <a:extLst>
              <a:ext uri="{FF2B5EF4-FFF2-40B4-BE49-F238E27FC236}">
                <a16:creationId xmlns:a16="http://schemas.microsoft.com/office/drawing/2014/main" id="{77B17432-6E64-397B-B372-CE8DD63FA3EF}"/>
              </a:ext>
            </a:extLst>
          </p:cNvPr>
          <p:cNvPicPr>
            <a:picLocks noChangeAspect="1"/>
          </p:cNvPicPr>
          <p:nvPr/>
        </p:nvPicPr>
        <p:blipFill>
          <a:blip r:embed="rId2" cstate="print"/>
          <a:stretch>
            <a:fillRect/>
          </a:stretch>
        </p:blipFill>
        <p:spPr>
          <a:xfrm>
            <a:off x="910630" y="1350516"/>
            <a:ext cx="10441692" cy="4611534"/>
          </a:xfrm>
          <a:prstGeom prst="rect">
            <a:avLst/>
          </a:prstGeom>
        </p:spPr>
      </p:pic>
      <p:sp>
        <p:nvSpPr>
          <p:cNvPr id="3" name="TextBox 2">
            <a:extLst>
              <a:ext uri="{FF2B5EF4-FFF2-40B4-BE49-F238E27FC236}">
                <a16:creationId xmlns:a16="http://schemas.microsoft.com/office/drawing/2014/main" id="{66851B5F-55C4-FC02-5AEF-95B6DB7F7210}"/>
              </a:ext>
            </a:extLst>
          </p:cNvPr>
          <p:cNvSpPr txBox="1"/>
          <p:nvPr/>
        </p:nvSpPr>
        <p:spPr>
          <a:xfrm>
            <a:off x="838622" y="558428"/>
            <a:ext cx="7920880" cy="73866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Step 3: </a:t>
            </a:r>
            <a:r>
              <a:rPr lang="en-US" sz="2400" dirty="0">
                <a:latin typeface="Times New Roman" panose="02020603050405020304" pitchFamily="18" charset="0"/>
                <a:cs typeface="Times New Roman" panose="02020603050405020304" pitchFamily="18" charset="0"/>
              </a:rPr>
              <a:t>Configuring IP addressing on PC4</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9715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7192B7FB-D3DA-4CF2-A1A9-2A7AF63C52E5}"/>
              </a:ext>
            </a:extLst>
          </p:cNvPr>
          <p:cNvSpPr>
            <a:spLocks noGrp="1"/>
          </p:cNvSpPr>
          <p:nvPr>
            <p:ph type="ftr" sz="quarter" idx="11"/>
          </p:nvPr>
        </p:nvSpPr>
        <p:spPr/>
        <p:txBody>
          <a:bodyPr/>
          <a:lstStyle/>
          <a:p>
            <a:r>
              <a:rPr lang="en-US"/>
              <a:t>Department of Electrical and Electronics Engineering, ATMCE , Mysuru</a:t>
            </a:r>
            <a:endParaRPr lang="en-IN"/>
          </a:p>
        </p:txBody>
      </p:sp>
      <p:sp>
        <p:nvSpPr>
          <p:cNvPr id="9" name="Slide Number Placeholder 8">
            <a:extLst>
              <a:ext uri="{FF2B5EF4-FFF2-40B4-BE49-F238E27FC236}">
                <a16:creationId xmlns:a16="http://schemas.microsoft.com/office/drawing/2014/main" id="{1C93D2FD-402B-A598-AB0C-D4280925A48B}"/>
              </a:ext>
            </a:extLst>
          </p:cNvPr>
          <p:cNvSpPr>
            <a:spLocks noGrp="1"/>
          </p:cNvSpPr>
          <p:nvPr>
            <p:ph type="sldNum" sz="quarter" idx="12"/>
          </p:nvPr>
        </p:nvSpPr>
        <p:spPr/>
        <p:txBody>
          <a:bodyPr/>
          <a:lstStyle/>
          <a:p>
            <a:fld id="{5F7448B6-5902-4693-A703-7C0541869471}" type="slidenum">
              <a:rPr lang="en-IN" smtClean="0"/>
              <a:t>24</a:t>
            </a:fld>
            <a:endParaRPr lang="en-IN"/>
          </a:p>
        </p:txBody>
      </p:sp>
      <p:pic>
        <p:nvPicPr>
          <p:cNvPr id="5" name="image115.png">
            <a:extLst>
              <a:ext uri="{FF2B5EF4-FFF2-40B4-BE49-F238E27FC236}">
                <a16:creationId xmlns:a16="http://schemas.microsoft.com/office/drawing/2014/main" id="{703073DF-8F1A-FE04-C380-521F686F994F}"/>
              </a:ext>
            </a:extLst>
          </p:cNvPr>
          <p:cNvPicPr>
            <a:picLocks noChangeAspect="1"/>
          </p:cNvPicPr>
          <p:nvPr/>
        </p:nvPicPr>
        <p:blipFill>
          <a:blip r:embed="rId2" cstate="print"/>
          <a:stretch>
            <a:fillRect/>
          </a:stretch>
        </p:blipFill>
        <p:spPr>
          <a:xfrm>
            <a:off x="766614" y="1062484"/>
            <a:ext cx="10801200" cy="5134977"/>
          </a:xfrm>
          <a:prstGeom prst="rect">
            <a:avLst/>
          </a:prstGeom>
        </p:spPr>
      </p:pic>
      <p:sp>
        <p:nvSpPr>
          <p:cNvPr id="4" name="TextBox 3">
            <a:extLst>
              <a:ext uri="{FF2B5EF4-FFF2-40B4-BE49-F238E27FC236}">
                <a16:creationId xmlns:a16="http://schemas.microsoft.com/office/drawing/2014/main" id="{E4608A7D-D5DA-4653-CA7F-171F8394828E}"/>
              </a:ext>
            </a:extLst>
          </p:cNvPr>
          <p:cNvSpPr txBox="1"/>
          <p:nvPr/>
        </p:nvSpPr>
        <p:spPr>
          <a:xfrm>
            <a:off x="766614" y="198388"/>
            <a:ext cx="7632848"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Step 4: </a:t>
            </a:r>
            <a:r>
              <a:rPr lang="en-IN" sz="2400" dirty="0">
                <a:latin typeface="Times New Roman" panose="02020603050405020304" pitchFamily="18" charset="0"/>
                <a:cs typeface="Times New Roman" panose="02020603050405020304" pitchFamily="18" charset="0"/>
              </a:rPr>
              <a:t>Verifying connectivity</a:t>
            </a:r>
          </a:p>
        </p:txBody>
      </p:sp>
    </p:spTree>
    <p:extLst>
      <p:ext uri="{BB962C8B-B14F-4D97-AF65-F5344CB8AC3E}">
        <p14:creationId xmlns:p14="http://schemas.microsoft.com/office/powerpoint/2010/main" val="1495186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A8DAA524-CBCB-7727-D23F-6A7AA8941160}"/>
              </a:ext>
            </a:extLst>
          </p:cNvPr>
          <p:cNvSpPr>
            <a:spLocks noGrp="1"/>
          </p:cNvSpPr>
          <p:nvPr>
            <p:ph type="ftr" sz="quarter" idx="11"/>
          </p:nvPr>
        </p:nvSpPr>
        <p:spPr/>
        <p:txBody>
          <a:bodyPr/>
          <a:lstStyle/>
          <a:p>
            <a:r>
              <a:rPr lang="en-US"/>
              <a:t>Department of Electrical and Electronics Engineering, ATMCE , Mysuru</a:t>
            </a:r>
            <a:endParaRPr lang="en-IN"/>
          </a:p>
        </p:txBody>
      </p:sp>
      <p:sp>
        <p:nvSpPr>
          <p:cNvPr id="9" name="Slide Number Placeholder 8">
            <a:extLst>
              <a:ext uri="{FF2B5EF4-FFF2-40B4-BE49-F238E27FC236}">
                <a16:creationId xmlns:a16="http://schemas.microsoft.com/office/drawing/2014/main" id="{8CE367F8-6144-BB4F-757D-0CF95C17CB59}"/>
              </a:ext>
            </a:extLst>
          </p:cNvPr>
          <p:cNvSpPr>
            <a:spLocks noGrp="1"/>
          </p:cNvSpPr>
          <p:nvPr>
            <p:ph type="sldNum" sz="quarter" idx="12"/>
          </p:nvPr>
        </p:nvSpPr>
        <p:spPr/>
        <p:txBody>
          <a:bodyPr/>
          <a:lstStyle/>
          <a:p>
            <a:fld id="{5F7448B6-5902-4693-A703-7C0541869471}" type="slidenum">
              <a:rPr lang="en-IN" smtClean="0"/>
              <a:t>25</a:t>
            </a:fld>
            <a:endParaRPr lang="en-IN"/>
          </a:p>
        </p:txBody>
      </p:sp>
      <p:sp>
        <p:nvSpPr>
          <p:cNvPr id="2" name="Rectangle: Rounded Corners 1">
            <a:extLst>
              <a:ext uri="{FF2B5EF4-FFF2-40B4-BE49-F238E27FC236}">
                <a16:creationId xmlns:a16="http://schemas.microsoft.com/office/drawing/2014/main" id="{2E7A30E7-B864-F626-BAEC-3D515EB4B86D}"/>
              </a:ext>
            </a:extLst>
          </p:cNvPr>
          <p:cNvSpPr/>
          <p:nvPr/>
        </p:nvSpPr>
        <p:spPr>
          <a:xfrm>
            <a:off x="3430910" y="151443"/>
            <a:ext cx="4392488" cy="576064"/>
          </a:xfrm>
          <a:prstGeom prst="roundRect">
            <a:avLst/>
          </a:prstGeom>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latin typeface="Times New Roman" panose="02020603050405020304" pitchFamily="18" charset="0"/>
                <a:cs typeface="Times New Roman" panose="02020603050405020304" pitchFamily="18" charset="0"/>
              </a:rPr>
              <a:t>ADAVANTAGES</a:t>
            </a:r>
          </a:p>
        </p:txBody>
      </p:sp>
      <p:sp>
        <p:nvSpPr>
          <p:cNvPr id="3" name="TextBox 2">
            <a:extLst>
              <a:ext uri="{FF2B5EF4-FFF2-40B4-BE49-F238E27FC236}">
                <a16:creationId xmlns:a16="http://schemas.microsoft.com/office/drawing/2014/main" id="{9948E01A-5E4E-DFBB-2018-38E8BDCF7524}"/>
              </a:ext>
            </a:extLst>
          </p:cNvPr>
          <p:cNvSpPr txBox="1"/>
          <p:nvPr/>
        </p:nvSpPr>
        <p:spPr>
          <a:xfrm>
            <a:off x="190550" y="1134492"/>
            <a:ext cx="6120680" cy="334995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Resource sharing</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High reliability</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Easy communication</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Speed</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Communication medium</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Hardware sharing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47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arn(inVertical)">
                                      <p:cBhvr>
                                        <p:cTn id="26" dur="500"/>
                                        <p:tgtEl>
                                          <p:spTgt spid="3">
                                            <p:txEl>
                                              <p:pRg st="4" end="4"/>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arn(inVertical)">
                                      <p:cBhvr>
                                        <p:cTn id="2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785152A1-3329-428C-BE6A-9ADD4E7CA23D}"/>
              </a:ext>
            </a:extLst>
          </p:cNvPr>
          <p:cNvSpPr>
            <a:spLocks noGrp="1"/>
          </p:cNvSpPr>
          <p:nvPr>
            <p:ph type="ftr" sz="quarter" idx="11"/>
          </p:nvPr>
        </p:nvSpPr>
        <p:spPr>
          <a:xfrm>
            <a:off x="4038074" y="6647682"/>
            <a:ext cx="4114264" cy="373831"/>
          </a:xfrm>
        </p:spPr>
        <p:txBody>
          <a:bodyPr/>
          <a:lstStyle/>
          <a:p>
            <a:r>
              <a:rPr lang="en-US" dirty="0">
                <a:latin typeface="Times New Roman" panose="02020603050405020304" pitchFamily="18" charset="0"/>
                <a:cs typeface="Times New Roman" panose="02020603050405020304" pitchFamily="18" charset="0"/>
              </a:rPr>
              <a:t>Department of Electrical and Electronics Engineering,</a:t>
            </a:r>
          </a:p>
          <a:p>
            <a:r>
              <a:rPr lang="en-US" dirty="0">
                <a:latin typeface="Times New Roman" panose="02020603050405020304" pitchFamily="18" charset="0"/>
                <a:cs typeface="Times New Roman" panose="02020603050405020304" pitchFamily="18" charset="0"/>
              </a:rPr>
              <a:t> ATMCE , Mysuru</a:t>
            </a:r>
            <a:endParaRPr lang="en-IN"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D775F4FC-3FB6-053D-41DB-5033454ECD9E}"/>
              </a:ext>
            </a:extLst>
          </p:cNvPr>
          <p:cNvSpPr>
            <a:spLocks noGrp="1"/>
          </p:cNvSpPr>
          <p:nvPr>
            <p:ph type="sldNum" sz="quarter" idx="12"/>
          </p:nvPr>
        </p:nvSpPr>
        <p:spPr/>
        <p:txBody>
          <a:bodyPr/>
          <a:lstStyle/>
          <a:p>
            <a:fld id="{5F7448B6-5902-4693-A703-7C0541869471}" type="slidenum">
              <a:rPr lang="en-IN" smtClean="0"/>
              <a:t>26</a:t>
            </a:fld>
            <a:endParaRPr lang="en-IN"/>
          </a:p>
        </p:txBody>
      </p:sp>
      <p:sp>
        <p:nvSpPr>
          <p:cNvPr id="2" name="Rectangle: Rounded Corners 1">
            <a:extLst>
              <a:ext uri="{FF2B5EF4-FFF2-40B4-BE49-F238E27FC236}">
                <a16:creationId xmlns:a16="http://schemas.microsoft.com/office/drawing/2014/main" id="{669ACFCB-4B11-EF3A-B010-8EBD58AABF71}"/>
              </a:ext>
            </a:extLst>
          </p:cNvPr>
          <p:cNvSpPr/>
          <p:nvPr/>
        </p:nvSpPr>
        <p:spPr>
          <a:xfrm>
            <a:off x="3214886" y="139779"/>
            <a:ext cx="4392488" cy="576064"/>
          </a:xfrm>
          <a:prstGeom prst="roundRect">
            <a:avLst/>
          </a:prstGeom>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latin typeface="Times New Roman" panose="02020603050405020304" pitchFamily="18" charset="0"/>
                <a:cs typeface="Times New Roman" panose="02020603050405020304" pitchFamily="18" charset="0"/>
              </a:rPr>
              <a:t>APPLICATIONS</a:t>
            </a:r>
          </a:p>
        </p:txBody>
      </p:sp>
      <p:sp>
        <p:nvSpPr>
          <p:cNvPr id="3" name="TextBox 2">
            <a:extLst>
              <a:ext uri="{FF2B5EF4-FFF2-40B4-BE49-F238E27FC236}">
                <a16:creationId xmlns:a16="http://schemas.microsoft.com/office/drawing/2014/main" id="{CF56CCA7-1C50-A413-FB32-36E928135F8F}"/>
              </a:ext>
            </a:extLst>
          </p:cNvPr>
          <p:cNvSpPr txBox="1"/>
          <p:nvPr/>
        </p:nvSpPr>
        <p:spPr>
          <a:xfrm>
            <a:off x="334566" y="1206500"/>
            <a:ext cx="6624736" cy="334995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Electronic mail </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Video conference</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Electronic data interchange</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Electronic fund transfer</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Distance learning </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Telecommunication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653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arn(inVertic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barn(inVertical)">
                                      <p:cBhvr>
                                        <p:cTn id="22" dur="500"/>
                                        <p:tgtEl>
                                          <p:spTgt spid="3">
                                            <p:txEl>
                                              <p:pRg st="1" end="1"/>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barn(inVertical)">
                                      <p:cBhvr>
                                        <p:cTn id="25" dur="500"/>
                                        <p:tgtEl>
                                          <p:spTgt spid="3">
                                            <p:txEl>
                                              <p:pRg st="2" end="2"/>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arn(inVertical)">
                                      <p:cBhvr>
                                        <p:cTn id="31" dur="500"/>
                                        <p:tgtEl>
                                          <p:spTgt spid="3">
                                            <p:txEl>
                                              <p:pRg st="4" end="4"/>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barn(inVertical)">
                                      <p:cBhvr>
                                        <p:cTn id="3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81C9D24A-CEB3-FCCF-0A4B-8E2B1007E087}"/>
              </a:ext>
            </a:extLst>
          </p:cNvPr>
          <p:cNvSpPr>
            <a:spLocks noGrp="1"/>
          </p:cNvSpPr>
          <p:nvPr>
            <p:ph type="ftr" sz="quarter" idx="11"/>
          </p:nvPr>
        </p:nvSpPr>
        <p:spPr>
          <a:xfrm>
            <a:off x="4038075" y="6647682"/>
            <a:ext cx="4114264" cy="373831"/>
          </a:xfrm>
        </p:spPr>
        <p:txBody>
          <a:bodyPr/>
          <a:lstStyle/>
          <a:p>
            <a:r>
              <a:rPr lang="en-US" dirty="0">
                <a:latin typeface="Times New Roman" panose="02020603050405020304" pitchFamily="18" charset="0"/>
                <a:cs typeface="Times New Roman" panose="02020603050405020304" pitchFamily="18" charset="0"/>
              </a:rPr>
              <a:t>Department of Electrical and Electronics Engineering,</a:t>
            </a:r>
          </a:p>
          <a:p>
            <a:r>
              <a:rPr lang="en-US" dirty="0">
                <a:latin typeface="Times New Roman" panose="02020603050405020304" pitchFamily="18" charset="0"/>
                <a:cs typeface="Times New Roman" panose="02020603050405020304" pitchFamily="18" charset="0"/>
              </a:rPr>
              <a:t> ATMCE , Mysuru</a:t>
            </a:r>
            <a:endParaRPr lang="en-IN"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ABD5E699-CD73-3618-2C9A-7FF6307C1D6B}"/>
              </a:ext>
            </a:extLst>
          </p:cNvPr>
          <p:cNvSpPr>
            <a:spLocks noGrp="1"/>
          </p:cNvSpPr>
          <p:nvPr>
            <p:ph type="sldNum" sz="quarter" idx="12"/>
          </p:nvPr>
        </p:nvSpPr>
        <p:spPr/>
        <p:txBody>
          <a:bodyPr/>
          <a:lstStyle/>
          <a:p>
            <a:fld id="{5F7448B6-5902-4693-A703-7C0541869471}" type="slidenum">
              <a:rPr lang="en-IN" smtClean="0"/>
              <a:t>27</a:t>
            </a:fld>
            <a:endParaRPr lang="en-IN"/>
          </a:p>
        </p:txBody>
      </p:sp>
      <p:sp>
        <p:nvSpPr>
          <p:cNvPr id="2" name="Rectangle: Rounded Corners 1">
            <a:extLst>
              <a:ext uri="{FF2B5EF4-FFF2-40B4-BE49-F238E27FC236}">
                <a16:creationId xmlns:a16="http://schemas.microsoft.com/office/drawing/2014/main" id="{B1F3A552-B6A3-92D5-F4AD-13E5E9627FA5}"/>
              </a:ext>
            </a:extLst>
          </p:cNvPr>
          <p:cNvSpPr/>
          <p:nvPr/>
        </p:nvSpPr>
        <p:spPr>
          <a:xfrm>
            <a:off x="4038075" y="50448"/>
            <a:ext cx="3384376" cy="504056"/>
          </a:xfrm>
          <a:prstGeom prst="roundRect">
            <a:avLst/>
          </a:prstGeom>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latin typeface="Times New Roman" panose="02020603050405020304" pitchFamily="18" charset="0"/>
                <a:cs typeface="Times New Roman" panose="02020603050405020304" pitchFamily="18" charset="0"/>
              </a:rPr>
              <a:t>OUTCOMES</a:t>
            </a:r>
          </a:p>
        </p:txBody>
      </p:sp>
      <p:sp>
        <p:nvSpPr>
          <p:cNvPr id="3" name="TextBox 2">
            <a:extLst>
              <a:ext uri="{FF2B5EF4-FFF2-40B4-BE49-F238E27FC236}">
                <a16:creationId xmlns:a16="http://schemas.microsoft.com/office/drawing/2014/main" id="{E5469678-387B-D222-CC6F-8E3EC2FCED14}"/>
              </a:ext>
            </a:extLst>
          </p:cNvPr>
          <p:cNvSpPr txBox="1"/>
          <p:nvPr/>
        </p:nvSpPr>
        <p:spPr>
          <a:xfrm>
            <a:off x="550590" y="846460"/>
            <a:ext cx="11089232" cy="6004849"/>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This Internship has let me gain knowledge of designing a network. Its gives the introduction to the structure, components and models of computer networks. The following task were performed during the internship:</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To build a simple a network using routers and switches. </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Learnt about the importance of addressing in a network.</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perform initial configurations on the network devices. </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design subnet masks and addresses to fulfil given requirements in a network. </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Types of Ethernet cables and its colour codes.  </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secure lines and networking devices using passwords.</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verify connectivity between a host to host and network to network.</a:t>
            </a:r>
          </a:p>
          <a:p>
            <a:pPr>
              <a:lnSpc>
                <a:spcPct val="150000"/>
              </a:lnSpc>
            </a:pPr>
            <a:endParaRPr lang="en-IN" dirty="0"/>
          </a:p>
        </p:txBody>
      </p:sp>
    </p:spTree>
    <p:extLst>
      <p:ext uri="{BB962C8B-B14F-4D97-AF65-F5344CB8AC3E}">
        <p14:creationId xmlns:p14="http://schemas.microsoft.com/office/powerpoint/2010/main" val="252684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arn(inVertical)">
                                      <p:cBhvr>
                                        <p:cTn id="17" dur="500"/>
                                        <p:tgtEl>
                                          <p:spTgt spid="3">
                                            <p:txEl>
                                              <p:pRg st="0" end="0"/>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barn(inVertical)">
                                      <p:cBhvr>
                                        <p:cTn id="20" dur="500"/>
                                        <p:tgtEl>
                                          <p:spTgt spid="3">
                                            <p:txEl>
                                              <p:pRg st="1" end="1"/>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arn(inVertical)">
                                      <p:cBhvr>
                                        <p:cTn id="26" dur="500"/>
                                        <p:tgtEl>
                                          <p:spTgt spid="3">
                                            <p:txEl>
                                              <p:pRg st="3" end="3"/>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barn(inVertical)">
                                      <p:cBhvr>
                                        <p:cTn id="29" dur="500"/>
                                        <p:tgtEl>
                                          <p:spTgt spid="3">
                                            <p:txEl>
                                              <p:pRg st="4" end="4"/>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arn(inVertical)">
                                      <p:cBhvr>
                                        <p:cTn id="35" dur="500"/>
                                        <p:tgtEl>
                                          <p:spTgt spid="3">
                                            <p:txEl>
                                              <p:pRg st="6" end="6"/>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barn(inVertical)">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52CB328C-05A7-3CF8-CE83-D5E75588B759}"/>
              </a:ext>
            </a:extLst>
          </p:cNvPr>
          <p:cNvSpPr>
            <a:spLocks noGrp="1"/>
          </p:cNvSpPr>
          <p:nvPr>
            <p:ph type="ftr" sz="quarter" idx="11"/>
          </p:nvPr>
        </p:nvSpPr>
        <p:spPr>
          <a:xfrm>
            <a:off x="4036287" y="6647682"/>
            <a:ext cx="4114264" cy="373831"/>
          </a:xfrm>
        </p:spPr>
        <p:txBody>
          <a:bodyPr/>
          <a:lstStyle/>
          <a:p>
            <a:r>
              <a:rPr lang="en-US" dirty="0">
                <a:latin typeface="Times New Roman" panose="02020603050405020304" pitchFamily="18" charset="0"/>
                <a:cs typeface="Times New Roman" panose="02020603050405020304" pitchFamily="18" charset="0"/>
              </a:rPr>
              <a:t>Department of Electrical and Electronics Engineering,</a:t>
            </a:r>
          </a:p>
          <a:p>
            <a:r>
              <a:rPr lang="en-US" dirty="0">
                <a:latin typeface="Times New Roman" panose="02020603050405020304" pitchFamily="18" charset="0"/>
                <a:cs typeface="Times New Roman" panose="02020603050405020304" pitchFamily="18" charset="0"/>
              </a:rPr>
              <a:t> ATMCE , Mysuru</a:t>
            </a:r>
            <a:endParaRPr lang="en-IN"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0002B72E-440C-FB4F-254B-0E8589E04771}"/>
              </a:ext>
            </a:extLst>
          </p:cNvPr>
          <p:cNvSpPr>
            <a:spLocks noGrp="1"/>
          </p:cNvSpPr>
          <p:nvPr>
            <p:ph type="sldNum" sz="quarter" idx="12"/>
          </p:nvPr>
        </p:nvSpPr>
        <p:spPr/>
        <p:txBody>
          <a:bodyPr/>
          <a:lstStyle/>
          <a:p>
            <a:fld id="{5F7448B6-5902-4693-A703-7C0541869471}" type="slidenum">
              <a:rPr lang="en-IN" smtClean="0"/>
              <a:t>28</a:t>
            </a:fld>
            <a:endParaRPr lang="en-IN"/>
          </a:p>
        </p:txBody>
      </p:sp>
      <p:sp>
        <p:nvSpPr>
          <p:cNvPr id="2" name="TextBox 1">
            <a:extLst>
              <a:ext uri="{FF2B5EF4-FFF2-40B4-BE49-F238E27FC236}">
                <a16:creationId xmlns:a16="http://schemas.microsoft.com/office/drawing/2014/main" id="{B495F8E8-9E11-8EAA-3627-F88D54D4FE33}"/>
              </a:ext>
            </a:extLst>
          </p:cNvPr>
          <p:cNvSpPr txBox="1"/>
          <p:nvPr/>
        </p:nvSpPr>
        <p:spPr>
          <a:xfrm>
            <a:off x="188763" y="533704"/>
            <a:ext cx="11809312" cy="6119945"/>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At the end of the Internship, I was able to:</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Build simple LANs, perform basic configurations for routers and switches, and implement IPv4 and IPv6 addressing schemes. </a:t>
            </a:r>
          </a:p>
          <a:p>
            <a:pPr marL="342900" indent="-342900" algn="just">
              <a:lnSpc>
                <a:spcPct val="150000"/>
              </a:lnSpc>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Configure routers, switches, and end devices to provide access to local and remote network resources and to enable end-to-end connectivity between remote devices. </a:t>
            </a:r>
          </a:p>
          <a:p>
            <a:pPr marL="342900" indent="-342900" algn="just">
              <a:lnSpc>
                <a:spcPct val="150000"/>
              </a:lnSpc>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Develop critical thinking and problem-solving skills using real equipment and Cisco Packet Tracer. </a:t>
            </a:r>
          </a:p>
          <a:p>
            <a:pPr marL="342900" indent="-342900" algn="just">
              <a:lnSpc>
                <a:spcPct val="150000"/>
              </a:lnSpc>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Configure and troubleshoot connectivity a small network using security best practices </a:t>
            </a:r>
          </a:p>
        </p:txBody>
      </p:sp>
      <p:sp>
        <p:nvSpPr>
          <p:cNvPr id="3" name="Rectangle: Rounded Corners 2">
            <a:extLst>
              <a:ext uri="{FF2B5EF4-FFF2-40B4-BE49-F238E27FC236}">
                <a16:creationId xmlns:a16="http://schemas.microsoft.com/office/drawing/2014/main" id="{61C6C134-F3AD-10EB-3FC6-B1355A218E9C}"/>
              </a:ext>
            </a:extLst>
          </p:cNvPr>
          <p:cNvSpPr/>
          <p:nvPr/>
        </p:nvSpPr>
        <p:spPr>
          <a:xfrm>
            <a:off x="4222998" y="124158"/>
            <a:ext cx="3240360" cy="576064"/>
          </a:xfrm>
          <a:prstGeom prst="roundRect">
            <a:avLst/>
          </a:prstGeom>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36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793464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barn(inVertical)">
                                      <p:cBhvr>
                                        <p:cTn id="17" dur="500"/>
                                        <p:tgtEl>
                                          <p:spTgt spid="2">
                                            <p:txEl>
                                              <p:pRg st="0" end="0"/>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barn(inVertical)">
                                      <p:cBhvr>
                                        <p:cTn id="20" dur="500"/>
                                        <p:tgtEl>
                                          <p:spTgt spid="2">
                                            <p:txEl>
                                              <p:pRg st="1" end="1"/>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barn(inVertical)">
                                      <p:cBhvr>
                                        <p:cTn id="23" dur="500"/>
                                        <p:tgtEl>
                                          <p:spTgt spid="2">
                                            <p:txEl>
                                              <p:pRg st="3" end="3"/>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barn(inVertical)">
                                      <p:cBhvr>
                                        <p:cTn id="26" dur="500"/>
                                        <p:tgtEl>
                                          <p:spTgt spid="2">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Effect transition="in" filter="barn(inVertical)">
                                      <p:cBhvr>
                                        <p:cTn id="29"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C0703E15-F97A-D065-43BA-A98EDD01184D}"/>
              </a:ext>
            </a:extLst>
          </p:cNvPr>
          <p:cNvSpPr>
            <a:spLocks noGrp="1"/>
          </p:cNvSpPr>
          <p:nvPr>
            <p:ph type="ftr" sz="quarter" idx="11"/>
          </p:nvPr>
        </p:nvSpPr>
        <p:spPr>
          <a:xfrm>
            <a:off x="4038074" y="6647682"/>
            <a:ext cx="4114264" cy="373831"/>
          </a:xfrm>
        </p:spPr>
        <p:txBody>
          <a:bodyPr/>
          <a:lstStyle/>
          <a:p>
            <a:r>
              <a:rPr lang="en-US" dirty="0">
                <a:latin typeface="Times New Roman" panose="02020603050405020304" pitchFamily="18" charset="0"/>
                <a:cs typeface="Times New Roman" panose="02020603050405020304" pitchFamily="18" charset="0"/>
              </a:rPr>
              <a:t>Department of Electrical and Electronics Engineering,</a:t>
            </a:r>
          </a:p>
          <a:p>
            <a:r>
              <a:rPr lang="en-US" dirty="0">
                <a:latin typeface="Times New Roman" panose="02020603050405020304" pitchFamily="18" charset="0"/>
                <a:cs typeface="Times New Roman" panose="02020603050405020304" pitchFamily="18" charset="0"/>
              </a:rPr>
              <a:t> ATMCE , Mysuru</a:t>
            </a:r>
            <a:endParaRPr lang="en-IN"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D58610AC-9DB7-CD02-4C92-CD639A44C95F}"/>
              </a:ext>
            </a:extLst>
          </p:cNvPr>
          <p:cNvSpPr>
            <a:spLocks noGrp="1"/>
          </p:cNvSpPr>
          <p:nvPr>
            <p:ph type="sldNum" sz="quarter" idx="12"/>
          </p:nvPr>
        </p:nvSpPr>
        <p:spPr/>
        <p:txBody>
          <a:bodyPr/>
          <a:lstStyle/>
          <a:p>
            <a:fld id="{5F7448B6-5902-4693-A703-7C0541869471}" type="slidenum">
              <a:rPr lang="en-IN" smtClean="0"/>
              <a:t>29</a:t>
            </a:fld>
            <a:endParaRPr lang="en-IN"/>
          </a:p>
        </p:txBody>
      </p:sp>
      <p:sp>
        <p:nvSpPr>
          <p:cNvPr id="7" name="Rectangle: Rounded Corners 6">
            <a:extLst>
              <a:ext uri="{FF2B5EF4-FFF2-40B4-BE49-F238E27FC236}">
                <a16:creationId xmlns:a16="http://schemas.microsoft.com/office/drawing/2014/main" id="{6342CBB2-7AEC-57DF-3FD2-7107B3E3FFDD}"/>
              </a:ext>
            </a:extLst>
          </p:cNvPr>
          <p:cNvSpPr/>
          <p:nvPr/>
        </p:nvSpPr>
        <p:spPr>
          <a:xfrm>
            <a:off x="2134766" y="198388"/>
            <a:ext cx="7272808" cy="576064"/>
          </a:xfrm>
          <a:prstGeom prst="roundRect">
            <a:avLst/>
          </a:prstGeom>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latin typeface="Times New Roman" panose="02020603050405020304" pitchFamily="18" charset="0"/>
                <a:cs typeface="Times New Roman" panose="02020603050405020304" pitchFamily="18" charset="0"/>
              </a:rPr>
              <a:t>CERTIFICATE OF INTERNSHIP</a:t>
            </a:r>
          </a:p>
        </p:txBody>
      </p:sp>
      <p:pic>
        <p:nvPicPr>
          <p:cNvPr id="11" name="Picture 10">
            <a:extLst>
              <a:ext uri="{FF2B5EF4-FFF2-40B4-BE49-F238E27FC236}">
                <a16:creationId xmlns:a16="http://schemas.microsoft.com/office/drawing/2014/main" id="{1745E20E-382F-E407-12AF-FFFDD83952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42" y="918468"/>
            <a:ext cx="11449272" cy="5729214"/>
          </a:xfrm>
          <a:prstGeom prst="rect">
            <a:avLst/>
          </a:prstGeom>
        </p:spPr>
      </p:pic>
    </p:spTree>
    <p:extLst>
      <p:ext uri="{BB962C8B-B14F-4D97-AF65-F5344CB8AC3E}">
        <p14:creationId xmlns:p14="http://schemas.microsoft.com/office/powerpoint/2010/main" val="79669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2558" y="1062484"/>
            <a:ext cx="7344816" cy="5026209"/>
          </a:xfrm>
        </p:spPr>
        <p:txBody>
          <a:bodyPr>
            <a:no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CCNA stands for Cisco Certified Network Associate and it is one of the two most popular network-related certifications provided by Cisco Systems.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Cisco Systems was founded in December 1984 by Sandy Lerner and Len Bo sack, a director of computer facilities for the Stanford University Graduate School of Business.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Cisco provides IT products and services across five major technology areas: Networking, Security, Collaboration, Data Centre, and the Internet of Things.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Further it has been established as Cisco Networking Academy in 1997.</a:t>
            </a:r>
            <a:endParaRPr lang="en-IN" sz="2400" dirty="0">
              <a:latin typeface="Times New Roman" panose="02020603050405020304" pitchFamily="18" charset="0"/>
              <a:cs typeface="Times New Roman" panose="02020603050405020304" pitchFamily="18" charset="0"/>
            </a:endParaRPr>
          </a:p>
          <a:p>
            <a:pPr algn="just"/>
            <a:endParaRPr lang="en-IN" sz="3100" dirty="0"/>
          </a:p>
          <a:p>
            <a:pPr marL="0" indent="0" algn="just">
              <a:buNone/>
            </a:pPr>
            <a:endParaRPr lang="en-IN" sz="2600" dirty="0"/>
          </a:p>
        </p:txBody>
      </p:sp>
      <p:sp>
        <p:nvSpPr>
          <p:cNvPr id="12" name="Footer Placeholder 11">
            <a:extLst>
              <a:ext uri="{FF2B5EF4-FFF2-40B4-BE49-F238E27FC236}">
                <a16:creationId xmlns:a16="http://schemas.microsoft.com/office/drawing/2014/main" id="{F205545B-C436-EE5A-F39A-EEC3B32F0203}"/>
              </a:ext>
            </a:extLst>
          </p:cNvPr>
          <p:cNvSpPr>
            <a:spLocks noGrp="1"/>
          </p:cNvSpPr>
          <p:nvPr>
            <p:ph type="ftr" sz="quarter" idx="11"/>
          </p:nvPr>
        </p:nvSpPr>
        <p:spPr/>
        <p:txBody>
          <a:bodyPr/>
          <a:lstStyle/>
          <a:p>
            <a:r>
              <a:rPr lang="en-US" sz="1200" dirty="0">
                <a:latin typeface="Times New Roman" panose="02020603050405020304" pitchFamily="18" charset="0"/>
                <a:cs typeface="Times New Roman" panose="02020603050405020304" pitchFamily="18" charset="0"/>
              </a:rPr>
              <a:t>Department of Electrical and Electronics Engineering, </a:t>
            </a:r>
            <a:endParaRPr lang="en-US"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ATMCE , Mysuru</a:t>
            </a:r>
            <a:endParaRPr lang="en-IN" sz="1200" dirty="0">
              <a:latin typeface="Times New Roman" panose="02020603050405020304" pitchFamily="18" charset="0"/>
              <a:cs typeface="Times New Roman" panose="02020603050405020304" pitchFamily="18" charset="0"/>
            </a:endParaRPr>
          </a:p>
        </p:txBody>
      </p:sp>
      <p:sp>
        <p:nvSpPr>
          <p:cNvPr id="13" name="Slide Number Placeholder 12">
            <a:extLst>
              <a:ext uri="{FF2B5EF4-FFF2-40B4-BE49-F238E27FC236}">
                <a16:creationId xmlns:a16="http://schemas.microsoft.com/office/drawing/2014/main" id="{40567D97-E35F-4BB5-7D9C-4ABE4D8D4196}"/>
              </a:ext>
            </a:extLst>
          </p:cNvPr>
          <p:cNvSpPr>
            <a:spLocks noGrp="1"/>
          </p:cNvSpPr>
          <p:nvPr>
            <p:ph type="sldNum" sz="quarter" idx="12"/>
          </p:nvPr>
        </p:nvSpPr>
        <p:spPr/>
        <p:txBody>
          <a:bodyPr/>
          <a:lstStyle/>
          <a:p>
            <a:fld id="{5F7448B6-5902-4693-A703-7C0541869471}" type="slidenum">
              <a:rPr lang="en-IN" smtClean="0"/>
              <a:t>3</a:t>
            </a:fld>
            <a:endParaRPr lang="en-IN"/>
          </a:p>
        </p:txBody>
      </p:sp>
      <p:pic>
        <p:nvPicPr>
          <p:cNvPr id="11" name="image10.png">
            <a:extLst>
              <a:ext uri="{FF2B5EF4-FFF2-40B4-BE49-F238E27FC236}">
                <a16:creationId xmlns:a16="http://schemas.microsoft.com/office/drawing/2014/main" id="{7063F8C1-418E-3A25-93D2-0D22FEADAB3D}"/>
              </a:ext>
            </a:extLst>
          </p:cNvPr>
          <p:cNvPicPr>
            <a:picLocks noChangeAspect="1"/>
          </p:cNvPicPr>
          <p:nvPr/>
        </p:nvPicPr>
        <p:blipFill>
          <a:blip r:embed="rId2" cstate="print"/>
          <a:stretch>
            <a:fillRect/>
          </a:stretch>
        </p:blipFill>
        <p:spPr>
          <a:xfrm>
            <a:off x="7607374" y="1267772"/>
            <a:ext cx="4320481" cy="3827160"/>
          </a:xfrm>
          <a:prstGeom prst="rect">
            <a:avLst/>
          </a:prstGeom>
        </p:spPr>
      </p:pic>
      <p:sp>
        <p:nvSpPr>
          <p:cNvPr id="8" name="Rectangle: Rounded Corners 7">
            <a:extLst>
              <a:ext uri="{FF2B5EF4-FFF2-40B4-BE49-F238E27FC236}">
                <a16:creationId xmlns:a16="http://schemas.microsoft.com/office/drawing/2014/main" id="{B025F2CB-56A0-1CD7-B6B4-7DFC9B52663E}"/>
              </a:ext>
            </a:extLst>
          </p:cNvPr>
          <p:cNvSpPr/>
          <p:nvPr/>
        </p:nvSpPr>
        <p:spPr>
          <a:xfrm>
            <a:off x="3358902" y="128480"/>
            <a:ext cx="4501397" cy="720082"/>
          </a:xfrm>
          <a:prstGeom prst="roundRect">
            <a:avLst/>
          </a:prstGeom>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latin typeface="Times New Roman" panose="02020603050405020304" pitchFamily="18" charset="0"/>
                <a:cs typeface="Times New Roman" panose="02020603050405020304" pitchFamily="18" charset="0"/>
              </a:rPr>
              <a:t>INTRODUCTION</a:t>
            </a:r>
            <a:endParaRPr lang="en-IN" sz="3600" dirty="0"/>
          </a:p>
        </p:txBody>
      </p:sp>
    </p:spTree>
    <p:extLst>
      <p:ext uri="{BB962C8B-B14F-4D97-AF65-F5344CB8AC3E}">
        <p14:creationId xmlns:p14="http://schemas.microsoft.com/office/powerpoint/2010/main" val="122621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arn(inVertical)">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23274" y="2773512"/>
            <a:ext cx="5963013" cy="1567017"/>
          </a:xfrm>
          <a:prstGeom prst="rect">
            <a:avLst/>
          </a:prstGeom>
          <a:noFill/>
        </p:spPr>
        <p:txBody>
          <a:bodyPr wrap="none" lIns="119302" tIns="59651" rIns="119302" bIns="59651" rtlCol="0">
            <a:spAutoFit/>
          </a:bodyPr>
          <a:lstStyle/>
          <a:p>
            <a:r>
              <a:rPr lang="en-US" sz="9400" b="1" i="1" dirty="0">
                <a:effectLst>
                  <a:outerShdw blurRad="38100" dist="38100" dir="2700000" algn="tl">
                    <a:srgbClr val="000000">
                      <a:alpha val="43137"/>
                    </a:srgbClr>
                  </a:outerShdw>
                </a:effectLst>
              </a:rPr>
              <a:t>THANKYOU</a:t>
            </a:r>
            <a:endParaRPr lang="en-IN" sz="9400" b="1" i="1" dirty="0">
              <a:effectLst>
                <a:outerShdw blurRad="38100" dist="38100" dir="2700000" algn="tl">
                  <a:srgbClr val="000000">
                    <a:alpha val="43137"/>
                  </a:srgbClr>
                </a:outerShdw>
              </a:effectLst>
            </a:endParaRPr>
          </a:p>
        </p:txBody>
      </p:sp>
      <p:sp>
        <p:nvSpPr>
          <p:cNvPr id="9" name="Footer Placeholder 8">
            <a:extLst>
              <a:ext uri="{FF2B5EF4-FFF2-40B4-BE49-F238E27FC236}">
                <a16:creationId xmlns:a16="http://schemas.microsoft.com/office/drawing/2014/main" id="{71B2D54E-86F5-8983-BB20-C3A697F6A521}"/>
              </a:ext>
            </a:extLst>
          </p:cNvPr>
          <p:cNvSpPr>
            <a:spLocks noGrp="1"/>
          </p:cNvSpPr>
          <p:nvPr>
            <p:ph type="ftr" sz="quarter" idx="11"/>
          </p:nvPr>
        </p:nvSpPr>
        <p:spPr>
          <a:xfrm>
            <a:off x="4038074" y="6622778"/>
            <a:ext cx="4114264" cy="373831"/>
          </a:xfrm>
        </p:spPr>
        <p:txBody>
          <a:bodyPr/>
          <a:lstStyle/>
          <a:p>
            <a:r>
              <a:rPr lang="en-US" dirty="0">
                <a:latin typeface="Times New Roman" panose="02020603050405020304" pitchFamily="18" charset="0"/>
                <a:cs typeface="Times New Roman" panose="02020603050405020304" pitchFamily="18" charset="0"/>
              </a:rPr>
              <a:t>Department of Electrical and Electronics Engineering, </a:t>
            </a:r>
          </a:p>
          <a:p>
            <a:r>
              <a:rPr lang="en-US" dirty="0">
                <a:latin typeface="Times New Roman" panose="02020603050405020304" pitchFamily="18" charset="0"/>
                <a:cs typeface="Times New Roman" panose="02020603050405020304" pitchFamily="18" charset="0"/>
              </a:rPr>
              <a:t>ATMCE , Mysuru</a:t>
            </a:r>
            <a:endParaRPr lang="en-IN" dirty="0">
              <a:latin typeface="Times New Roman" panose="02020603050405020304" pitchFamily="18" charset="0"/>
              <a:cs typeface="Times New Roman" panose="02020603050405020304" pitchFamily="18" charset="0"/>
            </a:endParaRPr>
          </a:p>
        </p:txBody>
      </p:sp>
      <p:sp>
        <p:nvSpPr>
          <p:cNvPr id="10" name="Slide Number Placeholder 9">
            <a:extLst>
              <a:ext uri="{FF2B5EF4-FFF2-40B4-BE49-F238E27FC236}">
                <a16:creationId xmlns:a16="http://schemas.microsoft.com/office/drawing/2014/main" id="{5FD2A279-E234-F1C7-4A05-62A66833D195}"/>
              </a:ext>
            </a:extLst>
          </p:cNvPr>
          <p:cNvSpPr>
            <a:spLocks noGrp="1"/>
          </p:cNvSpPr>
          <p:nvPr>
            <p:ph type="sldNum" sz="quarter" idx="12"/>
          </p:nvPr>
        </p:nvSpPr>
        <p:spPr/>
        <p:txBody>
          <a:bodyPr/>
          <a:lstStyle/>
          <a:p>
            <a:fld id="{5F7448B6-5902-4693-A703-7C0541869471}" type="slidenum">
              <a:rPr lang="en-IN" smtClean="0"/>
              <a:t>30</a:t>
            </a:fld>
            <a:endParaRPr lang="en-IN"/>
          </a:p>
        </p:txBody>
      </p:sp>
    </p:spTree>
    <p:extLst>
      <p:ext uri="{BB962C8B-B14F-4D97-AF65-F5344CB8AC3E}">
        <p14:creationId xmlns:p14="http://schemas.microsoft.com/office/powerpoint/2010/main" val="263629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p:stCondLst>
                                    <p:cond delay="0"/>
                                  </p:stCondLst>
                                  <p:childTnLst>
                                    <p:animEffect transition="out" filter="wipe(down)">
                                      <p:cBhvr>
                                        <p:cTn id="6" dur="180" accel="50000">
                                          <p:stCondLst>
                                            <p:cond delay="1820"/>
                                          </p:stCondLst>
                                        </p:cTn>
                                        <p:tgtEl>
                                          <p:spTgt spid="5"/>
                                        </p:tgtEl>
                                      </p:cBhvr>
                                    </p:animEffect>
                                    <p:anim calcmode="lin" valueType="num">
                                      <p:cBhvr>
                                        <p:cTn id="7" dur="1822" tmFilter="0,0; 0.14,0.31; 0.43,0.73; 0.71,0.91; 1.0,1.0">
                                          <p:stCondLst>
                                            <p:cond delay="0"/>
                                          </p:stCondLst>
                                        </p:cTn>
                                        <p:tgtEl>
                                          <p:spTgt spid="5"/>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5"/>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5"/>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5"/>
                                        </p:tgtEl>
                                        <p:attrNameLst>
                                          <p:attrName>ppt_y</p:attrName>
                                        </p:attrNameLst>
                                      </p:cBhvr>
                                      <p:tavLst>
                                        <p:tav tm="0">
                                          <p:val>
                                            <p:strVal val="ppt_y"/>
                                          </p:val>
                                        </p:tav>
                                        <p:tav tm="100000">
                                          <p:val>
                                            <p:strVal val="ppt_y+ppt_h"/>
                                          </p:val>
                                        </p:tav>
                                      </p:tavLst>
                                    </p:anim>
                                    <p:animScale>
                                      <p:cBhvr>
                                        <p:cTn id="14" dur="26">
                                          <p:stCondLst>
                                            <p:cond delay="620"/>
                                          </p:stCondLst>
                                        </p:cTn>
                                        <p:tgtEl>
                                          <p:spTgt spid="5"/>
                                        </p:tgtEl>
                                      </p:cBhvr>
                                      <p:to x="100000" y="60000"/>
                                    </p:animScale>
                                    <p:animScale>
                                      <p:cBhvr>
                                        <p:cTn id="15" dur="166" decel="50000">
                                          <p:stCondLst>
                                            <p:cond delay="646"/>
                                          </p:stCondLst>
                                        </p:cTn>
                                        <p:tgtEl>
                                          <p:spTgt spid="5"/>
                                        </p:tgtEl>
                                      </p:cBhvr>
                                      <p:to x="100000" y="100000"/>
                                    </p:animScale>
                                    <p:animScale>
                                      <p:cBhvr>
                                        <p:cTn id="16" dur="26">
                                          <p:stCondLst>
                                            <p:cond delay="1312"/>
                                          </p:stCondLst>
                                        </p:cTn>
                                        <p:tgtEl>
                                          <p:spTgt spid="5"/>
                                        </p:tgtEl>
                                      </p:cBhvr>
                                      <p:to x="100000" y="80000"/>
                                    </p:animScale>
                                    <p:animScale>
                                      <p:cBhvr>
                                        <p:cTn id="17" dur="166" decel="50000">
                                          <p:stCondLst>
                                            <p:cond delay="1338"/>
                                          </p:stCondLst>
                                        </p:cTn>
                                        <p:tgtEl>
                                          <p:spTgt spid="5"/>
                                        </p:tgtEl>
                                      </p:cBhvr>
                                      <p:to x="100000" y="100000"/>
                                    </p:animScale>
                                    <p:animScale>
                                      <p:cBhvr>
                                        <p:cTn id="18" dur="26">
                                          <p:stCondLst>
                                            <p:cond delay="1642"/>
                                          </p:stCondLst>
                                        </p:cTn>
                                        <p:tgtEl>
                                          <p:spTgt spid="5"/>
                                        </p:tgtEl>
                                      </p:cBhvr>
                                      <p:to x="100000" y="90000"/>
                                    </p:animScale>
                                    <p:animScale>
                                      <p:cBhvr>
                                        <p:cTn id="19" dur="166" decel="50000">
                                          <p:stCondLst>
                                            <p:cond delay="1668"/>
                                          </p:stCondLst>
                                        </p:cTn>
                                        <p:tgtEl>
                                          <p:spTgt spid="5"/>
                                        </p:tgtEl>
                                      </p:cBhvr>
                                      <p:to x="100000" y="100000"/>
                                    </p:animScale>
                                    <p:animScale>
                                      <p:cBhvr>
                                        <p:cTn id="20" dur="26">
                                          <p:stCondLst>
                                            <p:cond delay="1808"/>
                                          </p:stCondLst>
                                        </p:cTn>
                                        <p:tgtEl>
                                          <p:spTgt spid="5"/>
                                        </p:tgtEl>
                                      </p:cBhvr>
                                      <p:to x="100000" y="95000"/>
                                    </p:animScale>
                                    <p:animScale>
                                      <p:cBhvr>
                                        <p:cTn id="21" dur="166" decel="50000">
                                          <p:stCondLst>
                                            <p:cond delay="1834"/>
                                          </p:stCondLst>
                                        </p:cTn>
                                        <p:tgtEl>
                                          <p:spTgt spid="5"/>
                                        </p:tgtEl>
                                      </p:cBhvr>
                                      <p:to x="100000" y="100000"/>
                                    </p:animScale>
                                    <p:set>
                                      <p:cBhvr>
                                        <p:cTn id="22"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9CB0AE3E-8E2B-63EA-A6E8-5964C69E9681}"/>
              </a:ext>
            </a:extLst>
          </p:cNvPr>
          <p:cNvSpPr txBox="1"/>
          <p:nvPr/>
        </p:nvSpPr>
        <p:spPr>
          <a:xfrm>
            <a:off x="262558" y="886375"/>
            <a:ext cx="11521280" cy="4893647"/>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describe the devices and services used to support communications in data networks and the internet. </a:t>
            </a:r>
          </a:p>
          <a:p>
            <a:pPr marL="342900" indent="-3429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describe the importance of addressing and naming schemes at various layers of data networks in IPv4 and IPv6 environments. </a:t>
            </a:r>
          </a:p>
          <a:p>
            <a:pPr marL="342900" indent="-3429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design, calculate, and apply subnet masks and addresses to fulfil given requirements in IPv4 and IPv6 network. </a:t>
            </a:r>
          </a:p>
          <a:p>
            <a:pPr marL="342900" indent="-3429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build a simple Ethernet network using routers and switches.</a:t>
            </a:r>
          </a:p>
          <a:p>
            <a:pPr marL="342900" indent="-3429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 Cisco commands-line interface (CLI) commands to perform basic router and switch configuration.</a:t>
            </a:r>
            <a:endParaRPr lang="en-IN" sz="2400" dirty="0">
              <a:latin typeface="Times New Roman" panose="02020603050405020304" pitchFamily="18" charset="0"/>
              <a:cs typeface="Times New Roman" panose="02020603050405020304" pitchFamily="18" charset="0"/>
            </a:endParaRPr>
          </a:p>
        </p:txBody>
      </p:sp>
      <p:sp>
        <p:nvSpPr>
          <p:cNvPr id="22" name="Rectangle: Rounded Corners 21">
            <a:extLst>
              <a:ext uri="{FF2B5EF4-FFF2-40B4-BE49-F238E27FC236}">
                <a16:creationId xmlns:a16="http://schemas.microsoft.com/office/drawing/2014/main" id="{40D04236-F332-EC2C-1C2B-B2ADA84808B7}"/>
              </a:ext>
            </a:extLst>
          </p:cNvPr>
          <p:cNvSpPr/>
          <p:nvPr/>
        </p:nvSpPr>
        <p:spPr>
          <a:xfrm>
            <a:off x="4005616" y="126380"/>
            <a:ext cx="3384376" cy="674338"/>
          </a:xfrm>
          <a:prstGeom prst="roundRect">
            <a:avLst/>
          </a:prstGeom>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latin typeface="Times New Roman" panose="02020603050405020304" pitchFamily="18" charset="0"/>
                <a:cs typeface="Times New Roman" panose="02020603050405020304" pitchFamily="18" charset="0"/>
              </a:rPr>
              <a:t>OBJECTIVES</a:t>
            </a:r>
            <a:endParaRPr lang="en-IN" sz="3600" dirty="0"/>
          </a:p>
        </p:txBody>
      </p:sp>
      <p:sp>
        <p:nvSpPr>
          <p:cNvPr id="8" name="Footer Placeholder 7">
            <a:extLst>
              <a:ext uri="{FF2B5EF4-FFF2-40B4-BE49-F238E27FC236}">
                <a16:creationId xmlns:a16="http://schemas.microsoft.com/office/drawing/2014/main" id="{5E4159F9-E477-2A83-715E-AB8EB3176DDF}"/>
              </a:ext>
            </a:extLst>
          </p:cNvPr>
          <p:cNvSpPr>
            <a:spLocks noGrp="1"/>
          </p:cNvSpPr>
          <p:nvPr>
            <p:ph type="ftr" sz="quarter" idx="11"/>
          </p:nvPr>
        </p:nvSpPr>
        <p:spPr>
          <a:xfrm>
            <a:off x="4165057" y="6642236"/>
            <a:ext cx="3860297" cy="373831"/>
          </a:xfrm>
        </p:spPr>
        <p:txBody>
          <a:bodyPr/>
          <a:lstStyle/>
          <a:p>
            <a:r>
              <a:rPr lang="en-US" sz="1200" dirty="0">
                <a:latin typeface="Times New Roman" panose="02020603050405020304" pitchFamily="18" charset="0"/>
                <a:cs typeface="Times New Roman" panose="02020603050405020304" pitchFamily="18" charset="0"/>
              </a:rPr>
              <a:t>Department of Electrical and Electronics Engineering, ATMCE , Mysuru</a:t>
            </a:r>
            <a:endParaRPr lang="en-IN" sz="12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7C94D05C-6D79-D758-0BFA-ACDF2F43681A}"/>
              </a:ext>
            </a:extLst>
          </p:cNvPr>
          <p:cNvSpPr>
            <a:spLocks noGrp="1"/>
          </p:cNvSpPr>
          <p:nvPr>
            <p:ph type="sldNum" sz="quarter" idx="12"/>
          </p:nvPr>
        </p:nvSpPr>
        <p:spPr/>
        <p:txBody>
          <a:bodyPr/>
          <a:lstStyle/>
          <a:p>
            <a:fld id="{5F7448B6-5902-4693-A703-7C0541869471}" type="slidenum">
              <a:rPr lang="en-IN" smtClean="0"/>
              <a:t>4</a:t>
            </a:fld>
            <a:endParaRPr lang="en-IN"/>
          </a:p>
        </p:txBody>
      </p:sp>
    </p:spTree>
    <p:extLst>
      <p:ext uri="{BB962C8B-B14F-4D97-AF65-F5344CB8AC3E}">
        <p14:creationId xmlns:p14="http://schemas.microsoft.com/office/powerpoint/2010/main" val="79271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arn(inVertical)">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barn(inVertical)">
                                      <p:cBhvr>
                                        <p:cTn id="15" dur="500"/>
                                        <p:tgtEl>
                                          <p:spTgt spid="13">
                                            <p:txEl>
                                              <p:pRg st="0" end="0"/>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13">
                                            <p:txEl>
                                              <p:pRg st="2" end="2"/>
                                            </p:txEl>
                                          </p:spTgt>
                                        </p:tgtEl>
                                        <p:attrNameLst>
                                          <p:attrName>style.visibility</p:attrName>
                                        </p:attrNameLst>
                                      </p:cBhvr>
                                      <p:to>
                                        <p:strVal val="visible"/>
                                      </p:to>
                                    </p:set>
                                    <p:animEffect transition="in" filter="barn(inVertical)">
                                      <p:cBhvr>
                                        <p:cTn id="18" dur="500"/>
                                        <p:tgtEl>
                                          <p:spTgt spid="1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3">
                                            <p:txEl>
                                              <p:pRg st="4" end="4"/>
                                            </p:txEl>
                                          </p:spTgt>
                                        </p:tgtEl>
                                        <p:attrNameLst>
                                          <p:attrName>style.visibility</p:attrName>
                                        </p:attrNameLst>
                                      </p:cBhvr>
                                      <p:to>
                                        <p:strVal val="visible"/>
                                      </p:to>
                                    </p:set>
                                    <p:animEffect transition="in" filter="barn(inVertical)">
                                      <p:cBhvr>
                                        <p:cTn id="21" dur="500"/>
                                        <p:tgtEl>
                                          <p:spTgt spid="13">
                                            <p:txEl>
                                              <p:pRg st="4" end="4"/>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13">
                                            <p:txEl>
                                              <p:pRg st="6" end="6"/>
                                            </p:txEl>
                                          </p:spTgt>
                                        </p:tgtEl>
                                        <p:attrNameLst>
                                          <p:attrName>style.visibility</p:attrName>
                                        </p:attrNameLst>
                                      </p:cBhvr>
                                      <p:to>
                                        <p:strVal val="visible"/>
                                      </p:to>
                                    </p:set>
                                    <p:animEffect transition="in" filter="barn(inVertical)">
                                      <p:cBhvr>
                                        <p:cTn id="24" dur="500"/>
                                        <p:tgtEl>
                                          <p:spTgt spid="13">
                                            <p:txEl>
                                              <p:pRg st="6" end="6"/>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13">
                                            <p:txEl>
                                              <p:pRg st="8" end="8"/>
                                            </p:txEl>
                                          </p:spTgt>
                                        </p:tgtEl>
                                        <p:attrNameLst>
                                          <p:attrName>style.visibility</p:attrName>
                                        </p:attrNameLst>
                                      </p:cBhvr>
                                      <p:to>
                                        <p:strVal val="visible"/>
                                      </p:to>
                                    </p:set>
                                    <p:animEffect transition="in" filter="barn(inVertical)">
                                      <p:cBhvr>
                                        <p:cTn id="27" dur="500"/>
                                        <p:tgtEl>
                                          <p:spTgt spid="1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02" y="3289587"/>
            <a:ext cx="10271804" cy="2980227"/>
          </a:xfrm>
        </p:spPr>
        <p:txBody>
          <a:bodyPr>
            <a:normAutofit/>
          </a:bodyPr>
          <a:lstStyle/>
          <a:p>
            <a:pPr marL="0" indent="0">
              <a:buNone/>
            </a:pPr>
            <a:endParaRPr lang="en-IN" sz="2300" dirty="0"/>
          </a:p>
          <a:p>
            <a:pPr marL="0" indent="0">
              <a:buNone/>
            </a:pPr>
            <a:r>
              <a:rPr lang="en-IN" sz="2600" dirty="0"/>
              <a:t> </a:t>
            </a:r>
          </a:p>
          <a:p>
            <a:pPr marL="0" indent="0">
              <a:buNone/>
            </a:pPr>
            <a:endParaRPr lang="en-IN" sz="3100" dirty="0"/>
          </a:p>
        </p:txBody>
      </p:sp>
      <p:sp>
        <p:nvSpPr>
          <p:cNvPr id="11" name="Footer Placeholder 10">
            <a:extLst>
              <a:ext uri="{FF2B5EF4-FFF2-40B4-BE49-F238E27FC236}">
                <a16:creationId xmlns:a16="http://schemas.microsoft.com/office/drawing/2014/main" id="{CBFBD587-F9E3-2084-3034-67E818E1E9E7}"/>
              </a:ext>
            </a:extLst>
          </p:cNvPr>
          <p:cNvSpPr>
            <a:spLocks noGrp="1"/>
          </p:cNvSpPr>
          <p:nvPr>
            <p:ph type="ftr" sz="quarter" idx="11"/>
          </p:nvPr>
        </p:nvSpPr>
        <p:spPr/>
        <p:txBody>
          <a:bodyPr/>
          <a:lstStyle/>
          <a:p>
            <a:r>
              <a:rPr lang="en-US" sz="1200" dirty="0">
                <a:latin typeface="Times New Roman" panose="02020603050405020304" pitchFamily="18" charset="0"/>
                <a:cs typeface="Times New Roman" panose="02020603050405020304" pitchFamily="18" charset="0"/>
              </a:rPr>
              <a:t>Department of Electrical and Electronics Engineering,</a:t>
            </a:r>
          </a:p>
          <a:p>
            <a:r>
              <a:rPr lang="en-US" sz="1200" dirty="0">
                <a:latin typeface="Times New Roman" panose="02020603050405020304" pitchFamily="18" charset="0"/>
                <a:cs typeface="Times New Roman" panose="02020603050405020304" pitchFamily="18" charset="0"/>
              </a:rPr>
              <a:t> ATMCE , Mysuru</a:t>
            </a:r>
            <a:endParaRPr lang="en-IN" sz="1200" dirty="0">
              <a:latin typeface="Times New Roman" panose="02020603050405020304" pitchFamily="18" charset="0"/>
              <a:cs typeface="Times New Roman" panose="02020603050405020304" pitchFamily="18" charset="0"/>
            </a:endParaRPr>
          </a:p>
        </p:txBody>
      </p:sp>
      <p:sp>
        <p:nvSpPr>
          <p:cNvPr id="12" name="Slide Number Placeholder 11">
            <a:extLst>
              <a:ext uri="{FF2B5EF4-FFF2-40B4-BE49-F238E27FC236}">
                <a16:creationId xmlns:a16="http://schemas.microsoft.com/office/drawing/2014/main" id="{11FD5291-8574-6975-8FB3-CCE8DF41B933}"/>
              </a:ext>
            </a:extLst>
          </p:cNvPr>
          <p:cNvSpPr>
            <a:spLocks noGrp="1"/>
          </p:cNvSpPr>
          <p:nvPr>
            <p:ph type="sldNum" sz="quarter" idx="12"/>
          </p:nvPr>
        </p:nvSpPr>
        <p:spPr/>
        <p:txBody>
          <a:bodyPr/>
          <a:lstStyle/>
          <a:p>
            <a:fld id="{5F7448B6-5902-4693-A703-7C0541869471}" type="slidenum">
              <a:rPr lang="en-IN" smtClean="0"/>
              <a:t>5</a:t>
            </a:fld>
            <a:endParaRPr lang="en-IN"/>
          </a:p>
        </p:txBody>
      </p:sp>
      <p:sp>
        <p:nvSpPr>
          <p:cNvPr id="6" name="Rectangle: Rounded Corners 5">
            <a:extLst>
              <a:ext uri="{FF2B5EF4-FFF2-40B4-BE49-F238E27FC236}">
                <a16:creationId xmlns:a16="http://schemas.microsoft.com/office/drawing/2014/main" id="{81A1366E-37AB-6BEB-21FE-BF1AE05F6E47}"/>
              </a:ext>
            </a:extLst>
          </p:cNvPr>
          <p:cNvSpPr/>
          <p:nvPr/>
        </p:nvSpPr>
        <p:spPr>
          <a:xfrm>
            <a:off x="3718942" y="183501"/>
            <a:ext cx="3960440" cy="576064"/>
          </a:xfrm>
          <a:prstGeom prst="roundRect">
            <a:avLst/>
          </a:prstGeom>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latin typeface="Times New Roman" panose="02020603050405020304" pitchFamily="18" charset="0"/>
                <a:cs typeface="Times New Roman" panose="02020603050405020304" pitchFamily="18" charset="0"/>
              </a:rPr>
              <a:t>NETWORK</a:t>
            </a:r>
          </a:p>
        </p:txBody>
      </p:sp>
      <p:sp>
        <p:nvSpPr>
          <p:cNvPr id="7" name="TextBox 6">
            <a:extLst>
              <a:ext uri="{FF2B5EF4-FFF2-40B4-BE49-F238E27FC236}">
                <a16:creationId xmlns:a16="http://schemas.microsoft.com/office/drawing/2014/main" id="{F7D51B13-31B8-B6E0-A21A-B74EEC209671}"/>
              </a:ext>
            </a:extLst>
          </p:cNvPr>
          <p:cNvSpPr txBox="1"/>
          <p:nvPr/>
        </p:nvSpPr>
        <p:spPr>
          <a:xfrm>
            <a:off x="160760" y="1456150"/>
            <a:ext cx="6438502" cy="2677656"/>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Network consists of 2 or more computer connected together and they can communicate and share resources. </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Resources such as files, applications, printers and software are common information shared in a networking scenario.</a:t>
            </a:r>
            <a:endParaRPr lang="en-IN" sz="2400" dirty="0">
              <a:latin typeface="Times New Roman" panose="02020603050405020304" pitchFamily="18" charset="0"/>
              <a:cs typeface="Times New Roman" panose="02020603050405020304" pitchFamily="18" charset="0"/>
            </a:endParaRPr>
          </a:p>
        </p:txBody>
      </p:sp>
      <p:pic>
        <p:nvPicPr>
          <p:cNvPr id="15" name="image11.jpeg">
            <a:extLst>
              <a:ext uri="{FF2B5EF4-FFF2-40B4-BE49-F238E27FC236}">
                <a16:creationId xmlns:a16="http://schemas.microsoft.com/office/drawing/2014/main" id="{CDA44636-54B7-2364-5AD3-60E5029B2B95}"/>
              </a:ext>
            </a:extLst>
          </p:cNvPr>
          <p:cNvPicPr>
            <a:picLocks noChangeAspect="1"/>
          </p:cNvPicPr>
          <p:nvPr/>
        </p:nvPicPr>
        <p:blipFill>
          <a:blip r:embed="rId2" cstate="print"/>
          <a:stretch>
            <a:fillRect/>
          </a:stretch>
        </p:blipFill>
        <p:spPr>
          <a:xfrm>
            <a:off x="6887294" y="1220740"/>
            <a:ext cx="5142359" cy="4580031"/>
          </a:xfrm>
          <a:prstGeom prst="rect">
            <a:avLst/>
          </a:prstGeom>
        </p:spPr>
      </p:pic>
    </p:spTree>
    <p:extLst>
      <p:ext uri="{BB962C8B-B14F-4D97-AF65-F5344CB8AC3E}">
        <p14:creationId xmlns:p14="http://schemas.microsoft.com/office/powerpoint/2010/main" val="41157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inVertical)">
                                      <p:cBhvr>
                                        <p:cTn id="15" dur="500"/>
                                        <p:tgtEl>
                                          <p:spTgt spid="15"/>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barn(inVertical)">
                                      <p:cBhvr>
                                        <p:cTn id="23" dur="500"/>
                                        <p:tgtEl>
                                          <p:spTgt spid="7">
                                            <p:txEl>
                                              <p:pRg st="0" end="0"/>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barn(inVertical)">
                                      <p:cBhvr>
                                        <p:cTn id="26"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493FF47B-C663-0C39-6394-805646A40556}"/>
              </a:ext>
            </a:extLst>
          </p:cNvPr>
          <p:cNvSpPr/>
          <p:nvPr/>
        </p:nvSpPr>
        <p:spPr>
          <a:xfrm>
            <a:off x="3142878" y="270396"/>
            <a:ext cx="4752528" cy="720080"/>
          </a:xfrm>
          <a:prstGeom prst="roundRect">
            <a:avLst/>
          </a:prstGeom>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latin typeface="Times New Roman" panose="02020603050405020304" pitchFamily="18" charset="0"/>
                <a:cs typeface="Times New Roman" panose="02020603050405020304" pitchFamily="18" charset="0"/>
              </a:rPr>
              <a:t>TYPES OF NETWORK</a:t>
            </a:r>
          </a:p>
        </p:txBody>
      </p:sp>
      <p:cxnSp>
        <p:nvCxnSpPr>
          <p:cNvPr id="12" name="Straight Connector 11">
            <a:extLst>
              <a:ext uri="{FF2B5EF4-FFF2-40B4-BE49-F238E27FC236}">
                <a16:creationId xmlns:a16="http://schemas.microsoft.com/office/drawing/2014/main" id="{E7601596-972B-D667-77BD-B5333EC4C1B0}"/>
              </a:ext>
            </a:extLst>
          </p:cNvPr>
          <p:cNvCxnSpPr>
            <a:cxnSpLocks/>
            <a:stCxn id="6" idx="2"/>
          </p:cNvCxnSpPr>
          <p:nvPr/>
        </p:nvCxnSpPr>
        <p:spPr>
          <a:xfrm>
            <a:off x="5519142" y="990476"/>
            <a:ext cx="0" cy="1656184"/>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1B137FE9-778E-8247-35C9-4C78998E8D5B}"/>
              </a:ext>
            </a:extLst>
          </p:cNvPr>
          <p:cNvCxnSpPr>
            <a:cxnSpLocks/>
          </p:cNvCxnSpPr>
          <p:nvPr/>
        </p:nvCxnSpPr>
        <p:spPr>
          <a:xfrm flipH="1">
            <a:off x="1703597" y="2646660"/>
            <a:ext cx="3387503" cy="0"/>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24034539-C7F9-4B00-7270-E65060615510}"/>
              </a:ext>
            </a:extLst>
          </p:cNvPr>
          <p:cNvCxnSpPr/>
          <p:nvPr/>
        </p:nvCxnSpPr>
        <p:spPr>
          <a:xfrm>
            <a:off x="5087094" y="2646660"/>
            <a:ext cx="4464496" cy="0"/>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96D562AA-2C89-3A7B-118C-25F5C11C6688}"/>
              </a:ext>
            </a:extLst>
          </p:cNvPr>
          <p:cNvCxnSpPr>
            <a:cxnSpLocks/>
          </p:cNvCxnSpPr>
          <p:nvPr/>
        </p:nvCxnSpPr>
        <p:spPr>
          <a:xfrm>
            <a:off x="1703597" y="2646660"/>
            <a:ext cx="0" cy="1224136"/>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72591CAE-2B4E-13CF-4C62-39851B049C19}"/>
              </a:ext>
            </a:extLst>
          </p:cNvPr>
          <p:cNvCxnSpPr>
            <a:cxnSpLocks/>
          </p:cNvCxnSpPr>
          <p:nvPr/>
        </p:nvCxnSpPr>
        <p:spPr>
          <a:xfrm>
            <a:off x="3790950" y="2646660"/>
            <a:ext cx="0" cy="1224136"/>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B30288CF-BF91-797E-B851-4E795CA769DA}"/>
              </a:ext>
            </a:extLst>
          </p:cNvPr>
          <p:cNvCxnSpPr>
            <a:cxnSpLocks/>
          </p:cNvCxnSpPr>
          <p:nvPr/>
        </p:nvCxnSpPr>
        <p:spPr>
          <a:xfrm>
            <a:off x="7103318" y="2668781"/>
            <a:ext cx="0" cy="1224136"/>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a:extLst>
              <a:ext uri="{FF2B5EF4-FFF2-40B4-BE49-F238E27FC236}">
                <a16:creationId xmlns:a16="http://schemas.microsoft.com/office/drawing/2014/main" id="{A8D30BF3-A07C-CC6C-30F9-B4491E956FDD}"/>
              </a:ext>
            </a:extLst>
          </p:cNvPr>
          <p:cNvCxnSpPr>
            <a:cxnSpLocks/>
          </p:cNvCxnSpPr>
          <p:nvPr/>
        </p:nvCxnSpPr>
        <p:spPr>
          <a:xfrm>
            <a:off x="9551590" y="2646660"/>
            <a:ext cx="0" cy="1224136"/>
          </a:xfrm>
          <a:prstGeom prst="line">
            <a:avLst/>
          </a:prstGeom>
        </p:spPr>
        <p:style>
          <a:lnRef idx="2">
            <a:schemeClr val="dk1"/>
          </a:lnRef>
          <a:fillRef idx="0">
            <a:schemeClr val="dk1"/>
          </a:fillRef>
          <a:effectRef idx="1">
            <a:schemeClr val="dk1"/>
          </a:effectRef>
          <a:fontRef idx="minor">
            <a:schemeClr val="tx1"/>
          </a:fontRef>
        </p:style>
      </p:cxnSp>
      <p:sp>
        <p:nvSpPr>
          <p:cNvPr id="26" name="Rectangle 25">
            <a:extLst>
              <a:ext uri="{FF2B5EF4-FFF2-40B4-BE49-F238E27FC236}">
                <a16:creationId xmlns:a16="http://schemas.microsoft.com/office/drawing/2014/main" id="{3BF3325B-B14E-6450-9718-9E56F6916EAC}"/>
              </a:ext>
            </a:extLst>
          </p:cNvPr>
          <p:cNvSpPr/>
          <p:nvPr/>
        </p:nvSpPr>
        <p:spPr>
          <a:xfrm>
            <a:off x="1270671" y="3870796"/>
            <a:ext cx="936102" cy="3698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LAN</a:t>
            </a:r>
          </a:p>
        </p:txBody>
      </p:sp>
      <p:sp>
        <p:nvSpPr>
          <p:cNvPr id="34" name="Rectangle 33">
            <a:extLst>
              <a:ext uri="{FF2B5EF4-FFF2-40B4-BE49-F238E27FC236}">
                <a16:creationId xmlns:a16="http://schemas.microsoft.com/office/drawing/2014/main" id="{49478AEC-170F-EEB1-2FCC-C86CA08C0435}"/>
              </a:ext>
            </a:extLst>
          </p:cNvPr>
          <p:cNvSpPr/>
          <p:nvPr/>
        </p:nvSpPr>
        <p:spPr>
          <a:xfrm>
            <a:off x="3250892" y="3870796"/>
            <a:ext cx="1080115" cy="36980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WAN</a:t>
            </a:r>
          </a:p>
        </p:txBody>
      </p:sp>
      <p:sp>
        <p:nvSpPr>
          <p:cNvPr id="35" name="Rectangle 34">
            <a:extLst>
              <a:ext uri="{FF2B5EF4-FFF2-40B4-BE49-F238E27FC236}">
                <a16:creationId xmlns:a16="http://schemas.microsoft.com/office/drawing/2014/main" id="{C0969ED0-8AAC-0FC7-9773-EA8A29BE6E39}"/>
              </a:ext>
            </a:extLst>
          </p:cNvPr>
          <p:cNvSpPr/>
          <p:nvPr/>
        </p:nvSpPr>
        <p:spPr>
          <a:xfrm>
            <a:off x="6563260" y="3899448"/>
            <a:ext cx="1080115" cy="36980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MAN</a:t>
            </a:r>
          </a:p>
        </p:txBody>
      </p:sp>
      <p:sp>
        <p:nvSpPr>
          <p:cNvPr id="36" name="Rectangle 35">
            <a:extLst>
              <a:ext uri="{FF2B5EF4-FFF2-40B4-BE49-F238E27FC236}">
                <a16:creationId xmlns:a16="http://schemas.microsoft.com/office/drawing/2014/main" id="{990B153C-0DA2-4ECF-E71E-7DEA4B2768EA}"/>
              </a:ext>
            </a:extLst>
          </p:cNvPr>
          <p:cNvSpPr/>
          <p:nvPr/>
        </p:nvSpPr>
        <p:spPr>
          <a:xfrm>
            <a:off x="9011532" y="3881846"/>
            <a:ext cx="1080115" cy="36980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PAN</a:t>
            </a:r>
          </a:p>
        </p:txBody>
      </p:sp>
      <p:sp>
        <p:nvSpPr>
          <p:cNvPr id="38" name="TextBox 37">
            <a:extLst>
              <a:ext uri="{FF2B5EF4-FFF2-40B4-BE49-F238E27FC236}">
                <a16:creationId xmlns:a16="http://schemas.microsoft.com/office/drawing/2014/main" id="{5866B218-59B2-F61F-C6DB-94308BC6AA52}"/>
              </a:ext>
            </a:extLst>
          </p:cNvPr>
          <p:cNvSpPr txBox="1"/>
          <p:nvPr/>
        </p:nvSpPr>
        <p:spPr>
          <a:xfrm>
            <a:off x="1135916" y="4536892"/>
            <a:ext cx="1583297" cy="1574536"/>
          </a:xfrm>
          <a:prstGeom prst="rect">
            <a:avLst/>
          </a:prstGeom>
          <a:noFill/>
        </p:spPr>
        <p:txBody>
          <a:bodyPr wrap="square" rtlCol="0">
            <a:spAutoFit/>
          </a:bodyPr>
          <a:lstStyle/>
          <a:p>
            <a:endParaRPr lang="en-IN" dirty="0"/>
          </a:p>
        </p:txBody>
      </p:sp>
      <p:sp>
        <p:nvSpPr>
          <p:cNvPr id="39" name="TextBox 38">
            <a:extLst>
              <a:ext uri="{FF2B5EF4-FFF2-40B4-BE49-F238E27FC236}">
                <a16:creationId xmlns:a16="http://schemas.microsoft.com/office/drawing/2014/main" id="{CFC72102-6579-3E6F-6779-5DAE736551DF}"/>
              </a:ext>
            </a:extLst>
          </p:cNvPr>
          <p:cNvSpPr txBox="1"/>
          <p:nvPr/>
        </p:nvSpPr>
        <p:spPr>
          <a:xfrm>
            <a:off x="1098096" y="4353403"/>
            <a:ext cx="1583297"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Local Area Network</a:t>
            </a:r>
            <a:endParaRPr lang="en-IN" sz="2400"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9279987D-CF84-05E5-8B43-FABE642EBD81}"/>
              </a:ext>
            </a:extLst>
          </p:cNvPr>
          <p:cNvSpPr txBox="1"/>
          <p:nvPr/>
        </p:nvSpPr>
        <p:spPr>
          <a:xfrm>
            <a:off x="3142878" y="4689292"/>
            <a:ext cx="1872208" cy="476247"/>
          </a:xfrm>
          <a:prstGeom prst="rect">
            <a:avLst/>
          </a:prstGeom>
          <a:noFill/>
        </p:spPr>
        <p:txBody>
          <a:bodyPr wrap="square" rtlCol="0">
            <a:spAutoFit/>
          </a:bodyPr>
          <a:lstStyle/>
          <a:p>
            <a:endParaRPr lang="en-IN" dirty="0"/>
          </a:p>
        </p:txBody>
      </p:sp>
      <p:sp>
        <p:nvSpPr>
          <p:cNvPr id="42" name="TextBox 41">
            <a:extLst>
              <a:ext uri="{FF2B5EF4-FFF2-40B4-BE49-F238E27FC236}">
                <a16:creationId xmlns:a16="http://schemas.microsoft.com/office/drawing/2014/main" id="{5453D24E-3504-6CF7-CB84-AE9318F96A47}"/>
              </a:ext>
            </a:extLst>
          </p:cNvPr>
          <p:cNvSpPr txBox="1"/>
          <p:nvPr/>
        </p:nvSpPr>
        <p:spPr>
          <a:xfrm>
            <a:off x="3077444" y="4368366"/>
            <a:ext cx="1872208"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Wide Area Network</a:t>
            </a:r>
            <a:endParaRPr lang="en-IN" sz="2400"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FB432E49-1568-25AF-50C7-1CBC90D3EC7D}"/>
              </a:ext>
            </a:extLst>
          </p:cNvPr>
          <p:cNvSpPr txBox="1"/>
          <p:nvPr/>
        </p:nvSpPr>
        <p:spPr>
          <a:xfrm>
            <a:off x="6323697" y="4345485"/>
            <a:ext cx="1991289"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MetroPolitan Area Network</a:t>
            </a:r>
            <a:endParaRPr lang="en-IN" sz="2400"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98D28E95-4F54-854B-4FDA-6E0C8F2ABE0D}"/>
              </a:ext>
            </a:extLst>
          </p:cNvPr>
          <p:cNvSpPr txBox="1"/>
          <p:nvPr/>
        </p:nvSpPr>
        <p:spPr>
          <a:xfrm>
            <a:off x="8657390" y="4334075"/>
            <a:ext cx="1902312"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Personal Area Network</a:t>
            </a:r>
            <a:endParaRPr lang="en-IN" sz="2400" dirty="0">
              <a:latin typeface="Times New Roman" panose="02020603050405020304" pitchFamily="18" charset="0"/>
              <a:cs typeface="Times New Roman" panose="02020603050405020304" pitchFamily="18" charset="0"/>
            </a:endParaRPr>
          </a:p>
        </p:txBody>
      </p:sp>
      <p:sp>
        <p:nvSpPr>
          <p:cNvPr id="9" name="Footer Placeholder 8">
            <a:extLst>
              <a:ext uri="{FF2B5EF4-FFF2-40B4-BE49-F238E27FC236}">
                <a16:creationId xmlns:a16="http://schemas.microsoft.com/office/drawing/2014/main" id="{A222411E-4BAD-9714-BFBF-6E387F46B88C}"/>
              </a:ext>
            </a:extLst>
          </p:cNvPr>
          <p:cNvSpPr>
            <a:spLocks noGrp="1"/>
          </p:cNvSpPr>
          <p:nvPr>
            <p:ph type="ftr" sz="quarter" idx="11"/>
          </p:nvPr>
        </p:nvSpPr>
        <p:spPr>
          <a:xfrm>
            <a:off x="4165057" y="6564201"/>
            <a:ext cx="3860297" cy="373831"/>
          </a:xfrm>
        </p:spPr>
        <p:txBody>
          <a:bodyPr/>
          <a:lstStyle/>
          <a:p>
            <a:r>
              <a:rPr lang="en-US" sz="1200" dirty="0">
                <a:latin typeface="Times New Roman" panose="02020603050405020304" pitchFamily="18" charset="0"/>
                <a:cs typeface="Times New Roman" panose="02020603050405020304" pitchFamily="18" charset="0"/>
              </a:rPr>
              <a:t>Department of Electrical and Electronics Engineering, ATMCE , Mysuru</a:t>
            </a:r>
            <a:endParaRPr lang="en-IN" sz="1200" dirty="0">
              <a:latin typeface="Times New Roman" panose="02020603050405020304" pitchFamily="18" charset="0"/>
              <a:cs typeface="Times New Roman" panose="02020603050405020304" pitchFamily="18" charset="0"/>
            </a:endParaRPr>
          </a:p>
        </p:txBody>
      </p:sp>
      <p:sp>
        <p:nvSpPr>
          <p:cNvPr id="10" name="Slide Number Placeholder 9">
            <a:extLst>
              <a:ext uri="{FF2B5EF4-FFF2-40B4-BE49-F238E27FC236}">
                <a16:creationId xmlns:a16="http://schemas.microsoft.com/office/drawing/2014/main" id="{693FA68E-77E6-2D6A-D532-435427F0ED45}"/>
              </a:ext>
            </a:extLst>
          </p:cNvPr>
          <p:cNvSpPr>
            <a:spLocks noGrp="1"/>
          </p:cNvSpPr>
          <p:nvPr>
            <p:ph type="sldNum" sz="quarter" idx="12"/>
          </p:nvPr>
        </p:nvSpPr>
        <p:spPr/>
        <p:txBody>
          <a:bodyPr/>
          <a:lstStyle/>
          <a:p>
            <a:fld id="{5F7448B6-5902-4693-A703-7C0541869471}" type="slidenum">
              <a:rPr lang="en-IN" smtClean="0"/>
              <a:t>6</a:t>
            </a:fld>
            <a:endParaRPr lang="en-IN"/>
          </a:p>
        </p:txBody>
      </p:sp>
    </p:spTree>
    <p:extLst>
      <p:ext uri="{BB962C8B-B14F-4D97-AF65-F5344CB8AC3E}">
        <p14:creationId xmlns:p14="http://schemas.microsoft.com/office/powerpoint/2010/main" val="1635909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par>
                                <p:cTn id="11" presetID="16" presetClass="entr" presetSubtype="21"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par>
                                <p:cTn id="14" presetID="16" presetClass="entr" presetSubtype="21"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arn(inVertical)">
                                      <p:cBhvr>
                                        <p:cTn id="16" dur="500"/>
                                        <p:tgtEl>
                                          <p:spTgt spid="16"/>
                                        </p:tgtEl>
                                      </p:cBhvr>
                                    </p:animEffect>
                                  </p:childTnLst>
                                </p:cTn>
                              </p:par>
                              <p:par>
                                <p:cTn id="17" presetID="16" presetClass="entr" presetSubtype="21"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arn(inVertical)">
                                      <p:cBhvr>
                                        <p:cTn id="19" dur="500"/>
                                        <p:tgtEl>
                                          <p:spTgt spid="20"/>
                                        </p:tgtEl>
                                      </p:cBhvr>
                                    </p:animEffect>
                                  </p:childTnLst>
                                </p:cTn>
                              </p:par>
                              <p:par>
                                <p:cTn id="20" presetID="16" presetClass="entr" presetSubtype="21"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arn(inVertical)">
                                      <p:cBhvr>
                                        <p:cTn id="22" dur="500"/>
                                        <p:tgtEl>
                                          <p:spTgt spid="28"/>
                                        </p:tgtEl>
                                      </p:cBhvr>
                                    </p:animEffect>
                                  </p:childTnLst>
                                </p:cTn>
                              </p:par>
                              <p:par>
                                <p:cTn id="23" presetID="16" presetClass="entr" presetSubtype="21"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barn(inVertical)">
                                      <p:cBhvr>
                                        <p:cTn id="25" dur="500"/>
                                        <p:tgtEl>
                                          <p:spTgt spid="29"/>
                                        </p:tgtEl>
                                      </p:cBhvr>
                                    </p:animEffect>
                                  </p:childTnLst>
                                </p:cTn>
                              </p:par>
                              <p:par>
                                <p:cTn id="26" presetID="16" presetClass="entr" presetSubtype="21"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barn(inVertical)">
                                      <p:cBhvr>
                                        <p:cTn id="28" dur="500"/>
                                        <p:tgtEl>
                                          <p:spTgt spid="30"/>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barn(inVertical)">
                                      <p:cBhvr>
                                        <p:cTn id="31" dur="500"/>
                                        <p:tgtEl>
                                          <p:spTgt spid="26"/>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barn(inVertical)">
                                      <p:cBhvr>
                                        <p:cTn id="34" dur="500"/>
                                        <p:tgtEl>
                                          <p:spTgt spid="34"/>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barn(inVertical)">
                                      <p:cBhvr>
                                        <p:cTn id="37" dur="500"/>
                                        <p:tgtEl>
                                          <p:spTgt spid="35"/>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barn(inVertical)">
                                      <p:cBhvr>
                                        <p:cTn id="40" dur="500"/>
                                        <p:tgtEl>
                                          <p:spTgt spid="36"/>
                                        </p:tgtEl>
                                      </p:cBhvr>
                                    </p:animEffect>
                                  </p:childTnLst>
                                </p:cTn>
                              </p:par>
                              <p:par>
                                <p:cTn id="41" presetID="16" presetClass="entr" presetSubtype="21" fill="hold" grpId="0" nodeType="withEffect" nodePh="1">
                                  <p:stCondLst>
                                    <p:cond delay="0"/>
                                  </p:stCondLst>
                                  <p:endCondLst>
                                    <p:cond evt="begin" delay="0">
                                      <p:tn val="41"/>
                                    </p:cond>
                                  </p:endCondLst>
                                  <p:childTnLst>
                                    <p:set>
                                      <p:cBhvr>
                                        <p:cTn id="42" dur="1" fill="hold">
                                          <p:stCondLst>
                                            <p:cond delay="0"/>
                                          </p:stCondLst>
                                        </p:cTn>
                                        <p:tgtEl>
                                          <p:spTgt spid="38"/>
                                        </p:tgtEl>
                                        <p:attrNameLst>
                                          <p:attrName>style.visibility</p:attrName>
                                        </p:attrNameLst>
                                      </p:cBhvr>
                                      <p:to>
                                        <p:strVal val="visible"/>
                                      </p:to>
                                    </p:set>
                                    <p:animEffect transition="in" filter="barn(inVertical)">
                                      <p:cBhvr>
                                        <p:cTn id="43" dur="500"/>
                                        <p:tgtEl>
                                          <p:spTgt spid="38"/>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barn(inVertical)">
                                      <p:cBhvr>
                                        <p:cTn id="46" dur="500"/>
                                        <p:tgtEl>
                                          <p:spTgt spid="39"/>
                                        </p:tgtEl>
                                      </p:cBhvr>
                                    </p:animEffect>
                                  </p:childTnLst>
                                </p:cTn>
                              </p:par>
                              <p:par>
                                <p:cTn id="47" presetID="16" presetClass="entr" presetSubtype="21" fill="hold" grpId="0" nodeType="withEffect" nodePh="1">
                                  <p:stCondLst>
                                    <p:cond delay="0"/>
                                  </p:stCondLst>
                                  <p:endCondLst>
                                    <p:cond evt="begin" delay="0">
                                      <p:tn val="47"/>
                                    </p:cond>
                                  </p:endCondLst>
                                  <p:childTnLst>
                                    <p:set>
                                      <p:cBhvr>
                                        <p:cTn id="48" dur="1" fill="hold">
                                          <p:stCondLst>
                                            <p:cond delay="0"/>
                                          </p:stCondLst>
                                        </p:cTn>
                                        <p:tgtEl>
                                          <p:spTgt spid="32"/>
                                        </p:tgtEl>
                                        <p:attrNameLst>
                                          <p:attrName>style.visibility</p:attrName>
                                        </p:attrNameLst>
                                      </p:cBhvr>
                                      <p:to>
                                        <p:strVal val="visible"/>
                                      </p:to>
                                    </p:set>
                                    <p:animEffect transition="in" filter="barn(inVertical)">
                                      <p:cBhvr>
                                        <p:cTn id="49" dur="500"/>
                                        <p:tgtEl>
                                          <p:spTgt spid="32"/>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barn(inVertical)">
                                      <p:cBhvr>
                                        <p:cTn id="52" dur="500"/>
                                        <p:tgtEl>
                                          <p:spTgt spid="42"/>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barn(inVertical)">
                                      <p:cBhvr>
                                        <p:cTn id="55" dur="500"/>
                                        <p:tgtEl>
                                          <p:spTgt spid="33"/>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barn(inVertical)">
                                      <p:cBhvr>
                                        <p:cTn id="5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6" grpId="0" animBg="1"/>
      <p:bldP spid="34" grpId="0" animBg="1"/>
      <p:bldP spid="35" grpId="0" animBg="1"/>
      <p:bldP spid="36" grpId="0" animBg="1"/>
      <p:bldP spid="38" grpId="0"/>
      <p:bldP spid="39" grpId="0"/>
      <p:bldP spid="32" grpId="0"/>
      <p:bldP spid="42" grpId="0"/>
      <p:bldP spid="33" grpId="0"/>
      <p:bldP spid="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9309B5-08B8-25B0-7171-AB79C1C9163E}"/>
              </a:ext>
            </a:extLst>
          </p:cNvPr>
          <p:cNvSpPr txBox="1"/>
          <p:nvPr/>
        </p:nvSpPr>
        <p:spPr>
          <a:xfrm>
            <a:off x="190550" y="990477"/>
            <a:ext cx="8352061" cy="4893647"/>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LAN is a network which is designed to operate over a small physical area such as an office, factory or a group of buildings.</a:t>
            </a:r>
          </a:p>
          <a:p>
            <a:pPr marL="342900" indent="-3429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LAN’ s are easy to design and troubleshoot.</a:t>
            </a:r>
          </a:p>
          <a:p>
            <a:pPr marL="342900" indent="-3429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Exchange of information and sharing of resources becomes easy because of LAN.</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In LAN all machines are connected to a single cable. </a:t>
            </a:r>
          </a:p>
          <a:p>
            <a:pPr marL="342900" indent="-3429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Different types of topologies such as star, tree, bus, ring, etc can be used. </a:t>
            </a:r>
          </a:p>
          <a:p>
            <a:pPr marL="342900" indent="-3429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is usually a privately owned net.</a:t>
            </a:r>
            <a:endParaRPr lang="en-IN" sz="2400" dirty="0">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20886995-4BFA-65CD-4580-2BDC26CA9B3F}"/>
              </a:ext>
            </a:extLst>
          </p:cNvPr>
          <p:cNvSpPr/>
          <p:nvPr/>
        </p:nvSpPr>
        <p:spPr>
          <a:xfrm>
            <a:off x="2278782" y="98502"/>
            <a:ext cx="7056784" cy="720080"/>
          </a:xfrm>
          <a:prstGeom prst="roundRect">
            <a:avLst/>
          </a:prstGeom>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latin typeface="Times New Roman" panose="02020603050405020304" pitchFamily="18" charset="0"/>
                <a:cs typeface="Times New Roman" panose="02020603050405020304" pitchFamily="18" charset="0"/>
              </a:rPr>
              <a:t>LOCAL AREA NETWORK(LAN)</a:t>
            </a:r>
          </a:p>
        </p:txBody>
      </p:sp>
      <p:pic>
        <p:nvPicPr>
          <p:cNvPr id="10" name="image12.jpeg">
            <a:extLst>
              <a:ext uri="{FF2B5EF4-FFF2-40B4-BE49-F238E27FC236}">
                <a16:creationId xmlns:a16="http://schemas.microsoft.com/office/drawing/2014/main" id="{1BB423DF-405F-C6ED-7978-70F690852493}"/>
              </a:ext>
            </a:extLst>
          </p:cNvPr>
          <p:cNvPicPr>
            <a:picLocks noChangeAspect="1"/>
          </p:cNvPicPr>
          <p:nvPr/>
        </p:nvPicPr>
        <p:blipFill>
          <a:blip r:embed="rId2" cstate="print"/>
          <a:stretch>
            <a:fillRect/>
          </a:stretch>
        </p:blipFill>
        <p:spPr>
          <a:xfrm>
            <a:off x="8831510" y="1782564"/>
            <a:ext cx="3168353" cy="2808312"/>
          </a:xfrm>
          <a:prstGeom prst="rect">
            <a:avLst/>
          </a:prstGeom>
        </p:spPr>
      </p:pic>
      <p:sp>
        <p:nvSpPr>
          <p:cNvPr id="11" name="Footer Placeholder 10">
            <a:extLst>
              <a:ext uri="{FF2B5EF4-FFF2-40B4-BE49-F238E27FC236}">
                <a16:creationId xmlns:a16="http://schemas.microsoft.com/office/drawing/2014/main" id="{A6658A54-CC0E-B814-5B71-FAF2EAFBC2F4}"/>
              </a:ext>
            </a:extLst>
          </p:cNvPr>
          <p:cNvSpPr>
            <a:spLocks noGrp="1"/>
          </p:cNvSpPr>
          <p:nvPr>
            <p:ph type="ftr" sz="quarter" idx="11"/>
          </p:nvPr>
        </p:nvSpPr>
        <p:spPr>
          <a:xfrm>
            <a:off x="4165057" y="6647682"/>
            <a:ext cx="3860297" cy="373831"/>
          </a:xfrm>
        </p:spPr>
        <p:txBody>
          <a:bodyPr/>
          <a:lstStyle/>
          <a:p>
            <a:r>
              <a:rPr lang="en-US" sz="1200" dirty="0">
                <a:latin typeface="Times New Roman" panose="02020603050405020304" pitchFamily="18" charset="0"/>
                <a:cs typeface="Times New Roman" panose="02020603050405020304" pitchFamily="18" charset="0"/>
              </a:rPr>
              <a:t>Department of Electrical and Electronics Engineering, ATMCE , Mysuru</a:t>
            </a:r>
            <a:endParaRPr lang="en-IN" sz="1200" dirty="0">
              <a:latin typeface="Times New Roman" panose="02020603050405020304" pitchFamily="18" charset="0"/>
              <a:cs typeface="Times New Roman" panose="02020603050405020304" pitchFamily="18" charset="0"/>
            </a:endParaRPr>
          </a:p>
        </p:txBody>
      </p:sp>
      <p:sp>
        <p:nvSpPr>
          <p:cNvPr id="12" name="Slide Number Placeholder 11">
            <a:extLst>
              <a:ext uri="{FF2B5EF4-FFF2-40B4-BE49-F238E27FC236}">
                <a16:creationId xmlns:a16="http://schemas.microsoft.com/office/drawing/2014/main" id="{41B297D3-5EB2-A45F-DBA4-BC70312DC5DA}"/>
              </a:ext>
            </a:extLst>
          </p:cNvPr>
          <p:cNvSpPr>
            <a:spLocks noGrp="1"/>
          </p:cNvSpPr>
          <p:nvPr>
            <p:ph type="sldNum" sz="quarter" idx="12"/>
          </p:nvPr>
        </p:nvSpPr>
        <p:spPr/>
        <p:txBody>
          <a:bodyPr/>
          <a:lstStyle/>
          <a:p>
            <a:fld id="{5F7448B6-5902-4693-A703-7C0541869471}" type="slidenum">
              <a:rPr lang="en-IN" smtClean="0"/>
              <a:t>7</a:t>
            </a:fld>
            <a:endParaRPr lang="en-IN"/>
          </a:p>
        </p:txBody>
      </p:sp>
    </p:spTree>
    <p:extLst>
      <p:ext uri="{BB962C8B-B14F-4D97-AF65-F5344CB8AC3E}">
        <p14:creationId xmlns:p14="http://schemas.microsoft.com/office/powerpoint/2010/main" val="152363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barn(inVertical)">
                                      <p:cBhvr>
                                        <p:cTn id="18" dur="500"/>
                                        <p:tgtEl>
                                          <p:spTgt spid="2">
                                            <p:txEl>
                                              <p:pRg st="0" end="0"/>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barn(inVertical)">
                                      <p:cBhvr>
                                        <p:cTn id="21" dur="500"/>
                                        <p:tgtEl>
                                          <p:spTgt spid="2">
                                            <p:txEl>
                                              <p:pRg st="2" end="2"/>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barn(inVertical)">
                                      <p:cBhvr>
                                        <p:cTn id="24" dur="500"/>
                                        <p:tgtEl>
                                          <p:spTgt spid="2">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barn(inVertical)">
                                      <p:cBhvr>
                                        <p:cTn id="30" dur="500"/>
                                        <p:tgtEl>
                                          <p:spTgt spid="2">
                                            <p:txEl>
                                              <p:pRg st="7" end="7"/>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animEffect transition="in" filter="barn(inVertical)">
                                      <p:cBhvr>
                                        <p:cTn id="33"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7D4B14D-53C7-E060-1177-6D7CFAF31370}"/>
              </a:ext>
            </a:extLst>
          </p:cNvPr>
          <p:cNvSpPr/>
          <p:nvPr/>
        </p:nvSpPr>
        <p:spPr>
          <a:xfrm>
            <a:off x="2350790" y="126380"/>
            <a:ext cx="6984776" cy="720080"/>
          </a:xfrm>
          <a:prstGeom prst="roundRect">
            <a:avLst/>
          </a:prstGeom>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latin typeface="Times New Roman" panose="02020603050405020304" pitchFamily="18" charset="0"/>
                <a:cs typeface="Times New Roman" panose="02020603050405020304" pitchFamily="18" charset="0"/>
              </a:rPr>
              <a:t>WIDE AREA NETWORK(WAN)</a:t>
            </a:r>
          </a:p>
        </p:txBody>
      </p:sp>
      <p:sp>
        <p:nvSpPr>
          <p:cNvPr id="3" name="TextBox 2">
            <a:extLst>
              <a:ext uri="{FF2B5EF4-FFF2-40B4-BE49-F238E27FC236}">
                <a16:creationId xmlns:a16="http://schemas.microsoft.com/office/drawing/2014/main" id="{F75DA3B6-DD63-2CAE-FCE9-484472C20630}"/>
              </a:ext>
            </a:extLst>
          </p:cNvPr>
          <p:cNvSpPr txBox="1"/>
          <p:nvPr/>
        </p:nvSpPr>
        <p:spPr>
          <a:xfrm>
            <a:off x="262558" y="1134492"/>
            <a:ext cx="7200800" cy="4524315"/>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When network spans over a large distance or when the computers to be connected to each other are at widely separated locations a local area network cannot be used. </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Hence a wide area network (WAN) is installed. </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communication between different users of WAN is established using leased telephone lines, satellite links and similar channels.</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It is cheaper and more efficient to use the phone network for the link. </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Most WAN networks are used to transfer large blocks of data between its us.</a:t>
            </a:r>
            <a:endParaRPr lang="en-IN" sz="2400" dirty="0">
              <a:latin typeface="Times New Roman" panose="02020603050405020304" pitchFamily="18" charset="0"/>
              <a:cs typeface="Times New Roman" panose="02020603050405020304" pitchFamily="18" charset="0"/>
            </a:endParaRPr>
          </a:p>
        </p:txBody>
      </p:sp>
      <p:pic>
        <p:nvPicPr>
          <p:cNvPr id="9" name="image13.jpeg">
            <a:extLst>
              <a:ext uri="{FF2B5EF4-FFF2-40B4-BE49-F238E27FC236}">
                <a16:creationId xmlns:a16="http://schemas.microsoft.com/office/drawing/2014/main" id="{148A8FC9-AEF8-3F08-7BFA-A5A30C761277}"/>
              </a:ext>
            </a:extLst>
          </p:cNvPr>
          <p:cNvPicPr>
            <a:picLocks noChangeAspect="1"/>
          </p:cNvPicPr>
          <p:nvPr/>
        </p:nvPicPr>
        <p:blipFill>
          <a:blip r:embed="rId2" cstate="print"/>
          <a:stretch>
            <a:fillRect/>
          </a:stretch>
        </p:blipFill>
        <p:spPr>
          <a:xfrm>
            <a:off x="7679382" y="1648296"/>
            <a:ext cx="3706988" cy="3600401"/>
          </a:xfrm>
          <a:prstGeom prst="rect">
            <a:avLst/>
          </a:prstGeom>
        </p:spPr>
      </p:pic>
      <p:sp>
        <p:nvSpPr>
          <p:cNvPr id="11" name="Footer Placeholder 10">
            <a:extLst>
              <a:ext uri="{FF2B5EF4-FFF2-40B4-BE49-F238E27FC236}">
                <a16:creationId xmlns:a16="http://schemas.microsoft.com/office/drawing/2014/main" id="{38FCF55D-A1B7-E4DB-56BE-F5085458872F}"/>
              </a:ext>
            </a:extLst>
          </p:cNvPr>
          <p:cNvSpPr>
            <a:spLocks noGrp="1"/>
          </p:cNvSpPr>
          <p:nvPr>
            <p:ph type="ftr" sz="quarter" idx="11"/>
          </p:nvPr>
        </p:nvSpPr>
        <p:spPr>
          <a:xfrm>
            <a:off x="4165057" y="6647682"/>
            <a:ext cx="3860297" cy="373831"/>
          </a:xfrm>
        </p:spPr>
        <p:txBody>
          <a:bodyPr/>
          <a:lstStyle/>
          <a:p>
            <a:r>
              <a:rPr lang="en-US" sz="1200" dirty="0">
                <a:latin typeface="Times New Roman" panose="02020603050405020304" pitchFamily="18" charset="0"/>
                <a:cs typeface="Times New Roman" panose="02020603050405020304" pitchFamily="18" charset="0"/>
              </a:rPr>
              <a:t>Department of Electrical and Electronics Engineering, ATMCE , Mysuru</a:t>
            </a:r>
            <a:endParaRPr lang="en-IN" sz="1200" dirty="0">
              <a:latin typeface="Times New Roman" panose="02020603050405020304" pitchFamily="18" charset="0"/>
              <a:cs typeface="Times New Roman" panose="02020603050405020304" pitchFamily="18" charset="0"/>
            </a:endParaRPr>
          </a:p>
        </p:txBody>
      </p:sp>
      <p:sp>
        <p:nvSpPr>
          <p:cNvPr id="12" name="Slide Number Placeholder 11">
            <a:extLst>
              <a:ext uri="{FF2B5EF4-FFF2-40B4-BE49-F238E27FC236}">
                <a16:creationId xmlns:a16="http://schemas.microsoft.com/office/drawing/2014/main" id="{203FC1A7-C39C-61AD-2525-3279D659AED2}"/>
              </a:ext>
            </a:extLst>
          </p:cNvPr>
          <p:cNvSpPr>
            <a:spLocks noGrp="1"/>
          </p:cNvSpPr>
          <p:nvPr>
            <p:ph type="sldNum" sz="quarter" idx="12"/>
          </p:nvPr>
        </p:nvSpPr>
        <p:spPr/>
        <p:txBody>
          <a:bodyPr/>
          <a:lstStyle/>
          <a:p>
            <a:fld id="{5F7448B6-5902-4693-A703-7C0541869471}" type="slidenum">
              <a:rPr lang="en-IN" smtClean="0"/>
              <a:t>8</a:t>
            </a:fld>
            <a:endParaRPr lang="en-IN"/>
          </a:p>
        </p:txBody>
      </p:sp>
    </p:spTree>
    <p:extLst>
      <p:ext uri="{BB962C8B-B14F-4D97-AF65-F5344CB8AC3E}">
        <p14:creationId xmlns:p14="http://schemas.microsoft.com/office/powerpoint/2010/main" val="27044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par>
                                <p:cTn id="11" presetID="16" presetClass="entr" presetSubtype="21"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barn(inVertical)">
                                      <p:cBhvr>
                                        <p:cTn id="18" dur="500"/>
                                        <p:tgtEl>
                                          <p:spTgt spid="3">
                                            <p:txEl>
                                              <p:pRg st="0" end="0"/>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barn(inVertical)">
                                      <p:cBhvr>
                                        <p:cTn id="21" dur="500"/>
                                        <p:tgtEl>
                                          <p:spTgt spid="3">
                                            <p:txEl>
                                              <p:pRg st="1" end="1"/>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arn(inVertical)">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9291" y="1577680"/>
            <a:ext cx="9791813" cy="474410"/>
          </a:xfrm>
          <a:prstGeom prst="rect">
            <a:avLst/>
          </a:prstGeom>
          <a:noFill/>
        </p:spPr>
        <p:txBody>
          <a:bodyPr wrap="square" lIns="119302" tIns="59651" rIns="119302" bIns="59651" rtlCol="0">
            <a:spAutoFit/>
          </a:bodyPr>
          <a:lstStyle/>
          <a:p>
            <a:endParaRPr lang="en-IN" dirty="0"/>
          </a:p>
        </p:txBody>
      </p:sp>
      <p:sp>
        <p:nvSpPr>
          <p:cNvPr id="2" name="Rectangle: Rounded Corners 1">
            <a:extLst>
              <a:ext uri="{FF2B5EF4-FFF2-40B4-BE49-F238E27FC236}">
                <a16:creationId xmlns:a16="http://schemas.microsoft.com/office/drawing/2014/main" id="{543C47BB-914F-64C1-A11B-B7EF51B5EA61}"/>
              </a:ext>
            </a:extLst>
          </p:cNvPr>
          <p:cNvSpPr/>
          <p:nvPr/>
        </p:nvSpPr>
        <p:spPr>
          <a:xfrm>
            <a:off x="3790950" y="126380"/>
            <a:ext cx="3960440" cy="720080"/>
          </a:xfrm>
          <a:prstGeom prst="roundRect">
            <a:avLst/>
          </a:prstGeom>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600" dirty="0">
                <a:latin typeface="Times New Roman" panose="02020603050405020304" pitchFamily="18" charset="0"/>
                <a:cs typeface="Times New Roman" panose="02020603050405020304" pitchFamily="18" charset="0"/>
              </a:rPr>
              <a:t>DEVICES USED</a:t>
            </a:r>
          </a:p>
        </p:txBody>
      </p:sp>
      <p:pic>
        <p:nvPicPr>
          <p:cNvPr id="12" name="image14.png">
            <a:extLst>
              <a:ext uri="{FF2B5EF4-FFF2-40B4-BE49-F238E27FC236}">
                <a16:creationId xmlns:a16="http://schemas.microsoft.com/office/drawing/2014/main" id="{67483959-246C-7295-40BD-86D863106908}"/>
              </a:ext>
            </a:extLst>
          </p:cNvPr>
          <p:cNvPicPr>
            <a:picLocks noChangeAspect="1"/>
          </p:cNvPicPr>
          <p:nvPr/>
        </p:nvPicPr>
        <p:blipFill>
          <a:blip r:embed="rId3" cstate="print"/>
          <a:stretch>
            <a:fillRect/>
          </a:stretch>
        </p:blipFill>
        <p:spPr>
          <a:xfrm>
            <a:off x="1198662" y="846460"/>
            <a:ext cx="3312368" cy="3070646"/>
          </a:xfrm>
          <a:prstGeom prst="rect">
            <a:avLst/>
          </a:prstGeom>
        </p:spPr>
      </p:pic>
      <p:pic>
        <p:nvPicPr>
          <p:cNvPr id="13" name="image15.png">
            <a:extLst>
              <a:ext uri="{FF2B5EF4-FFF2-40B4-BE49-F238E27FC236}">
                <a16:creationId xmlns:a16="http://schemas.microsoft.com/office/drawing/2014/main" id="{425742DC-7F88-1A02-6B47-C897F3FB843B}"/>
              </a:ext>
            </a:extLst>
          </p:cNvPr>
          <p:cNvPicPr>
            <a:picLocks noChangeAspect="1"/>
          </p:cNvPicPr>
          <p:nvPr/>
        </p:nvPicPr>
        <p:blipFill>
          <a:blip r:embed="rId4" cstate="print"/>
          <a:stretch>
            <a:fillRect/>
          </a:stretch>
        </p:blipFill>
        <p:spPr>
          <a:xfrm>
            <a:off x="6815286" y="1134492"/>
            <a:ext cx="3960440" cy="2540893"/>
          </a:xfrm>
          <a:prstGeom prst="rect">
            <a:avLst/>
          </a:prstGeom>
        </p:spPr>
      </p:pic>
      <p:sp>
        <p:nvSpPr>
          <p:cNvPr id="3" name="TextBox 2">
            <a:extLst>
              <a:ext uri="{FF2B5EF4-FFF2-40B4-BE49-F238E27FC236}">
                <a16:creationId xmlns:a16="http://schemas.microsoft.com/office/drawing/2014/main" id="{2DFB1ED5-8BC4-C65C-2286-AFDBBA8A402B}"/>
              </a:ext>
            </a:extLst>
          </p:cNvPr>
          <p:cNvSpPr txBox="1"/>
          <p:nvPr/>
        </p:nvSpPr>
        <p:spPr>
          <a:xfrm>
            <a:off x="838622" y="3917106"/>
            <a:ext cx="4536504" cy="1200329"/>
          </a:xfrm>
          <a:prstGeom prst="rect">
            <a:avLst/>
          </a:prstGeom>
          <a:noFill/>
        </p:spPr>
        <p:txBody>
          <a:bodyPr wrap="square" rtlCol="0">
            <a:spAutoFit/>
          </a:bodyPr>
          <a:lstStyle/>
          <a:p>
            <a:pPr algn="just"/>
            <a:r>
              <a:rPr lang="en-US" sz="2400" b="1" u="sng" dirty="0">
                <a:latin typeface="Times New Roman" panose="02020603050405020304" pitchFamily="18" charset="0"/>
                <a:cs typeface="Times New Roman" panose="02020603050405020304" pitchFamily="18" charset="0"/>
              </a:rPr>
              <a:t>PC: </a:t>
            </a:r>
            <a:r>
              <a:rPr lang="en-US" sz="2400" dirty="0">
                <a:latin typeface="Times New Roman" panose="02020603050405020304" pitchFamily="18" charset="0"/>
                <a:cs typeface="Times New Roman" panose="02020603050405020304" pitchFamily="18" charset="0"/>
              </a:rPr>
              <a:t>It is a computer which are intended to be operated directly by a user. </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1E4D9CC-F179-EF3D-7F9D-F5AA9A5EC095}"/>
              </a:ext>
            </a:extLst>
          </p:cNvPr>
          <p:cNvSpPr txBox="1"/>
          <p:nvPr/>
        </p:nvSpPr>
        <p:spPr>
          <a:xfrm>
            <a:off x="6815287" y="3510756"/>
            <a:ext cx="4536504" cy="1938992"/>
          </a:xfrm>
          <a:prstGeom prst="rect">
            <a:avLst/>
          </a:prstGeom>
          <a:noFill/>
        </p:spPr>
        <p:txBody>
          <a:bodyPr wrap="square" rtlCol="0">
            <a:spAutoFit/>
          </a:bodyPr>
          <a:lstStyle/>
          <a:p>
            <a:pPr algn="just"/>
            <a:r>
              <a:rPr lang="en-US" sz="2400" b="1" u="sng" dirty="0">
                <a:latin typeface="Times New Roman" panose="02020603050405020304" pitchFamily="18" charset="0"/>
                <a:cs typeface="Times New Roman" panose="02020603050405020304" pitchFamily="18" charset="0"/>
              </a:rPr>
              <a:t>Switch: </a:t>
            </a:r>
            <a:r>
              <a:rPr lang="en-US" sz="2400" dirty="0">
                <a:latin typeface="Times New Roman" panose="02020603050405020304" pitchFamily="18" charset="0"/>
                <a:cs typeface="Times New Roman" panose="02020603050405020304" pitchFamily="18" charset="0"/>
              </a:rPr>
              <a:t>A network Switch is a hardware device that connects devices on the network by using packet to receive and forward data to the destination device</a:t>
            </a:r>
            <a:r>
              <a:rPr lang="en-US" dirty="0"/>
              <a:t>.</a:t>
            </a:r>
            <a:endParaRPr lang="en-IN" dirty="0"/>
          </a:p>
        </p:txBody>
      </p:sp>
      <p:sp>
        <p:nvSpPr>
          <p:cNvPr id="14" name="Footer Placeholder 13">
            <a:extLst>
              <a:ext uri="{FF2B5EF4-FFF2-40B4-BE49-F238E27FC236}">
                <a16:creationId xmlns:a16="http://schemas.microsoft.com/office/drawing/2014/main" id="{AEF2CE38-5AEB-7656-DEB9-4DF0B6269FD4}"/>
              </a:ext>
            </a:extLst>
          </p:cNvPr>
          <p:cNvSpPr>
            <a:spLocks noGrp="1"/>
          </p:cNvSpPr>
          <p:nvPr>
            <p:ph type="ftr" sz="quarter" idx="11"/>
          </p:nvPr>
        </p:nvSpPr>
        <p:spPr>
          <a:xfrm>
            <a:off x="4165057" y="6612902"/>
            <a:ext cx="3860297" cy="373831"/>
          </a:xfrm>
        </p:spPr>
        <p:txBody>
          <a:bodyPr/>
          <a:lstStyle/>
          <a:p>
            <a:r>
              <a:rPr lang="en-US" sz="1200" dirty="0">
                <a:latin typeface="Times New Roman" panose="02020603050405020304" pitchFamily="18" charset="0"/>
                <a:cs typeface="Times New Roman" panose="02020603050405020304" pitchFamily="18" charset="0"/>
              </a:rPr>
              <a:t>Department of Electrical and Electronics Engineering, ATMCE , Mysuru</a:t>
            </a:r>
            <a:endParaRPr lang="en-IN" sz="1200" dirty="0">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id="{991311ED-3FDB-B64A-74B8-A29DD9D86FAD}"/>
              </a:ext>
            </a:extLst>
          </p:cNvPr>
          <p:cNvSpPr>
            <a:spLocks noGrp="1"/>
          </p:cNvSpPr>
          <p:nvPr>
            <p:ph type="sldNum" sz="quarter" idx="12"/>
          </p:nvPr>
        </p:nvSpPr>
        <p:spPr/>
        <p:txBody>
          <a:bodyPr/>
          <a:lstStyle/>
          <a:p>
            <a:fld id="{5F7448B6-5902-4693-A703-7C0541869471}" type="slidenum">
              <a:rPr lang="en-IN" smtClean="0"/>
              <a:t>9</a:t>
            </a:fld>
            <a:endParaRPr lang="en-IN"/>
          </a:p>
        </p:txBody>
      </p:sp>
    </p:spTree>
    <p:extLst>
      <p:ext uri="{BB962C8B-B14F-4D97-AF65-F5344CB8AC3E}">
        <p14:creationId xmlns:p14="http://schemas.microsoft.com/office/powerpoint/2010/main" val="1892913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par>
                                <p:cTn id="11" presetID="16" presetClass="entr" presetSubtype="21"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arn(inVertical)">
                                      <p:cBhvr>
                                        <p:cTn id="18" dur="500"/>
                                        <p:tgtEl>
                                          <p:spTgt spid="13"/>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arn(inVertical)">
                                      <p:cBhvr>
                                        <p:cTn id="21" dur="500"/>
                                        <p:tgtEl>
                                          <p:spTgt spid="3"/>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inVertic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P spid="3"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1951</TotalTime>
  <Words>1741</Words>
  <Application>Microsoft Office PowerPoint</Application>
  <PresentationFormat>Custom</PresentationFormat>
  <Paragraphs>232</Paragraphs>
  <Slides>30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                                </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INTERSHIP/PROFESSIONAL PRACTICE Topic:Indutrial Automation Using PLC and SCADA Training center:Innova</dc:title>
  <dc:creator>ADMIN</dc:creator>
  <cp:lastModifiedBy>Madhugowda</cp:lastModifiedBy>
  <cp:revision>191</cp:revision>
  <dcterms:created xsi:type="dcterms:W3CDTF">2021-10-17T11:20:41Z</dcterms:created>
  <dcterms:modified xsi:type="dcterms:W3CDTF">2022-07-08T05:14:31Z</dcterms:modified>
</cp:coreProperties>
</file>