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43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60E04C-596D-48F2-A7DE-70A2EB197F8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B3CD39-226C-4073-8960-49890BAC32C8}">
      <dgm:prSet/>
      <dgm:spPr/>
      <dgm:t>
        <a:bodyPr/>
        <a:lstStyle/>
        <a:p>
          <a:r>
            <a:rPr lang="en-IN" dirty="0"/>
            <a:t>accoreconsole.exe /</a:t>
          </a:r>
          <a:r>
            <a:rPr lang="en-IN" dirty="0" err="1"/>
            <a:t>i</a:t>
          </a:r>
          <a:r>
            <a:rPr lang="en-IN" dirty="0"/>
            <a:t> </a:t>
          </a:r>
          <a:r>
            <a:rPr lang="en-IN" dirty="0" err="1"/>
            <a:t>test.dwg</a:t>
          </a:r>
          <a:endParaRPr lang="en-US" dirty="0"/>
        </a:p>
      </dgm:t>
    </dgm:pt>
    <dgm:pt modelId="{D9B31709-FC6F-4AA2-B096-8FB120320827}" type="parTrans" cxnId="{5BD877B1-C1FF-4FC8-954E-29F852B6C0D6}">
      <dgm:prSet/>
      <dgm:spPr/>
      <dgm:t>
        <a:bodyPr/>
        <a:lstStyle/>
        <a:p>
          <a:endParaRPr lang="en-US"/>
        </a:p>
      </dgm:t>
    </dgm:pt>
    <dgm:pt modelId="{783DEF14-231E-4792-9B4B-ABA1C139128A}" type="sibTrans" cxnId="{5BD877B1-C1FF-4FC8-954E-29F852B6C0D6}">
      <dgm:prSet/>
      <dgm:spPr/>
      <dgm:t>
        <a:bodyPr/>
        <a:lstStyle/>
        <a:p>
          <a:endParaRPr lang="en-US"/>
        </a:p>
      </dgm:t>
    </dgm:pt>
    <dgm:pt modelId="{4925E3F7-6CC4-41E1-A6D0-301516013259}">
      <dgm:prSet/>
      <dgm:spPr/>
      <dgm:t>
        <a:bodyPr/>
        <a:lstStyle/>
        <a:p>
          <a:r>
            <a:rPr lang="en-IN" dirty="0"/>
            <a:t>/al D:\Path\To\Bundle</a:t>
          </a:r>
          <a:endParaRPr lang="en-US" dirty="0"/>
        </a:p>
      </dgm:t>
    </dgm:pt>
    <dgm:pt modelId="{2F2E8529-9065-4AEC-8D49-499D804663E4}" type="parTrans" cxnId="{63DA90BA-F3CA-4ACC-8DC3-AD839FEA8358}">
      <dgm:prSet/>
      <dgm:spPr/>
      <dgm:t>
        <a:bodyPr/>
        <a:lstStyle/>
        <a:p>
          <a:endParaRPr lang="en-US"/>
        </a:p>
      </dgm:t>
    </dgm:pt>
    <dgm:pt modelId="{E8963BEE-383D-4D6B-B964-2C1135D89DB6}" type="sibTrans" cxnId="{63DA90BA-F3CA-4ACC-8DC3-AD839FEA8358}">
      <dgm:prSet/>
      <dgm:spPr/>
      <dgm:t>
        <a:bodyPr/>
        <a:lstStyle/>
        <a:p>
          <a:endParaRPr lang="en-US"/>
        </a:p>
      </dgm:t>
    </dgm:pt>
    <dgm:pt modelId="{9826FD08-6679-477B-B039-D8759669727C}">
      <dgm:prSet/>
      <dgm:spPr/>
      <dgm:t>
        <a:bodyPr/>
        <a:lstStyle/>
        <a:p>
          <a:r>
            <a:rPr lang="en-IN" dirty="0"/>
            <a:t>/s </a:t>
          </a:r>
          <a:r>
            <a:rPr lang="en-US" dirty="0"/>
            <a:t>D:\Path\To\run.scr</a:t>
          </a:r>
        </a:p>
      </dgm:t>
    </dgm:pt>
    <dgm:pt modelId="{10EC64EF-E345-4F79-9888-69E8B23362A2}" type="parTrans" cxnId="{ACD25357-6C77-4094-89B2-B16D9710FC8C}">
      <dgm:prSet/>
      <dgm:spPr/>
      <dgm:t>
        <a:bodyPr/>
        <a:lstStyle/>
        <a:p>
          <a:endParaRPr lang="en-US"/>
        </a:p>
      </dgm:t>
    </dgm:pt>
    <dgm:pt modelId="{4B2BACD6-44E0-48FE-AF28-47D001CA1D22}" type="sibTrans" cxnId="{ACD25357-6C77-4094-89B2-B16D9710FC8C}">
      <dgm:prSet/>
      <dgm:spPr/>
      <dgm:t>
        <a:bodyPr/>
        <a:lstStyle/>
        <a:p>
          <a:endParaRPr lang="en-US"/>
        </a:p>
      </dgm:t>
    </dgm:pt>
    <dgm:pt modelId="{FC7BF275-CFFF-4CAD-96B6-F2AC779B28D8}">
      <dgm:prSet/>
      <dgm:spPr/>
      <dgm:t>
        <a:bodyPr/>
        <a:lstStyle/>
        <a:p>
          <a:r>
            <a:rPr lang="en-IN" dirty="0"/>
            <a:t>/isolate user1 D:\Path\To\ToDelete  [</a:t>
          </a:r>
          <a:r>
            <a:rPr lang="en-IN" dirty="0">
              <a:solidFill>
                <a:srgbClr val="FF0000"/>
              </a:solidFill>
            </a:rPr>
            <a:t>*</a:t>
          </a:r>
          <a:r>
            <a:rPr lang="en-IN" dirty="0"/>
            <a:t>]</a:t>
          </a:r>
          <a:endParaRPr lang="en-US" dirty="0"/>
        </a:p>
      </dgm:t>
    </dgm:pt>
    <dgm:pt modelId="{00985539-7915-457E-8D59-F96F526BA1B3}" type="parTrans" cxnId="{2CC3EE62-2E18-48D4-817E-608214E4A382}">
      <dgm:prSet/>
      <dgm:spPr/>
      <dgm:t>
        <a:bodyPr/>
        <a:lstStyle/>
        <a:p>
          <a:endParaRPr lang="en-US"/>
        </a:p>
      </dgm:t>
    </dgm:pt>
    <dgm:pt modelId="{A3D002DF-F864-4885-9BB4-AD5590E6728F}" type="sibTrans" cxnId="{2CC3EE62-2E18-48D4-817E-608214E4A382}">
      <dgm:prSet/>
      <dgm:spPr/>
      <dgm:t>
        <a:bodyPr/>
        <a:lstStyle/>
        <a:p>
          <a:endParaRPr lang="en-US"/>
        </a:p>
      </dgm:t>
    </dgm:pt>
    <dgm:pt modelId="{51DD6298-408B-4516-A330-3FAE91954551}" type="pres">
      <dgm:prSet presAssocID="{0E60E04C-596D-48F2-A7DE-70A2EB197F83}" presName="vert0" presStyleCnt="0">
        <dgm:presLayoutVars>
          <dgm:dir/>
          <dgm:animOne val="branch"/>
          <dgm:animLvl val="lvl"/>
        </dgm:presLayoutVars>
      </dgm:prSet>
      <dgm:spPr/>
    </dgm:pt>
    <dgm:pt modelId="{433A8936-D5AD-4408-BA4D-95821A8056CC}" type="pres">
      <dgm:prSet presAssocID="{2EB3CD39-226C-4073-8960-49890BAC32C8}" presName="thickLine" presStyleLbl="alignNode1" presStyleIdx="0" presStyleCnt="4"/>
      <dgm:spPr/>
    </dgm:pt>
    <dgm:pt modelId="{EB1E5B17-B8C3-4244-B3BA-945E758CD71F}" type="pres">
      <dgm:prSet presAssocID="{2EB3CD39-226C-4073-8960-49890BAC32C8}" presName="horz1" presStyleCnt="0"/>
      <dgm:spPr/>
    </dgm:pt>
    <dgm:pt modelId="{08C53476-A2AF-4B74-95B1-D2FE79849F45}" type="pres">
      <dgm:prSet presAssocID="{2EB3CD39-226C-4073-8960-49890BAC32C8}" presName="tx1" presStyleLbl="revTx" presStyleIdx="0" presStyleCnt="4"/>
      <dgm:spPr/>
    </dgm:pt>
    <dgm:pt modelId="{C40B7F21-0645-464F-93FC-2E46D2E36F1B}" type="pres">
      <dgm:prSet presAssocID="{2EB3CD39-226C-4073-8960-49890BAC32C8}" presName="vert1" presStyleCnt="0"/>
      <dgm:spPr/>
    </dgm:pt>
    <dgm:pt modelId="{034B25E2-EB6D-474D-B27F-A4D2019EB830}" type="pres">
      <dgm:prSet presAssocID="{4925E3F7-6CC4-41E1-A6D0-301516013259}" presName="thickLine" presStyleLbl="alignNode1" presStyleIdx="1" presStyleCnt="4"/>
      <dgm:spPr/>
    </dgm:pt>
    <dgm:pt modelId="{3B1E7B7B-D243-45EC-A47B-B53D910E88ED}" type="pres">
      <dgm:prSet presAssocID="{4925E3F7-6CC4-41E1-A6D0-301516013259}" presName="horz1" presStyleCnt="0"/>
      <dgm:spPr/>
    </dgm:pt>
    <dgm:pt modelId="{792DB31E-54FF-4801-A665-08D9CC3209BF}" type="pres">
      <dgm:prSet presAssocID="{4925E3F7-6CC4-41E1-A6D0-301516013259}" presName="tx1" presStyleLbl="revTx" presStyleIdx="1" presStyleCnt="4"/>
      <dgm:spPr/>
    </dgm:pt>
    <dgm:pt modelId="{C05FA574-B2A1-44EA-A6D3-8D0D02CFD83E}" type="pres">
      <dgm:prSet presAssocID="{4925E3F7-6CC4-41E1-A6D0-301516013259}" presName="vert1" presStyleCnt="0"/>
      <dgm:spPr/>
    </dgm:pt>
    <dgm:pt modelId="{095B4C17-4CBF-4060-BBE1-9D9AD825D86F}" type="pres">
      <dgm:prSet presAssocID="{9826FD08-6679-477B-B039-D8759669727C}" presName="thickLine" presStyleLbl="alignNode1" presStyleIdx="2" presStyleCnt="4"/>
      <dgm:spPr/>
    </dgm:pt>
    <dgm:pt modelId="{7A92F7B7-2139-4338-BE1D-CC535396E622}" type="pres">
      <dgm:prSet presAssocID="{9826FD08-6679-477B-B039-D8759669727C}" presName="horz1" presStyleCnt="0"/>
      <dgm:spPr/>
    </dgm:pt>
    <dgm:pt modelId="{9372FF0B-A04B-45DF-AC48-E9D891929B79}" type="pres">
      <dgm:prSet presAssocID="{9826FD08-6679-477B-B039-D8759669727C}" presName="tx1" presStyleLbl="revTx" presStyleIdx="2" presStyleCnt="4"/>
      <dgm:spPr/>
    </dgm:pt>
    <dgm:pt modelId="{F594AADE-F15F-48C3-BDC0-EADD4F72AC70}" type="pres">
      <dgm:prSet presAssocID="{9826FD08-6679-477B-B039-D8759669727C}" presName="vert1" presStyleCnt="0"/>
      <dgm:spPr/>
    </dgm:pt>
    <dgm:pt modelId="{60D37C35-BAB6-447F-9618-48E38CBE2BD8}" type="pres">
      <dgm:prSet presAssocID="{FC7BF275-CFFF-4CAD-96B6-F2AC779B28D8}" presName="thickLine" presStyleLbl="alignNode1" presStyleIdx="3" presStyleCnt="4"/>
      <dgm:spPr/>
    </dgm:pt>
    <dgm:pt modelId="{D098BD89-FBD3-47D3-B045-70BD45DC19D5}" type="pres">
      <dgm:prSet presAssocID="{FC7BF275-CFFF-4CAD-96B6-F2AC779B28D8}" presName="horz1" presStyleCnt="0"/>
      <dgm:spPr/>
    </dgm:pt>
    <dgm:pt modelId="{56CBCF5A-2774-4B63-B0C1-4CF010D71882}" type="pres">
      <dgm:prSet presAssocID="{FC7BF275-CFFF-4CAD-96B6-F2AC779B28D8}" presName="tx1" presStyleLbl="revTx" presStyleIdx="3" presStyleCnt="4"/>
      <dgm:spPr/>
    </dgm:pt>
    <dgm:pt modelId="{F458B6AE-FE61-4F67-9535-36BE07266D44}" type="pres">
      <dgm:prSet presAssocID="{FC7BF275-CFFF-4CAD-96B6-F2AC779B28D8}" presName="vert1" presStyleCnt="0"/>
      <dgm:spPr/>
    </dgm:pt>
  </dgm:ptLst>
  <dgm:cxnLst>
    <dgm:cxn modelId="{2CC3EE62-2E18-48D4-817E-608214E4A382}" srcId="{0E60E04C-596D-48F2-A7DE-70A2EB197F83}" destId="{FC7BF275-CFFF-4CAD-96B6-F2AC779B28D8}" srcOrd="3" destOrd="0" parTransId="{00985539-7915-457E-8D59-F96F526BA1B3}" sibTransId="{A3D002DF-F864-4885-9BB4-AD5590E6728F}"/>
    <dgm:cxn modelId="{222C866D-3BEF-4F4A-AC57-A0D2690E7A03}" type="presOf" srcId="{0E60E04C-596D-48F2-A7DE-70A2EB197F83}" destId="{51DD6298-408B-4516-A330-3FAE91954551}" srcOrd="0" destOrd="0" presId="urn:microsoft.com/office/officeart/2008/layout/LinedList"/>
    <dgm:cxn modelId="{ACD25357-6C77-4094-89B2-B16D9710FC8C}" srcId="{0E60E04C-596D-48F2-A7DE-70A2EB197F83}" destId="{9826FD08-6679-477B-B039-D8759669727C}" srcOrd="2" destOrd="0" parTransId="{10EC64EF-E345-4F79-9888-69E8B23362A2}" sibTransId="{4B2BACD6-44E0-48FE-AF28-47D001CA1D22}"/>
    <dgm:cxn modelId="{86E6D778-2097-49ED-9378-C0B5D1DDA888}" type="presOf" srcId="{FC7BF275-CFFF-4CAD-96B6-F2AC779B28D8}" destId="{56CBCF5A-2774-4B63-B0C1-4CF010D71882}" srcOrd="0" destOrd="0" presId="urn:microsoft.com/office/officeart/2008/layout/LinedList"/>
    <dgm:cxn modelId="{5BD877B1-C1FF-4FC8-954E-29F852B6C0D6}" srcId="{0E60E04C-596D-48F2-A7DE-70A2EB197F83}" destId="{2EB3CD39-226C-4073-8960-49890BAC32C8}" srcOrd="0" destOrd="0" parTransId="{D9B31709-FC6F-4AA2-B096-8FB120320827}" sibTransId="{783DEF14-231E-4792-9B4B-ABA1C139128A}"/>
    <dgm:cxn modelId="{63DA90BA-F3CA-4ACC-8DC3-AD839FEA8358}" srcId="{0E60E04C-596D-48F2-A7DE-70A2EB197F83}" destId="{4925E3F7-6CC4-41E1-A6D0-301516013259}" srcOrd="1" destOrd="0" parTransId="{2F2E8529-9065-4AEC-8D49-499D804663E4}" sibTransId="{E8963BEE-383D-4D6B-B964-2C1135D89DB6}"/>
    <dgm:cxn modelId="{FB1F07E1-700F-4942-B7FD-C00578489184}" type="presOf" srcId="{2EB3CD39-226C-4073-8960-49890BAC32C8}" destId="{08C53476-A2AF-4B74-95B1-D2FE79849F45}" srcOrd="0" destOrd="0" presId="urn:microsoft.com/office/officeart/2008/layout/LinedList"/>
    <dgm:cxn modelId="{7A407EE6-43C9-4E23-9B78-B148016A2C6C}" type="presOf" srcId="{4925E3F7-6CC4-41E1-A6D0-301516013259}" destId="{792DB31E-54FF-4801-A665-08D9CC3209BF}" srcOrd="0" destOrd="0" presId="urn:microsoft.com/office/officeart/2008/layout/LinedList"/>
    <dgm:cxn modelId="{3FC09EEA-1D14-41A3-8B78-9CD1D45DAC59}" type="presOf" srcId="{9826FD08-6679-477B-B039-D8759669727C}" destId="{9372FF0B-A04B-45DF-AC48-E9D891929B79}" srcOrd="0" destOrd="0" presId="urn:microsoft.com/office/officeart/2008/layout/LinedList"/>
    <dgm:cxn modelId="{0472C927-2741-4C31-AD61-0BDB561C0908}" type="presParOf" srcId="{51DD6298-408B-4516-A330-3FAE91954551}" destId="{433A8936-D5AD-4408-BA4D-95821A8056CC}" srcOrd="0" destOrd="0" presId="urn:microsoft.com/office/officeart/2008/layout/LinedList"/>
    <dgm:cxn modelId="{B994C160-FA3C-4030-BCBB-2389BB011AFF}" type="presParOf" srcId="{51DD6298-408B-4516-A330-3FAE91954551}" destId="{EB1E5B17-B8C3-4244-B3BA-945E758CD71F}" srcOrd="1" destOrd="0" presId="urn:microsoft.com/office/officeart/2008/layout/LinedList"/>
    <dgm:cxn modelId="{6A569FD3-42FD-4F6A-A065-CC0D7D842AF6}" type="presParOf" srcId="{EB1E5B17-B8C3-4244-B3BA-945E758CD71F}" destId="{08C53476-A2AF-4B74-95B1-D2FE79849F45}" srcOrd="0" destOrd="0" presId="urn:microsoft.com/office/officeart/2008/layout/LinedList"/>
    <dgm:cxn modelId="{092E9F12-20D6-4D61-92AB-E51963F10BA7}" type="presParOf" srcId="{EB1E5B17-B8C3-4244-B3BA-945E758CD71F}" destId="{C40B7F21-0645-464F-93FC-2E46D2E36F1B}" srcOrd="1" destOrd="0" presId="urn:microsoft.com/office/officeart/2008/layout/LinedList"/>
    <dgm:cxn modelId="{66421631-9808-409A-819D-79572F571515}" type="presParOf" srcId="{51DD6298-408B-4516-A330-3FAE91954551}" destId="{034B25E2-EB6D-474D-B27F-A4D2019EB830}" srcOrd="2" destOrd="0" presId="urn:microsoft.com/office/officeart/2008/layout/LinedList"/>
    <dgm:cxn modelId="{7C090845-6F7F-4BB2-AE1A-A4B8F441D434}" type="presParOf" srcId="{51DD6298-408B-4516-A330-3FAE91954551}" destId="{3B1E7B7B-D243-45EC-A47B-B53D910E88ED}" srcOrd="3" destOrd="0" presId="urn:microsoft.com/office/officeart/2008/layout/LinedList"/>
    <dgm:cxn modelId="{3AF1AA3D-F53C-469D-8D0D-637244014DB4}" type="presParOf" srcId="{3B1E7B7B-D243-45EC-A47B-B53D910E88ED}" destId="{792DB31E-54FF-4801-A665-08D9CC3209BF}" srcOrd="0" destOrd="0" presId="urn:microsoft.com/office/officeart/2008/layout/LinedList"/>
    <dgm:cxn modelId="{8C92B856-D7FB-4FC1-9394-3C281CED9B1B}" type="presParOf" srcId="{3B1E7B7B-D243-45EC-A47B-B53D910E88ED}" destId="{C05FA574-B2A1-44EA-A6D3-8D0D02CFD83E}" srcOrd="1" destOrd="0" presId="urn:microsoft.com/office/officeart/2008/layout/LinedList"/>
    <dgm:cxn modelId="{2F3EF470-1162-4409-B1AC-D91F274E9E88}" type="presParOf" srcId="{51DD6298-408B-4516-A330-3FAE91954551}" destId="{095B4C17-4CBF-4060-BBE1-9D9AD825D86F}" srcOrd="4" destOrd="0" presId="urn:microsoft.com/office/officeart/2008/layout/LinedList"/>
    <dgm:cxn modelId="{0F80F5F9-5F65-41F0-9D41-EE9106166A22}" type="presParOf" srcId="{51DD6298-408B-4516-A330-3FAE91954551}" destId="{7A92F7B7-2139-4338-BE1D-CC535396E622}" srcOrd="5" destOrd="0" presId="urn:microsoft.com/office/officeart/2008/layout/LinedList"/>
    <dgm:cxn modelId="{23101E5B-EF6D-4C68-A567-903689E43AB6}" type="presParOf" srcId="{7A92F7B7-2139-4338-BE1D-CC535396E622}" destId="{9372FF0B-A04B-45DF-AC48-E9D891929B79}" srcOrd="0" destOrd="0" presId="urn:microsoft.com/office/officeart/2008/layout/LinedList"/>
    <dgm:cxn modelId="{A48C8970-0CAD-4967-B534-B313EDBE2536}" type="presParOf" srcId="{7A92F7B7-2139-4338-BE1D-CC535396E622}" destId="{F594AADE-F15F-48C3-BDC0-EADD4F72AC70}" srcOrd="1" destOrd="0" presId="urn:microsoft.com/office/officeart/2008/layout/LinedList"/>
    <dgm:cxn modelId="{388BC63A-1E23-4FBA-8731-FB2CF4965A10}" type="presParOf" srcId="{51DD6298-408B-4516-A330-3FAE91954551}" destId="{60D37C35-BAB6-447F-9618-48E38CBE2BD8}" srcOrd="6" destOrd="0" presId="urn:microsoft.com/office/officeart/2008/layout/LinedList"/>
    <dgm:cxn modelId="{9798722A-DEEC-42DD-AF1A-AC7F0933103E}" type="presParOf" srcId="{51DD6298-408B-4516-A330-3FAE91954551}" destId="{D098BD89-FBD3-47D3-B045-70BD45DC19D5}" srcOrd="7" destOrd="0" presId="urn:microsoft.com/office/officeart/2008/layout/LinedList"/>
    <dgm:cxn modelId="{E32D7BE8-5FF7-42D5-8C87-ECF8190683F0}" type="presParOf" srcId="{D098BD89-FBD3-47D3-B045-70BD45DC19D5}" destId="{56CBCF5A-2774-4B63-B0C1-4CF010D71882}" srcOrd="0" destOrd="0" presId="urn:microsoft.com/office/officeart/2008/layout/LinedList"/>
    <dgm:cxn modelId="{722E89C2-13A8-4A73-B424-C6A67D28EBDD}" type="presParOf" srcId="{D098BD89-FBD3-47D3-B045-70BD45DC19D5}" destId="{F458B6AE-FE61-4F67-9535-36BE07266D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8936-D5AD-4408-BA4D-95821A8056CC}">
      <dsp:nvSpPr>
        <dsp:cNvPr id="0" name=""/>
        <dsp:cNvSpPr/>
      </dsp:nvSpPr>
      <dsp:spPr>
        <a:xfrm>
          <a:off x="0" y="0"/>
          <a:ext cx="50593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53476-A2AF-4B74-95B1-D2FE79849F45}">
      <dsp:nvSpPr>
        <dsp:cNvPr id="0" name=""/>
        <dsp:cNvSpPr/>
      </dsp:nvSpPr>
      <dsp:spPr>
        <a:xfrm>
          <a:off x="0" y="0"/>
          <a:ext cx="5059363" cy="1014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accoreconsole.exe /</a:t>
          </a:r>
          <a:r>
            <a:rPr lang="en-IN" sz="2900" kern="1200" dirty="0" err="1"/>
            <a:t>i</a:t>
          </a:r>
          <a:r>
            <a:rPr lang="en-IN" sz="2900" kern="1200" dirty="0"/>
            <a:t> </a:t>
          </a:r>
          <a:r>
            <a:rPr lang="en-IN" sz="2900" kern="1200" dirty="0" err="1"/>
            <a:t>test.dwg</a:t>
          </a:r>
          <a:endParaRPr lang="en-US" sz="2900" kern="1200" dirty="0"/>
        </a:p>
      </dsp:txBody>
      <dsp:txXfrm>
        <a:off x="0" y="0"/>
        <a:ext cx="5059363" cy="1014809"/>
      </dsp:txXfrm>
    </dsp:sp>
    <dsp:sp modelId="{034B25E2-EB6D-474D-B27F-A4D2019EB830}">
      <dsp:nvSpPr>
        <dsp:cNvPr id="0" name=""/>
        <dsp:cNvSpPr/>
      </dsp:nvSpPr>
      <dsp:spPr>
        <a:xfrm>
          <a:off x="0" y="1014809"/>
          <a:ext cx="50593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DB31E-54FF-4801-A665-08D9CC3209BF}">
      <dsp:nvSpPr>
        <dsp:cNvPr id="0" name=""/>
        <dsp:cNvSpPr/>
      </dsp:nvSpPr>
      <dsp:spPr>
        <a:xfrm>
          <a:off x="0" y="1014809"/>
          <a:ext cx="5059363" cy="1014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/al D:\Path\To\Bundle</a:t>
          </a:r>
          <a:endParaRPr lang="en-US" sz="2900" kern="1200" dirty="0"/>
        </a:p>
      </dsp:txBody>
      <dsp:txXfrm>
        <a:off x="0" y="1014809"/>
        <a:ext cx="5059363" cy="1014809"/>
      </dsp:txXfrm>
    </dsp:sp>
    <dsp:sp modelId="{095B4C17-4CBF-4060-BBE1-9D9AD825D86F}">
      <dsp:nvSpPr>
        <dsp:cNvPr id="0" name=""/>
        <dsp:cNvSpPr/>
      </dsp:nvSpPr>
      <dsp:spPr>
        <a:xfrm>
          <a:off x="0" y="2029618"/>
          <a:ext cx="50593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2FF0B-A04B-45DF-AC48-E9D891929B79}">
      <dsp:nvSpPr>
        <dsp:cNvPr id="0" name=""/>
        <dsp:cNvSpPr/>
      </dsp:nvSpPr>
      <dsp:spPr>
        <a:xfrm>
          <a:off x="0" y="2029618"/>
          <a:ext cx="5059363" cy="1014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/s </a:t>
          </a:r>
          <a:r>
            <a:rPr lang="en-US" sz="2900" kern="1200" dirty="0"/>
            <a:t>D:\Path\To\run.scr</a:t>
          </a:r>
        </a:p>
      </dsp:txBody>
      <dsp:txXfrm>
        <a:off x="0" y="2029618"/>
        <a:ext cx="5059363" cy="1014809"/>
      </dsp:txXfrm>
    </dsp:sp>
    <dsp:sp modelId="{60D37C35-BAB6-447F-9618-48E38CBE2BD8}">
      <dsp:nvSpPr>
        <dsp:cNvPr id="0" name=""/>
        <dsp:cNvSpPr/>
      </dsp:nvSpPr>
      <dsp:spPr>
        <a:xfrm>
          <a:off x="0" y="3044427"/>
          <a:ext cx="50593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BCF5A-2774-4B63-B0C1-4CF010D71882}">
      <dsp:nvSpPr>
        <dsp:cNvPr id="0" name=""/>
        <dsp:cNvSpPr/>
      </dsp:nvSpPr>
      <dsp:spPr>
        <a:xfrm>
          <a:off x="0" y="3044427"/>
          <a:ext cx="5059363" cy="1014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 dirty="0"/>
            <a:t>/isolate user1 D:\Path\To\ToDelete  [</a:t>
          </a:r>
          <a:r>
            <a:rPr lang="en-IN" sz="2900" kern="1200" dirty="0">
              <a:solidFill>
                <a:srgbClr val="FF0000"/>
              </a:solidFill>
            </a:rPr>
            <a:t>*</a:t>
          </a:r>
          <a:r>
            <a:rPr lang="en-IN" sz="2900" kern="1200" dirty="0"/>
            <a:t>]</a:t>
          </a:r>
          <a:endParaRPr lang="en-US" sz="2900" kern="1200" dirty="0"/>
        </a:p>
      </dsp:txBody>
      <dsp:txXfrm>
        <a:off x="0" y="3044427"/>
        <a:ext cx="5059363" cy="10148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3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9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68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9860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14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823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5005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20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2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8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43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2EBF1-59E3-40A2-BC1F-1DD6828C9F58}" type="datetimeFigureOut">
              <a:rPr lang="en-IN" smtClean="0"/>
              <a:t>03-10-2024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E4F3BC-EF7A-40E3-A968-ACD2EB6208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00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77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47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6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69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12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10/3/2024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95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DFDA-F831-482C-2A73-F5E08401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AcCoreConsole.exe</a:t>
            </a:r>
            <a:endParaRPr lang="en-IN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65E23C8-476F-13AA-432E-D9660A6245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23109830"/>
              </p:ext>
            </p:extLst>
          </p:nvPr>
        </p:nvGraphicFramePr>
        <p:xfrm>
          <a:off x="914400" y="1731963"/>
          <a:ext cx="5059363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6C7B6-1F4E-E754-A8A9-538D546B1B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/</a:t>
            </a:r>
            <a:r>
              <a:rPr lang="en-US" dirty="0" err="1"/>
              <a:t>i</a:t>
            </a:r>
            <a:r>
              <a:rPr lang="en-US" dirty="0"/>
              <a:t>: input file (*.dwg |*.</a:t>
            </a:r>
            <a:r>
              <a:rPr lang="en-US" dirty="0" err="1"/>
              <a:t>dxf</a:t>
            </a:r>
            <a:r>
              <a:rPr lang="en-US" dirty="0"/>
              <a:t>)</a:t>
            </a:r>
          </a:p>
          <a:p>
            <a:endParaRPr lang="en-IN" dirty="0"/>
          </a:p>
          <a:p>
            <a:r>
              <a:rPr lang="en-IN" dirty="0"/>
              <a:t>/al: autoloading bundle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/s: script file</a:t>
            </a:r>
          </a:p>
          <a:p>
            <a:endParaRPr lang="en-IN" dirty="0"/>
          </a:p>
          <a:p>
            <a:r>
              <a:rPr lang="en-IN" dirty="0"/>
              <a:t>/isolate: to isolate </a:t>
            </a:r>
            <a:r>
              <a:rPr lang="en-IN" dirty="0" err="1"/>
              <a:t>accoreconsole</a:t>
            </a:r>
            <a:r>
              <a:rPr lang="en-IN" dirty="0"/>
              <a:t> env from AutoCAD env</a:t>
            </a:r>
          </a:p>
          <a:p>
            <a:pPr lvl="1"/>
            <a:endParaRPr lang="en-IN" dirty="0"/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A8DD702D-D003-F535-2520-CC34B1CA55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778" y="3014139"/>
            <a:ext cx="3658966" cy="1142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09EB61-FBEB-F953-AFBE-292FC6C7FCEB}"/>
              </a:ext>
            </a:extLst>
          </p:cNvPr>
          <p:cNvSpPr txBox="1"/>
          <p:nvPr/>
        </p:nvSpPr>
        <p:spPr>
          <a:xfrm>
            <a:off x="2282890" y="60015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dirty="0">
                <a:solidFill>
                  <a:srgbClr val="FF0000"/>
                </a:solidFill>
              </a:rPr>
              <a:t>* Switch case is optional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3757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25</TotalTime>
  <Words>80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Calisto MT</vt:lpstr>
      <vt:lpstr>Wingdings 2</vt:lpstr>
      <vt:lpstr>Slate</vt:lpstr>
      <vt:lpstr>How to use AcCoreConsole.exe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Madhukar Moogala</dc:creator>
  <cp:lastModifiedBy>Madhukar Moogala</cp:lastModifiedBy>
  <cp:revision>3</cp:revision>
  <dcterms:created xsi:type="dcterms:W3CDTF">2024-10-03T12:39:13Z</dcterms:created>
  <dcterms:modified xsi:type="dcterms:W3CDTF">2024-10-03T13:04:28Z</dcterms:modified>
</cp:coreProperties>
</file>