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4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147CA-C0BC-4647-BDB3-0273D71FD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Franklin Gothic Demi" panose="020B07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3AE868-FD84-4F10-AED2-3B3611F98A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9544C-33C6-481C-8DB4-3B67983D3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3BCA-4533-4E9F-ABC5-2FF45025BA53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24095-095F-4876-9A6A-FC1077F33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A6730-6DB5-4726-ADE1-32DE14253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531D-682C-4C12-81A2-6F1972D97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87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11CC0-0883-4F86-B0AD-B9599933B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BC6A78-00CD-453C-BE16-0F11ADF198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6C05E-C26C-4124-A4D7-9B3C8A6AB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3BCA-4533-4E9F-ABC5-2FF45025BA53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9FAEC-EA3F-4D99-B17F-F63B6AA97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4EF72-C0C8-42F5-B766-0C78D5D19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531D-682C-4C12-81A2-6F1972D97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0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F7CEE1-4589-42F0-9191-F4F928D505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732541-714B-4259-AE38-2BF9D6C53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C5D0C-3787-4A3A-8380-B4D3DF7BC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3BCA-4533-4E9F-ABC5-2FF45025BA53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545A6-3A5E-423A-9368-8E247FF8E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42064-DE22-4E1F-B2AC-DA94AFBD6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531D-682C-4C12-81A2-6F1972D97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186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61948-90AA-4839-AE16-3848EDF41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9788"/>
          </a:xfrm>
        </p:spPr>
        <p:txBody>
          <a:bodyPr/>
          <a:lstStyle>
            <a:lvl1pPr>
              <a:defRPr>
                <a:latin typeface="Arial Rounded MT Bold" panose="020F07040305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847F1-39C8-4478-B23B-5F52B3215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1588"/>
            <a:ext cx="10515600" cy="4905375"/>
          </a:xfrm>
        </p:spPr>
        <p:txBody>
          <a:bodyPr/>
          <a:lstStyle>
            <a:lvl1pPr>
              <a:defRPr>
                <a:latin typeface="Bahnschrift Light" panose="020B0502040204020203" pitchFamily="34" charset="0"/>
              </a:defRPr>
            </a:lvl1pPr>
            <a:lvl2pPr>
              <a:defRPr>
                <a:latin typeface="Bahnschrift Light" panose="020B0502040204020203" pitchFamily="34" charset="0"/>
              </a:defRPr>
            </a:lvl2pPr>
            <a:lvl3pPr>
              <a:defRPr>
                <a:latin typeface="Bahnschrift Light" panose="020B0502040204020203" pitchFamily="34" charset="0"/>
              </a:defRPr>
            </a:lvl3pPr>
            <a:lvl4pPr>
              <a:defRPr>
                <a:latin typeface="Bahnschrift Light" panose="020B0502040204020203" pitchFamily="34" charset="0"/>
              </a:defRPr>
            </a:lvl4pPr>
            <a:lvl5pPr>
              <a:defRPr>
                <a:latin typeface="Bahnschrift Light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CF6A8-C74D-4296-8863-E3899F95F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3BCA-4533-4E9F-ABC5-2FF45025BA53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E950A-B794-4C49-9AE1-6C747F998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27969-2207-4A14-818D-A63C71684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531D-682C-4C12-81A2-6F1972D97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683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397D8-0A23-4B99-86FD-37D96E5A9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E90F2B-890F-46A8-8585-2B25CA895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28C93-FFE3-420C-8D21-AAEC042DC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3BCA-4533-4E9F-ABC5-2FF45025BA53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FFA65-4762-435F-8FCA-ADFA91FCB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330EC-A4AA-4E8C-844D-B167EB8B4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531D-682C-4C12-81A2-6F1972D97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100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98CF3-217F-47C0-831A-3A9019463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D7626-BEB5-4D97-A4BE-8384846FC3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A988C8-A99B-4FFB-8CD1-4E40CE8BD8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5E45C6-E280-4618-8B4E-DECE39838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3BCA-4533-4E9F-ABC5-2FF45025BA53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51ECA-5744-4A36-93CF-A5538BA58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A5199-6CE1-49E6-9EE4-A59AE58CE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531D-682C-4C12-81A2-6F1972D97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52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C3767-CDBA-4086-97F0-87E8A6C34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55EB2-005E-4D5E-ABAB-061C74831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60DC7-92C9-4099-95FC-09B021EE1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923893-C6FF-4282-99DE-68C088A16E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F64EC1-F150-4249-A8FC-F5226E0476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3A4B24-8EC1-4371-B584-963AC4897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3BCA-4533-4E9F-ABC5-2FF45025BA53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B085A1-46AF-47CF-A300-3B3251BBA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616360-88AE-4459-9CB6-DBAECE8A3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531D-682C-4C12-81A2-6F1972D97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149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DA03D-846F-45AD-96DE-F0B3FB3A6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5A9A28-BFCF-4340-A76F-D433BC799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3BCA-4533-4E9F-ABC5-2FF45025BA53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807229-C83A-4396-93D5-61D28C48D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D8B165-31F7-4013-BC2B-C86CDE880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531D-682C-4C12-81A2-6F1972D97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810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7A93DF-A35B-446E-BAA3-03CC2F98E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3BCA-4533-4E9F-ABC5-2FF45025BA53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F43123-481D-467C-AC8D-7BC32ACDA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5E1977-874A-47B5-B4BB-B369C93A4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531D-682C-4C12-81A2-6F1972D97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72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310D7-F5B1-4BCA-BA15-2AD18776E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EFCEC-B7D3-4D0F-9FAE-484A7A89A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658AD-363D-48FF-BBA7-645A12DBB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3EE78-6FA4-4BA5-9949-6B827DF59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3BCA-4533-4E9F-ABC5-2FF45025BA53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54D8B-D046-4561-9E8F-BC04FC5DC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D753DF-5E84-410C-83CC-AD1F7389F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531D-682C-4C12-81A2-6F1972D97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89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B3F5E-AE01-4A53-B6C8-E5DCE7C8E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7C5891-FFC8-480E-BB54-1154F82CA4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848839-1E2D-4DA1-ABCC-D0EEE453A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A8D097-60E2-4A36-9296-4A9A9D103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3BCA-4533-4E9F-ABC5-2FF45025BA53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B99C5A-A209-4426-8A7B-858F0276D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78F9C-1E67-48EA-88E3-05D2F632D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531D-682C-4C12-81A2-6F1972D97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20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852302-C80E-467A-A6C9-BE0035B24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02CA0-2A47-4999-8E09-328F102A6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B2F9E-B64A-4B9C-9616-70E55E6193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A3BCA-4533-4E9F-ABC5-2FF45025BA53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D7396-9009-4972-B62E-830A6B165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C738A-719E-4560-9270-B766CCBDEE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D531D-682C-4C12-81A2-6F1972D97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9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CBE7A-AA54-4FD4-81D3-9BC8C1C5A3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DS &amp; Visualization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F421A5-B403-4C18-B39D-F4077C62A7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Project – 2</a:t>
            </a:r>
          </a:p>
          <a:p>
            <a:r>
              <a:rPr lang="en-US" sz="3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Madhukara</a:t>
            </a:r>
            <a:endParaRPr lang="en-US" sz="3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913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43125-80E5-4153-910F-21420C5CC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13" name="Flowchart: Magnetic Disk 12">
            <a:extLst>
              <a:ext uri="{FF2B5EF4-FFF2-40B4-BE49-F238E27FC236}">
                <a16:creationId xmlns:a16="http://schemas.microsoft.com/office/drawing/2014/main" id="{A7808BF7-595E-47A2-B626-D89757958984}"/>
              </a:ext>
            </a:extLst>
          </p:cNvPr>
          <p:cNvSpPr/>
          <p:nvPr/>
        </p:nvSpPr>
        <p:spPr>
          <a:xfrm>
            <a:off x="947738" y="4276725"/>
            <a:ext cx="1471612" cy="92868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SqliteDB</a:t>
            </a:r>
            <a:endParaRPr lang="en-US" dirty="0"/>
          </a:p>
        </p:txBody>
      </p:sp>
      <p:sp>
        <p:nvSpPr>
          <p:cNvPr id="14" name="Flowchart: Card 13">
            <a:extLst>
              <a:ext uri="{FF2B5EF4-FFF2-40B4-BE49-F238E27FC236}">
                <a16:creationId xmlns:a16="http://schemas.microsoft.com/office/drawing/2014/main" id="{E5744C92-5A0F-49FD-B4DB-D772F2F80387}"/>
              </a:ext>
            </a:extLst>
          </p:cNvPr>
          <p:cNvSpPr/>
          <p:nvPr/>
        </p:nvSpPr>
        <p:spPr>
          <a:xfrm>
            <a:off x="838200" y="1815702"/>
            <a:ext cx="1581150" cy="828675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CSV file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8939C42A-F6FB-4C2E-A46A-90AF7CE7E06F}"/>
              </a:ext>
            </a:extLst>
          </p:cNvPr>
          <p:cNvSpPr/>
          <p:nvPr/>
        </p:nvSpPr>
        <p:spPr>
          <a:xfrm>
            <a:off x="1114425" y="3171825"/>
            <a:ext cx="1114425" cy="9286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851ED5-90C7-4C4C-97CA-2B38C67C45FD}"/>
              </a:ext>
            </a:extLst>
          </p:cNvPr>
          <p:cNvSpPr/>
          <p:nvPr/>
        </p:nvSpPr>
        <p:spPr>
          <a:xfrm>
            <a:off x="3476625" y="4393405"/>
            <a:ext cx="2138363" cy="8120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SqlAlchemy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D2EBE7-E4EE-48E3-A240-72424591F12C}"/>
              </a:ext>
            </a:extLst>
          </p:cNvPr>
          <p:cNvSpPr/>
          <p:nvPr/>
        </p:nvSpPr>
        <p:spPr>
          <a:xfrm>
            <a:off x="8991599" y="5082872"/>
            <a:ext cx="2138363" cy="8120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Analyzed plots on browser</a:t>
            </a:r>
          </a:p>
        </p:txBody>
      </p:sp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E33E6E23-AE74-42E1-8C27-F6E9EEE2192F}"/>
              </a:ext>
            </a:extLst>
          </p:cNvPr>
          <p:cNvSpPr/>
          <p:nvPr/>
        </p:nvSpPr>
        <p:spPr>
          <a:xfrm>
            <a:off x="5991225" y="3317081"/>
            <a:ext cx="2624137" cy="107632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JSON on HTTP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11FBB2-12F5-457D-9632-03BD9C1BA6AE}"/>
              </a:ext>
            </a:extLst>
          </p:cNvPr>
          <p:cNvSpPr/>
          <p:nvPr/>
        </p:nvSpPr>
        <p:spPr>
          <a:xfrm>
            <a:off x="3476625" y="3581398"/>
            <a:ext cx="2138363" cy="8120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Flask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0404F6-ED57-4977-ADEE-BB41A3BAD2EC}"/>
              </a:ext>
            </a:extLst>
          </p:cNvPr>
          <p:cNvSpPr/>
          <p:nvPr/>
        </p:nvSpPr>
        <p:spPr>
          <a:xfrm>
            <a:off x="8991600" y="3464718"/>
            <a:ext cx="2138363" cy="8120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D3.JS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JSON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0BB23F-47EC-4E13-B449-6361052B8223}"/>
              </a:ext>
            </a:extLst>
          </p:cNvPr>
          <p:cNvSpPr txBox="1"/>
          <p:nvPr/>
        </p:nvSpPr>
        <p:spPr>
          <a:xfrm>
            <a:off x="1245430" y="2820589"/>
            <a:ext cx="768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Sqlite</a:t>
            </a:r>
            <a:endParaRPr lang="en-US" sz="2000" dirty="0"/>
          </a:p>
        </p:txBody>
      </p:sp>
      <p:sp>
        <p:nvSpPr>
          <p:cNvPr id="22" name="Arrow: Left-Right 21">
            <a:extLst>
              <a:ext uri="{FF2B5EF4-FFF2-40B4-BE49-F238E27FC236}">
                <a16:creationId xmlns:a16="http://schemas.microsoft.com/office/drawing/2014/main" id="{E0769313-4B40-4448-AAB6-E562C1445564}"/>
              </a:ext>
            </a:extLst>
          </p:cNvPr>
          <p:cNvSpPr/>
          <p:nvPr/>
        </p:nvSpPr>
        <p:spPr>
          <a:xfrm>
            <a:off x="2455068" y="4510088"/>
            <a:ext cx="969170" cy="46196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13D2D1-4717-44C7-84FC-9DA3A5F1DD44}"/>
              </a:ext>
            </a:extLst>
          </p:cNvPr>
          <p:cNvSpPr txBox="1"/>
          <p:nvPr/>
        </p:nvSpPr>
        <p:spPr>
          <a:xfrm>
            <a:off x="4118509" y="3064608"/>
            <a:ext cx="854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Server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7EE771-9676-415C-99B8-60E9849C030A}"/>
              </a:ext>
            </a:extLst>
          </p:cNvPr>
          <p:cNvSpPr txBox="1"/>
          <p:nvPr/>
        </p:nvSpPr>
        <p:spPr>
          <a:xfrm>
            <a:off x="9667468" y="2974577"/>
            <a:ext cx="786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Client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91003AE-7780-4637-BEE0-ADA31761A536}"/>
              </a:ext>
            </a:extLst>
          </p:cNvPr>
          <p:cNvSpPr/>
          <p:nvPr/>
        </p:nvSpPr>
        <p:spPr>
          <a:xfrm>
            <a:off x="8991600" y="4276725"/>
            <a:ext cx="2138363" cy="8120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D3JS </a:t>
            </a:r>
            <a:r>
              <a:rPr lang="en-US" dirty="0" err="1">
                <a:solidFill>
                  <a:schemeClr val="tx1"/>
                </a:solidFill>
              </a:rPr>
              <a:t>TechAn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library</a:t>
            </a:r>
          </a:p>
        </p:txBody>
      </p:sp>
    </p:spTree>
    <p:extLst>
      <p:ext uri="{BB962C8B-B14F-4D97-AF65-F5344CB8AC3E}">
        <p14:creationId xmlns:p14="http://schemas.microsoft.com/office/powerpoint/2010/main" val="2436223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14077-7D4E-40C4-B516-A78AEB0F1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file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968A8-1803-42C5-B8AD-6B983D0F8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1400" dirty="0"/>
              <a:t>&lt;id&gt; &lt;Date&gt; &lt;Open&gt;&lt;High&gt;&lt;Low&gt;&lt;Close&gt;&lt;Volume&gt;</a:t>
            </a:r>
          </a:p>
          <a:p>
            <a:endParaRPr lang="sv-SE" sz="1400" dirty="0"/>
          </a:p>
          <a:p>
            <a:r>
              <a:rPr lang="sv-SE" sz="1400" dirty="0"/>
              <a:t>Sample</a:t>
            </a:r>
          </a:p>
          <a:p>
            <a:pPr lvl="1"/>
            <a:r>
              <a:rPr lang="en-US" sz="1400" dirty="0"/>
              <a:t>id	Date	Open	High	Low	Close	Volume</a:t>
            </a:r>
          </a:p>
          <a:p>
            <a:pPr lvl="1"/>
            <a:r>
              <a:rPr lang="en-US" sz="1400" dirty="0"/>
              <a:t>1	12/27/2017	170.100006	170.779999	169.710007	170.600006	21498200</a:t>
            </a:r>
          </a:p>
          <a:p>
            <a:pPr lvl="1"/>
            <a:r>
              <a:rPr lang="en-US" sz="1400" dirty="0"/>
              <a:t>2	12/28/2017	171	171.850006	170.479996	171.080002	16480200</a:t>
            </a:r>
          </a:p>
          <a:p>
            <a:pPr lvl="1"/>
            <a:r>
              <a:rPr lang="en-US" sz="1400" dirty="0"/>
              <a:t>3	12/29/2017	170.520004	170.589996	169.220001	169.229996	25884400</a:t>
            </a:r>
          </a:p>
          <a:p>
            <a:pPr lvl="1"/>
            <a:r>
              <a:rPr lang="en-US" sz="1400" dirty="0"/>
              <a:t>4	1/2/2018	170.160004	172.300003	169.259995	172.259995	25555900</a:t>
            </a:r>
          </a:p>
          <a:p>
            <a:pPr lvl="1"/>
            <a:r>
              <a:rPr lang="en-US" sz="1400" dirty="0"/>
              <a:t>5	1/3/2018	172.529999	174.550003	171.960007	172.229996	29517900</a:t>
            </a:r>
          </a:p>
          <a:p>
            <a:pPr lvl="1"/>
            <a:r>
              <a:rPr lang="en-US" sz="1400" dirty="0"/>
              <a:t>6	1/4/2018	172.539993	173.470001	172.080002	173.029999	22434600</a:t>
            </a:r>
          </a:p>
        </p:txBody>
      </p:sp>
    </p:spTree>
    <p:extLst>
      <p:ext uri="{BB962C8B-B14F-4D97-AF65-F5344CB8AC3E}">
        <p14:creationId xmlns:p14="http://schemas.microsoft.com/office/powerpoint/2010/main" val="2703818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7E930-7F32-44AC-9E53-A26997E95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- 1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A49EA47-A1E5-4496-BDEC-1F52219166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6365" y="1271588"/>
            <a:ext cx="893927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183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2043B-824D-45F0-8694-0DF8CE08B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- 2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18CED5-E7AD-4ED2-8F7B-ED0F8608B2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69250"/>
            <a:ext cx="10515600" cy="45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832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C50B4-9BB2-4C4C-9CA9-8B28D089B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- 3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DF5F460-3737-4B5F-82B4-427EE63270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1402" y="1271588"/>
            <a:ext cx="10269196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952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91B4E-C652-4914-9E02-AC18B2235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realize the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0CBCD-81B3-4699-B657-72F86270D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Server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Obtain CSV file from Yahoo finance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Convert csv file to </a:t>
            </a:r>
            <a:r>
              <a:rPr lang="en-US" dirty="0" err="1"/>
              <a:t>sqlite</a:t>
            </a:r>
            <a:r>
              <a:rPr lang="en-US" dirty="0"/>
              <a:t> database file using </a:t>
            </a:r>
            <a:r>
              <a:rPr lang="en-US" dirty="0" err="1"/>
              <a:t>sqlite</a:t>
            </a:r>
            <a:r>
              <a:rPr lang="en-US" dirty="0"/>
              <a:t> utility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dirty="0" err="1"/>
              <a:t>SqlAlchemy</a:t>
            </a:r>
            <a:r>
              <a:rPr lang="en-US" dirty="0"/>
              <a:t> to read the database content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Flask + </a:t>
            </a:r>
            <a:r>
              <a:rPr lang="en-US" dirty="0" err="1"/>
              <a:t>Sqlite</a:t>
            </a:r>
            <a:r>
              <a:rPr lang="en-US" dirty="0"/>
              <a:t> + Python to deliver JSON content</a:t>
            </a:r>
          </a:p>
          <a:p>
            <a:r>
              <a:rPr lang="en-US" dirty="0"/>
              <a:t>Client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D3.js to read the JSON content from server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bootstrap template to place the responsive plots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Techan.js library to plot the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 window resizes, re-fetch the data from flask and re-draw</a:t>
            </a:r>
          </a:p>
        </p:txBody>
      </p:sp>
    </p:spTree>
    <p:extLst>
      <p:ext uri="{BB962C8B-B14F-4D97-AF65-F5344CB8AC3E}">
        <p14:creationId xmlns:p14="http://schemas.microsoft.com/office/powerpoint/2010/main" val="1692066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138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Arial Rounded MT Bold</vt:lpstr>
      <vt:lpstr>Bahnschrift Light</vt:lpstr>
      <vt:lpstr>Calibri</vt:lpstr>
      <vt:lpstr>Calibri Light</vt:lpstr>
      <vt:lpstr>Franklin Gothic Demi</vt:lpstr>
      <vt:lpstr>Segoe UI Semilight</vt:lpstr>
      <vt:lpstr>Office Theme</vt:lpstr>
      <vt:lpstr>DS &amp; Visualization</vt:lpstr>
      <vt:lpstr>Architecture</vt:lpstr>
      <vt:lpstr>CSV file format</vt:lpstr>
      <vt:lpstr>Visualization - 1</vt:lpstr>
      <vt:lpstr>Visualization - 2</vt:lpstr>
      <vt:lpstr>Visualization - 3</vt:lpstr>
      <vt:lpstr>Steps to realize the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 &amp; Visualization</dc:title>
  <dc:creator>madhu</dc:creator>
  <cp:lastModifiedBy>madhu</cp:lastModifiedBy>
  <cp:revision>14</cp:revision>
  <dcterms:created xsi:type="dcterms:W3CDTF">2018-10-21T04:09:24Z</dcterms:created>
  <dcterms:modified xsi:type="dcterms:W3CDTF">2018-12-30T04:39:39Z</dcterms:modified>
</cp:coreProperties>
</file>