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47CA-C0BC-4647-BDB3-0273D71FD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AE868-FD84-4F10-AED2-3B3611F9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544C-33C6-481C-8DB4-3B67983D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4095-095F-4876-9A6A-FC1077F3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6730-6DB5-4726-ADE1-32DE1425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1CC0-0883-4F86-B0AD-B9599933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C6A78-00CD-453C-BE16-0F11ADF19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C05E-C26C-4124-A4D7-9B3C8A6A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FAEC-EA3F-4D99-B17F-F63B6AA9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EF72-C0C8-42F5-B766-0C78D5D1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7CEE1-4589-42F0-9191-F4F928D50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32541-714B-4259-AE38-2BF9D6C5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5D0C-3787-4A3A-8380-B4D3DF7B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45A6-3A5E-423A-9368-8E247FF8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2064-DE22-4E1F-B2AC-DA94AFBD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948-90AA-4839-AE16-3848EDF4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788"/>
          </a:xfrm>
        </p:spPr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47F1-39C8-4478-B23B-5F52B32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</p:spPr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  <a:lvl2pPr>
              <a:defRPr>
                <a:latin typeface="Bahnschrift Light" panose="020B0502040204020203" pitchFamily="34" charset="0"/>
              </a:defRPr>
            </a:lvl2pPr>
            <a:lvl3pPr>
              <a:defRPr>
                <a:latin typeface="Bahnschrift Light" panose="020B0502040204020203" pitchFamily="34" charset="0"/>
              </a:defRPr>
            </a:lvl3pPr>
            <a:lvl4pPr>
              <a:defRPr>
                <a:latin typeface="Bahnschrift Light" panose="020B0502040204020203" pitchFamily="34" charset="0"/>
              </a:defRPr>
            </a:lvl4pPr>
            <a:lvl5pPr>
              <a:defRPr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F6A8-C74D-4296-8863-E3899F95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950A-B794-4C49-9AE1-6C747F99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7969-2207-4A14-818D-A63C7168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97D8-0A23-4B99-86FD-37D96E5A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0F2B-890F-46A8-8585-2B25CA89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8C93-FFE3-420C-8D21-AAEC042D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FA65-4762-435F-8FCA-ADFA91FC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30EC-A4AA-4E8C-844D-B167EB8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8CF3-217F-47C0-831A-3A901946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7626-BEB5-4D97-A4BE-8384846FC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88C8-A99B-4FFB-8CD1-4E40CE8B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E45C6-E280-4618-8B4E-DECE3983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1ECA-5744-4A36-93CF-A5538BA5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A5199-6CE1-49E6-9EE4-A59AE58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3767-CDBA-4086-97F0-87E8A6C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5EB2-005E-4D5E-ABAB-061C7483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0DC7-92C9-4099-95FC-09B021EE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23893-C6FF-4282-99DE-68C088A16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64EC1-F150-4249-A8FC-F5226E047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A4B24-8EC1-4371-B584-963AC489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085A1-46AF-47CF-A300-3B3251B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16360-88AE-4459-9CB6-DBAECE8A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A03D-846F-45AD-96DE-F0B3FB3A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A9A28-BFCF-4340-A76F-D433BC7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07229-C83A-4396-93D5-61D28C48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B165-31F7-4013-BC2B-C86CDE88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A93DF-A35B-446E-BAA3-03CC2F98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43123-481D-467C-AC8D-7BC32ACD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1977-874A-47B5-B4BB-B369C93A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10D7-F5B1-4BCA-BA15-2AD18776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FCEC-B7D3-4D0F-9FAE-484A7A89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658AD-363D-48FF-BBA7-645A12DB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EE78-6FA4-4BA5-9949-6B827DF5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4D8B-D046-4561-9E8F-BC04FC5D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53DF-5E84-410C-83CC-AD1F7389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3F5E-AE01-4A53-B6C8-E5DCE7C8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C5891-FFC8-480E-BB54-1154F82CA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48839-1E2D-4DA1-ABCC-D0EEE453A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8D097-60E2-4A36-9296-4A9A9D10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99C5A-A209-4426-8A7B-858F0276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78F9C-1E67-48EA-88E3-05D2F632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52302-C80E-467A-A6C9-BE0035B2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2CA0-2A47-4999-8E09-328F102A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2F9E-B64A-4B9C-9616-70E55E619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3BCA-4533-4E9F-ABC5-2FF45025BA5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7396-9009-4972-B62E-830A6B165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738A-719E-4560-9270-B766CCBDE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531D-682C-4C12-81A2-6F1972D9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BE7A-AA54-4FD4-81D3-9BC8C1C5A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 &amp;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421A5-B403-4C18-B39D-F4077C62A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– 2</a:t>
            </a:r>
          </a:p>
          <a:p>
            <a:r>
              <a:rPr lang="en-US" dirty="0" err="1"/>
              <a:t>Madhukara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1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3125-80E5-4153-910F-21420C5C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A7808BF7-595E-47A2-B626-D89757958984}"/>
              </a:ext>
            </a:extLst>
          </p:cNvPr>
          <p:cNvSpPr/>
          <p:nvPr/>
        </p:nvSpPr>
        <p:spPr>
          <a:xfrm>
            <a:off x="947738" y="4276725"/>
            <a:ext cx="1471612" cy="9286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E5744C92-5A0F-49FD-B4DB-D772F2F80387}"/>
              </a:ext>
            </a:extLst>
          </p:cNvPr>
          <p:cNvSpPr/>
          <p:nvPr/>
        </p:nvSpPr>
        <p:spPr>
          <a:xfrm>
            <a:off x="838200" y="1815702"/>
            <a:ext cx="1581150" cy="8286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file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939C42A-F6FB-4C2E-A46A-90AF7CE7E06F}"/>
              </a:ext>
            </a:extLst>
          </p:cNvPr>
          <p:cNvSpPr/>
          <p:nvPr/>
        </p:nvSpPr>
        <p:spPr>
          <a:xfrm>
            <a:off x="1114425" y="3171825"/>
            <a:ext cx="1114425" cy="92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51ED5-90C7-4C4C-97CA-2B38C67C45FD}"/>
              </a:ext>
            </a:extLst>
          </p:cNvPr>
          <p:cNvSpPr/>
          <p:nvPr/>
        </p:nvSpPr>
        <p:spPr>
          <a:xfrm>
            <a:off x="3476625" y="4393405"/>
            <a:ext cx="2138363" cy="812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2EBE7-E4EE-48E3-A240-72424591F12C}"/>
              </a:ext>
            </a:extLst>
          </p:cNvPr>
          <p:cNvSpPr/>
          <p:nvPr/>
        </p:nvSpPr>
        <p:spPr>
          <a:xfrm>
            <a:off x="8991600" y="4276725"/>
            <a:ext cx="2138363" cy="928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33E6E23-AE74-42E1-8C27-F6E9EEE2192F}"/>
              </a:ext>
            </a:extLst>
          </p:cNvPr>
          <p:cNvSpPr/>
          <p:nvPr/>
        </p:nvSpPr>
        <p:spPr>
          <a:xfrm>
            <a:off x="5991225" y="3317081"/>
            <a:ext cx="2624137" cy="10763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on HTTP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11FBB2-12F5-457D-9632-03BD9C1BA6AE}"/>
              </a:ext>
            </a:extLst>
          </p:cNvPr>
          <p:cNvSpPr/>
          <p:nvPr/>
        </p:nvSpPr>
        <p:spPr>
          <a:xfrm>
            <a:off x="3476625" y="3581398"/>
            <a:ext cx="2138363" cy="812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404F6-ED57-4977-ADEE-BB41A3BAD2EC}"/>
              </a:ext>
            </a:extLst>
          </p:cNvPr>
          <p:cNvSpPr/>
          <p:nvPr/>
        </p:nvSpPr>
        <p:spPr>
          <a:xfrm>
            <a:off x="8991600" y="3464718"/>
            <a:ext cx="2138363" cy="812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D3JS </a:t>
            </a:r>
            <a:r>
              <a:rPr lang="en-US" dirty="0" err="1">
                <a:solidFill>
                  <a:schemeClr val="tx1"/>
                </a:solidFill>
              </a:rPr>
              <a:t>EventDrop</a:t>
            </a:r>
            <a:r>
              <a:rPr lang="en-US" dirty="0">
                <a:solidFill>
                  <a:schemeClr val="tx1"/>
                </a:solidFill>
              </a:rPr>
              <a:t> library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BB23F-47EC-4E13-B449-6361052B8223}"/>
              </a:ext>
            </a:extLst>
          </p:cNvPr>
          <p:cNvSpPr txBox="1"/>
          <p:nvPr/>
        </p:nvSpPr>
        <p:spPr>
          <a:xfrm>
            <a:off x="1245430" y="2820589"/>
            <a:ext cx="926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Python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E0769313-4B40-4448-AAB6-E562C1445564}"/>
              </a:ext>
            </a:extLst>
          </p:cNvPr>
          <p:cNvSpPr/>
          <p:nvPr/>
        </p:nvSpPr>
        <p:spPr>
          <a:xfrm>
            <a:off x="2455068" y="4510088"/>
            <a:ext cx="969170" cy="4619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13D2D1-4717-44C7-84FC-9DA3A5F1DD44}"/>
              </a:ext>
            </a:extLst>
          </p:cNvPr>
          <p:cNvSpPr txBox="1"/>
          <p:nvPr/>
        </p:nvSpPr>
        <p:spPr>
          <a:xfrm>
            <a:off x="3988630" y="5205412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EE771-9676-415C-99B8-60E9849C030A}"/>
              </a:ext>
            </a:extLst>
          </p:cNvPr>
          <p:cNvSpPr txBox="1"/>
          <p:nvPr/>
        </p:nvSpPr>
        <p:spPr>
          <a:xfrm>
            <a:off x="9633484" y="5205412"/>
            <a:ext cx="78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43622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077-7D4E-40C4-B516-A78AEB0F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968A8-1803-42C5-B8AD-6B983D0F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&lt;time&gt; &lt;tag1&gt; [&lt;tag2&gt; ... &lt;tagn&gt;] &lt;Formatted string&gt;</a:t>
            </a:r>
          </a:p>
          <a:p>
            <a:endParaRPr lang="sv-SE" dirty="0"/>
          </a:p>
          <a:p>
            <a:r>
              <a:rPr lang="sv-SE" dirty="0"/>
              <a:t>Sample</a:t>
            </a:r>
          </a:p>
          <a:p>
            <a:pPr lvl="1"/>
            <a:r>
              <a:rPr lang="sv-SE" dirty="0"/>
              <a:t>21:35:10.310 &lt;Bootstrap&gt; Initialize media application</a:t>
            </a:r>
          </a:p>
          <a:p>
            <a:pPr lvl="1"/>
            <a:r>
              <a:rPr lang="sv-SE" dirty="0"/>
              <a:t>21:35:10.310 &lt;Bootstrap&gt; Media application initialized appID=01</a:t>
            </a:r>
          </a:p>
          <a:p>
            <a:pPr lvl="1"/>
            <a:r>
              <a:rPr lang="sv-SE" dirty="0"/>
              <a:t>21:35:10.311 &lt;Stream&gt; Create media stream – audio</a:t>
            </a:r>
          </a:p>
          <a:p>
            <a:pPr lvl="1"/>
            <a:r>
              <a:rPr lang="sv-SE" dirty="0"/>
              <a:t>21:35:10.312 &lt;media&gt;&lt;Stream&gt; Media stream audio created</a:t>
            </a:r>
          </a:p>
          <a:p>
            <a:pPr lvl="1"/>
            <a:r>
              <a:rPr lang="sv-SE" dirty="0"/>
              <a:t>21:35:10.313 &lt;media&gt;&lt;Codec&gt; Initialize audio codec</a:t>
            </a:r>
          </a:p>
          <a:p>
            <a:pPr lvl="1"/>
            <a:r>
              <a:rPr lang="sv-SE" dirty="0"/>
              <a:t>21:35:10.314 &lt;media&gt;&lt;Codec&gt; Configure audio codec – AMR</a:t>
            </a:r>
          </a:p>
          <a:p>
            <a:pPr lvl="1"/>
            <a:r>
              <a:rPr lang="sv-SE" dirty="0"/>
              <a:t>21:35:10.315 &lt;media&gt;&lt;Codec&gt; AMR audio codec configured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1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0C41-FE6F-4B80-B51F-B04EF70D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Output</a:t>
            </a:r>
          </a:p>
        </p:txBody>
      </p:sp>
      <p:pic>
        <p:nvPicPr>
          <p:cNvPr id="1026" name="Picture 2" descr="EventDrops example">
            <a:extLst>
              <a:ext uri="{FF2B5EF4-FFF2-40B4-BE49-F238E27FC236}">
                <a16:creationId xmlns:a16="http://schemas.microsoft.com/office/drawing/2014/main" id="{F011BAF1-A2AF-4AC2-8CA8-875652C77A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825625"/>
            <a:ext cx="95345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1B4E-C652-4914-9E02-AC18B223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realize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CBCD-81B3-4699-B657-72F86270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csv file from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each line and add it to </a:t>
            </a:r>
            <a:r>
              <a:rPr lang="en-US" dirty="0" err="1"/>
              <a:t>mongodb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Flask + Mongo + Python to deliver JSON content</a:t>
            </a:r>
          </a:p>
          <a:p>
            <a:r>
              <a:rPr lang="en-US" dirty="0"/>
              <a:t>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Timeline to get the JSON content from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timeline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zoom level changes re-fetch the data from flask and re-draw</a:t>
            </a:r>
          </a:p>
        </p:txBody>
      </p:sp>
    </p:spTree>
    <p:extLst>
      <p:ext uri="{BB962C8B-B14F-4D97-AF65-F5344CB8AC3E}">
        <p14:creationId xmlns:p14="http://schemas.microsoft.com/office/powerpoint/2010/main" val="16920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Bahnschrift Light</vt:lpstr>
      <vt:lpstr>Calibri</vt:lpstr>
      <vt:lpstr>Calibri Light</vt:lpstr>
      <vt:lpstr>Franklin Gothic Demi</vt:lpstr>
      <vt:lpstr>Office Theme</vt:lpstr>
      <vt:lpstr>DS &amp; Visualization</vt:lpstr>
      <vt:lpstr>Architecture</vt:lpstr>
      <vt:lpstr>CSV file format</vt:lpstr>
      <vt:lpstr>Planned Output</vt:lpstr>
      <vt:lpstr>Steps to realize the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&amp; Visualization</dc:title>
  <dc:creator>madhu</dc:creator>
  <cp:lastModifiedBy>madhu</cp:lastModifiedBy>
  <cp:revision>11</cp:revision>
  <dcterms:created xsi:type="dcterms:W3CDTF">2018-10-21T04:09:24Z</dcterms:created>
  <dcterms:modified xsi:type="dcterms:W3CDTF">2018-10-21T06:12:09Z</dcterms:modified>
</cp:coreProperties>
</file>