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46B91-C777-4337-AA3B-D959E973F2A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348DB-0882-41F5-ABE2-3CB5D33002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9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849B-6D47-5780-C934-D03B814B2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0F0EE-6523-A7DA-70ED-0987C56B4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5553-2969-2928-F2E6-F8E494E8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A0E-E5A1-4A1C-BA6D-943DE8631C65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2947-1B75-80D0-B7DE-95DF4588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22AC-40A8-2F82-E794-D745BD6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50FA-02BF-17CA-DBFB-745BDC1D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246FC-A044-8750-0FB0-7FBC6A838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94EC5-1B8E-F3C1-7EC7-4FD26148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1631-B7C9-4405-A472-669055EC9E15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07AB-BAC9-ADF4-D71A-870E58EE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5EF0-77D6-B23F-C350-99B4B58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7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C7D10-AF8C-0D02-05DB-AFA34881E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41EF-20AD-D067-2D89-CF5CF49F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C032C-746F-0D9B-AA39-4D242B91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35395-CE5A-43E9-9E18-6256DB397BF3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0E5F-9AA0-21CD-BA45-7ECAE50A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B35E-D8EA-30ED-9846-C265C115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9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164C-3F0D-29C7-3DD8-E0522BEF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1D29-A685-D07C-6A67-82AB923AC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25EA-6157-95C9-0612-77535A63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A9360-1606-432F-8697-88304342BA44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0697-D6E3-9208-F214-BDCB3961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85D6-6EEC-7566-39A6-965396DE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6C49-E213-CA6E-4B14-9B4FCE6E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6137F-1ADC-0DBB-BC65-678E19AD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264-FDE0-34AA-94B0-28415FE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E7C0E-6AC3-43FC-B79F-C01486B32CC5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E05B-E1AB-2551-8245-C0B9D375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959E0-D5E3-B15B-24EF-511415A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1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387A-12CF-91E9-59DD-364CCB8A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F8F9-2FCE-D326-AEA5-655878B7C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DF805-9508-986C-4A3A-D05F380B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82D0C-1587-8B46-F157-03AEB418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90F0-087A-475D-B012-F714D6A58CC8}" type="datetime1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1E765-F59C-CB3C-FE81-756F051A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D83E7-D61B-E512-9178-E9C23180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4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260C-B621-591C-2A4C-60B48206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3F7A2-6D2E-D6A7-6070-793EE282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2DF38-CE02-A974-E4B8-27363F729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CE202-1DC2-FBDE-5A26-E6B22325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D3816-1538-B336-6720-E614F713E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542B3-EA13-A1F6-AFE3-05B56EE5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34C8-AEB0-43FE-A664-EDC9B10F8F98}" type="datetime1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01168-7D2C-D02B-3749-B19356249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20B34-31BA-B74C-4652-789BE25B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9A54-B430-CFEB-A995-D87C47CD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65673-DE97-DE46-C16A-5A66ADD8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644C-2495-4792-8FA1-6AA4649E6145}" type="datetime1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1EBFA-6E8C-34E7-D91A-26FBC46C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B548-32AE-A0F7-D487-E60EF502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5C0F8-8929-37B4-7B9D-A9DFF062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C202F-2C7D-4F67-A2F8-1D0E0F42A44B}" type="datetime1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6A915-2702-BE15-ADFC-A30040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E17F-18C6-AECA-C42E-24F099A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6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45AB-7423-85CE-611A-5AA2421F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1757-3989-72D2-922C-307CE1F6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81B4-1026-0D2F-A8BA-72D7BBF0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3AD5-0373-708E-F63D-3FDC919F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AD43-3D3F-4885-AC67-A339B1D67153}" type="datetime1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5B3B-8F20-576F-C519-A7AF58A6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59C9F-39D8-CA16-B3A4-21CE0627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9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BF68-C544-F735-26B6-5BB28FF9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71698-BE04-48A9-EE23-6075F0BFC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34107-0BF0-5EC6-D3E6-630335A89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AF09-B071-F2F3-04CA-64350AB0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97F-C41C-45E6-AA3E-084073ED860D}" type="datetime1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A4C30-260E-E593-C871-A856DD17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9C862-CD0F-31CC-FF28-EEB951B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9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09EE6-A252-8CDB-6C8B-79C1FDF3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67A4B-4D01-7190-01CD-E2EA853A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E756-4693-0431-60D0-2B9F6DD7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9E82A-AC38-42B6-B9B7-64B0F97F7EBA}" type="datetime1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BF43-52B5-93FB-493B-627D0A16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BCD4-1B22-4F9A-97ED-6869D978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A580-D168-4092-ADD5-8E561AB2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ividya.ac.in/" TargetMode="External"/><Relationship Id="rId2" Type="http://schemas.openxmlformats.org/officeDocument/2006/relationships/hyperlink" Target="mailto:hodcse@saividya.ac.in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CA80-1699-BBD2-5FE9-8C8F095E2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4" y="85196"/>
            <a:ext cx="8996516" cy="2481023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Sai Vidya Vikas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Shikshana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Samithi ®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VIDYA INSTITUTE OF TECHNOLOGY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AICTE, New Delhi, Affiliated to VTU, Recognized by Govt. of Karnataka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Accredited by NBA, New Delhi (CSE, ECE. ISE), NAAC – “A” Grade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RAJANUKUNTE, BENGALURU 560 064, KARNATAKA</a:t>
            </a:r>
            <a:b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Phone:  080-28468191/96/97/98 * E-mail: </a:t>
            </a:r>
            <a:r>
              <a:rPr lang="en-US" sz="13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hodcse@saividya.ac.in</a:t>
            </a:r>
            <a:r>
              <a:rPr lang="en-US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URL </a:t>
            </a:r>
            <a:r>
              <a:rPr lang="en-US" sz="13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www.saividya.ac.in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8347-D89D-2C78-2BC0-EDFAB9D5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" y="4962197"/>
            <a:ext cx="4159045" cy="1655762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MADHUKESH S (1VA23CS090)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MUKUNDA V(1VA23CS100)</a:t>
            </a:r>
          </a:p>
          <a:p>
            <a:endParaRPr lang="en-IN" dirty="0"/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6AB066FF-0CA1-FFE1-6A36-638A29AF5F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58" y="85196"/>
            <a:ext cx="1156364" cy="1037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A7076379-D0EA-5236-82D9-52B79F40FF9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053931" y="65629"/>
            <a:ext cx="1138069" cy="11476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A63D3-E3F6-6C1D-2C9D-9739FEC17415}"/>
              </a:ext>
            </a:extLst>
          </p:cNvPr>
          <p:cNvSpPr txBox="1"/>
          <p:nvPr/>
        </p:nvSpPr>
        <p:spPr>
          <a:xfrm>
            <a:off x="2523211" y="1919888"/>
            <a:ext cx="7000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086EC-BB8B-1193-0179-EDF3B5EB57B3}"/>
              </a:ext>
            </a:extLst>
          </p:cNvPr>
          <p:cNvSpPr txBox="1"/>
          <p:nvPr/>
        </p:nvSpPr>
        <p:spPr>
          <a:xfrm>
            <a:off x="2664542" y="2560908"/>
            <a:ext cx="723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SIMULATION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E663-EEF6-DD25-D718-B5350506A8D8}"/>
              </a:ext>
            </a:extLst>
          </p:cNvPr>
          <p:cNvSpPr txBox="1"/>
          <p:nvPr/>
        </p:nvSpPr>
        <p:spPr>
          <a:xfrm>
            <a:off x="7905135" y="4757019"/>
            <a:ext cx="393537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GUIDANCE;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VARUN 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 PROFESSOR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0BE9E95-1B1E-04A0-E33A-F9CC6D2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1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6A7260-1761-0BEF-711D-A99D6147B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127" y="1919888"/>
            <a:ext cx="3181525" cy="232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0DB2-1A33-79B7-C524-3D9E42FC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2EFB-A7CD-31B3-11ED-67E238537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functional ATM system simulation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integration (MySQL)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PIN-based authentication </a:t>
            </a:r>
            <a:r>
              <a:rPr lang="en-IN" sz="19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🔒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processing: </a:t>
            </a:r>
            <a:r>
              <a:rPr lang="en-IN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Withdrawals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Deposits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3 . </a:t>
            </a:r>
            <a:r>
              <a:rPr lang="en-US" sz="18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Balance checks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DBMS application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A8E7B-6C67-9B6D-9073-03DDBEB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F775F-312B-96E5-5A4D-24837E8B9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53" y="2236285"/>
            <a:ext cx="2003876" cy="2372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C61D1-2F4A-50A5-5B0D-3B2CC15A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22" y="2382342"/>
            <a:ext cx="2834149" cy="18942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846CA4-BCAB-87AC-362D-A67EF0C91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536" y="2382343"/>
            <a:ext cx="2383721" cy="237258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D18C93-07DD-BFE6-FD6F-C5D6A91B39AA}"/>
              </a:ext>
            </a:extLst>
          </p:cNvPr>
          <p:cNvCxnSpPr>
            <a:stCxn id="10" idx="1"/>
          </p:cNvCxnSpPr>
          <p:nvPr/>
        </p:nvCxnSpPr>
        <p:spPr>
          <a:xfrm flipV="1">
            <a:off x="6789922" y="3303639"/>
            <a:ext cx="662930" cy="2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FDBD8B-07B6-47F8-164B-CE22178CDBE4}"/>
              </a:ext>
            </a:extLst>
          </p:cNvPr>
          <p:cNvCxnSpPr/>
          <p:nvPr/>
        </p:nvCxnSpPr>
        <p:spPr>
          <a:xfrm>
            <a:off x="9065342" y="3146323"/>
            <a:ext cx="688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B6A4E99-07B1-6B0F-575F-E60CF1521D97}"/>
              </a:ext>
            </a:extLst>
          </p:cNvPr>
          <p:cNvSpPr txBox="1"/>
          <p:nvPr/>
        </p:nvSpPr>
        <p:spPr>
          <a:xfrm>
            <a:off x="5279923" y="475492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79A332-A17C-9227-766F-10DEE9C94193}"/>
              </a:ext>
            </a:extLst>
          </p:cNvPr>
          <p:cNvSpPr txBox="1"/>
          <p:nvPr/>
        </p:nvSpPr>
        <p:spPr>
          <a:xfrm>
            <a:off x="10127226" y="4837471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19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E1AC-E231-5947-5B91-3B7A8B0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Technology Stack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EF88CF-7948-CECA-5959-5D44D6527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05496"/>
              </p:ext>
            </p:extLst>
          </p:nvPr>
        </p:nvGraphicFramePr>
        <p:xfrm>
          <a:off x="838200" y="1825625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988653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02186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61768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905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Database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MySQL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Stores users, accounts, transactions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🗃️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69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Backend</a:t>
                      </a:r>
                      <a:endParaRPr lang="en-IN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Python + Flask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Handles logic &amp; API endpoints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🐍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28862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Frontend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HTML/CSS/JS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Interactive ATM interface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🌐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681593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87D1-96B5-AF72-7049-1262CA4B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A8-93B9-141C-C66E-005E0911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26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404040"/>
                </a:solidFill>
                <a:latin typeface="quote-cjk-patch"/>
              </a:rPr>
              <a:t>DATABASE</a:t>
            </a:r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 DESIGN</a:t>
            </a:r>
            <a:b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3089-8703-EC94-51B6-67F334FE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36" y="1293324"/>
            <a:ext cx="6388511" cy="19327220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dirty="0">
              <a:solidFill>
                <a:srgbClr val="404040"/>
              </a:solidFill>
              <a:latin typeface="quote-cjk-patch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84ED1-7703-A03D-23DF-81B61EC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FEE58-225E-C298-9192-468B0C17B665}"/>
              </a:ext>
            </a:extLst>
          </p:cNvPr>
          <p:cNvSpPr txBox="1"/>
          <p:nvPr/>
        </p:nvSpPr>
        <p:spPr>
          <a:xfrm>
            <a:off x="7531510" y="956569"/>
            <a:ext cx="3569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IN" sz="1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B8DE10-DBCF-E8FD-0FF2-070CBC8F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92" y="622483"/>
            <a:ext cx="603229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🗄️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→ Accounts ← Transactions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🔑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 Keys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accounts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ACAAB1-5178-D8AF-DBB4-D5F3804EE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1" y="1730479"/>
            <a:ext cx="5868009" cy="50680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5824A7-1AA9-B37C-B2EE-5B640D02A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545" y="3816059"/>
            <a:ext cx="5039428" cy="342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C906A2-82BF-C91A-B037-757580389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04208"/>
            <a:ext cx="6032290" cy="228866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6C58DC-9009-B4BB-23A1-F05C8ADB135C}"/>
              </a:ext>
            </a:extLst>
          </p:cNvPr>
          <p:cNvSpPr/>
          <p:nvPr/>
        </p:nvSpPr>
        <p:spPr>
          <a:xfrm>
            <a:off x="4027077" y="1917379"/>
            <a:ext cx="1278193" cy="582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FBBB7-80E0-BF8B-1130-0C1CDECFAAE4}"/>
              </a:ext>
            </a:extLst>
          </p:cNvPr>
          <p:cNvSpPr/>
          <p:nvPr/>
        </p:nvSpPr>
        <p:spPr>
          <a:xfrm>
            <a:off x="7475591" y="1830906"/>
            <a:ext cx="1465007" cy="6686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AEFBC-EA5B-F095-E3A7-D79775FE22E4}"/>
              </a:ext>
            </a:extLst>
          </p:cNvPr>
          <p:cNvSpPr/>
          <p:nvPr/>
        </p:nvSpPr>
        <p:spPr>
          <a:xfrm>
            <a:off x="10727404" y="1783322"/>
            <a:ext cx="1430904" cy="582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7C38DB-2B35-444D-C378-B7B0FDE2B439}"/>
              </a:ext>
            </a:extLst>
          </p:cNvPr>
          <p:cNvSpPr/>
          <p:nvPr/>
        </p:nvSpPr>
        <p:spPr>
          <a:xfrm>
            <a:off x="5590054" y="1874142"/>
            <a:ext cx="1660834" cy="668652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MANY</a:t>
            </a:r>
            <a:endParaRPr lang="en-IN" dirty="0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CB87925-5B13-5495-6957-96EF2D57A767}"/>
              </a:ext>
            </a:extLst>
          </p:cNvPr>
          <p:cNvSpPr/>
          <p:nvPr/>
        </p:nvSpPr>
        <p:spPr>
          <a:xfrm>
            <a:off x="9045259" y="1852767"/>
            <a:ext cx="1556671" cy="61264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MANY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D918115-5461-A65D-2BCD-73B0FFAB86C9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5305270" y="2208468"/>
            <a:ext cx="28478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D6FFD-EBD3-4FD4-E913-F02C84610CC3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7250888" y="2165232"/>
            <a:ext cx="224703" cy="4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EF519C-8219-F66E-F249-FB6BFB7C1313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 flipV="1">
            <a:off x="8940598" y="2159091"/>
            <a:ext cx="104661" cy="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2CBFB-0924-C2D8-8914-641510CC574A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 flipV="1">
            <a:off x="10601930" y="2074412"/>
            <a:ext cx="125474" cy="84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7B971D-7743-4AEE-477C-329E9ACF28CC}"/>
              </a:ext>
            </a:extLst>
          </p:cNvPr>
          <p:cNvSpPr txBox="1"/>
          <p:nvPr/>
        </p:nvSpPr>
        <p:spPr>
          <a:xfrm>
            <a:off x="7475591" y="956569"/>
            <a:ext cx="218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7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F5F9-3798-9C7B-A002-90EBBA67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72148" y="-283804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DBF32-01B7-5A2C-62D1-B118C345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9A3023-7E66-A908-3322-F88CC2982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702" y="705178"/>
            <a:ext cx="4167808" cy="227754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1.Flask API Endpoints</a:t>
            </a:r>
            <a:r>
              <a:rPr lang="en-US" alt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-POST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`/login`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PIN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`/withdraw`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Deducts balance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`/deposit`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Adds funds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`/balance`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Returns account balance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7868DA-D20B-CD68-FEA5-22FB01875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25" y="2921169"/>
            <a:ext cx="4225517" cy="11387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Operations</a:t>
            </a:r>
            <a:r>
              <a:rPr lang="en-US" alt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queries (SELECT/UPDATE/INSERT)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Transaction rollback on errors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D6B71-85A7-5902-A1C7-D98C06A17E05}"/>
              </a:ext>
            </a:extLst>
          </p:cNvPr>
          <p:cNvSpPr txBox="1"/>
          <p:nvPr/>
        </p:nvSpPr>
        <p:spPr>
          <a:xfrm>
            <a:off x="267824" y="4129549"/>
            <a:ext cx="44713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Authentication (PIN Verification)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Balance Inquiry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Cash Withdrawal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Deposit Money </a:t>
            </a:r>
          </a:p>
          <a:p>
            <a:pPr marL="400050" indent="-4000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New user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B57EC-72F6-3063-D041-97FA041DEC9C}"/>
              </a:ext>
            </a:extLst>
          </p:cNvPr>
          <p:cNvSpPr txBox="1"/>
          <p:nvPr/>
        </p:nvSpPr>
        <p:spPr>
          <a:xfrm>
            <a:off x="4972665" y="0"/>
            <a:ext cx="6381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Implementation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D1B1C-B3C7-133E-8CC8-B3A438E33A26}"/>
              </a:ext>
            </a:extLst>
          </p:cNvPr>
          <p:cNvSpPr txBox="1"/>
          <p:nvPr/>
        </p:nvSpPr>
        <p:spPr>
          <a:xfrm>
            <a:off x="5958348" y="1120877"/>
            <a:ext cx="4591665" cy="2195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 Stack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en-IN" sz="1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Structure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en-IN" sz="1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Styling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Logic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Ø"/>
            </a:pPr>
            <a:r>
              <a:rPr lang="en-IN" sz="1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API</a:t>
            </a:r>
            <a:r>
              <a:rPr lang="en-IN" sz="1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Backend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679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FB89-CE37-D254-839F-4DD677B5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Connecting MySQL, Python (Flask), and Frontend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34A4-26DF-AFA0-C185-C9597067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6</a:t>
            </a:fld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3C2493-7962-AE9C-2CE1-3602A2A1C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55" y="1027906"/>
            <a:ext cx="10515600" cy="5065136"/>
          </a:xfrm>
        </p:spPr>
        <p:txBody>
          <a:bodyPr/>
          <a:lstStyle/>
          <a:p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Set Up the Environment</a:t>
            </a: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8CAA686-6CBC-C807-57ED-20484E68B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55" y="1366897"/>
            <a:ext cx="9320645" cy="206210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Required Packages: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9494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flask flask-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MySQL Server is running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66495-98DD-7199-BFEF-2772622347D3}"/>
              </a:ext>
            </a:extLst>
          </p:cNvPr>
          <p:cNvSpPr txBox="1"/>
          <p:nvPr/>
        </p:nvSpPr>
        <p:spPr>
          <a:xfrm>
            <a:off x="1828800" y="7176209"/>
            <a:ext cx="6826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1680BC-C583-0101-335A-FE6D1D97A445}"/>
              </a:ext>
            </a:extLst>
          </p:cNvPr>
          <p:cNvSpPr txBox="1"/>
          <p:nvPr/>
        </p:nvSpPr>
        <p:spPr>
          <a:xfrm>
            <a:off x="661555" y="3429000"/>
            <a:ext cx="914400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Configure Flask Backend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Flask app (app.py) in atm-simulation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Set Up MySQL Database</a:t>
            </a:r>
          </a:p>
          <a:p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 Create Frontend</a:t>
            </a:r>
            <a:endParaRPr lang="en-IN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Run the Application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In,cmd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the directory which contains app.py,index.html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app.py(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9494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en-IN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13FAF6-9654-0CB2-8D5D-84617FC64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6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C01-66AA-98AF-E2DB-9F4B5EA4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241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BF6C2-A810-2C8F-089B-2497D7D6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7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D3E66DA-BEA8-63FC-52F5-0C8A20908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0" y="1024227"/>
            <a:ext cx="5484637" cy="515518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0EA64C-AB81-ABB7-750C-9B1B0816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27" y="1024227"/>
            <a:ext cx="3212067" cy="48314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E7808E-ED1D-58F4-9F40-8416300B0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594" y="977317"/>
            <a:ext cx="335751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8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EEE9-3BDC-4FE4-0A83-C1F09226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6FE4FC-69BB-8FB1-A3B3-B2BF1C057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70" y="182562"/>
            <a:ext cx="368877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648D-2373-4D54-AB82-5F835B8C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8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CF3D-704C-DBE2-E5E9-029C862DA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122" y="182562"/>
            <a:ext cx="3283527" cy="4351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BDE3680-DA25-A5F8-420E-83D91F6AC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28" y="182562"/>
            <a:ext cx="417509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097B-A16A-EE9E-85C4-02546181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B886-D1FE-9383-7409-944472C7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https://github.com/Madhukesh0/atm-simulation.git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6887B-1C4E-6BAE-B46B-74BD4C79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A580-D168-4092-ADD5-8E561AB2B7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4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453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quote-cjk-patch</vt:lpstr>
      <vt:lpstr>Times New Roman</vt:lpstr>
      <vt:lpstr>Wingdings</vt:lpstr>
      <vt:lpstr>Office Theme</vt:lpstr>
      <vt:lpstr>Sri Sai Vidya Vikas Shikshana Samithi ® SAI VIDYA INSTITUTE OF TECHNOLOGY Approved by AICTE, New Delhi, Affiliated to VTU, Recognized by Govt. of Karnataka Accredited by NBA, New Delhi (CSE, ECE. ISE), NAAC – “A” Grade DEPARTMENT OF COMPUTER SCIENCE &amp; ENGINEERING RAJANUKUNTE, BENGALURU 560 064, KARNATAKA Phone:  080-28468191/96/97/98 * E-mail: hodcse@saividya.ac.in* URL www.saividya.ac.in </vt:lpstr>
      <vt:lpstr>   INTRODUCTION </vt:lpstr>
      <vt:lpstr>Technology Stack</vt:lpstr>
      <vt:lpstr>DATABASE DESIGN </vt:lpstr>
      <vt:lpstr>Backend &amp;</vt:lpstr>
      <vt:lpstr>Connecting MySQL, Python (Flask), and Frontend </vt:lpstr>
      <vt:lpstr>RESULT</vt:lpstr>
      <vt:lpstr>PowerPoint Presentation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Madhukesh S</dc:creator>
  <cp:lastModifiedBy>Madhukesh S</cp:lastModifiedBy>
  <cp:revision>16</cp:revision>
  <dcterms:created xsi:type="dcterms:W3CDTF">2025-06-03T14:30:49Z</dcterms:created>
  <dcterms:modified xsi:type="dcterms:W3CDTF">2025-06-04T08:06:13Z</dcterms:modified>
</cp:coreProperties>
</file>