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9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dirty="0"/>
              <a:t>  </a:t>
            </a: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475768" y="448991"/>
            <a:ext cx="6149234" cy="535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Libre Franklin" pitchFamily="2" charset="0"/>
                <a:ea typeface="Franklin Gothic"/>
                <a:cs typeface="Times New Roman" panose="02020603050405020304" pitchFamily="18" charset="0"/>
                <a:sym typeface="Franklin Gothic"/>
              </a:rPr>
              <a:t>Ministry/Organization Name/Student Innovation: </a:t>
            </a:r>
            <a:r>
              <a:rPr lang="en-US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Department of School Education &amp; Literacy (DoSEL), Ministry of Education.</a:t>
            </a:r>
            <a:r>
              <a:rPr lang="en-US" dirty="0">
                <a:latin typeface="Libre Franklin" pitchFamily="2" charset="0"/>
                <a:ea typeface="Franklin Gothic"/>
                <a:cs typeface="Times New Roman" panose="02020603050405020304" pitchFamily="18" charset="0"/>
                <a:sym typeface="Franklin Gothic"/>
              </a:rPr>
              <a:t> </a:t>
            </a:r>
            <a:endParaRPr dirty="0">
              <a:latin typeface="Libre Franklin" pitchFamily="2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Libre Franklin" pitchFamily="2" charset="0"/>
                <a:ea typeface="Franklin Gothic"/>
                <a:cs typeface="Times New Roman" panose="02020603050405020304" pitchFamily="18" charset="0"/>
                <a:sym typeface="Franklin Gothic"/>
              </a:rPr>
              <a:t>PS Code: </a:t>
            </a:r>
            <a:r>
              <a:rPr lang="en-US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RK783</a:t>
            </a:r>
            <a:br>
              <a:rPr lang="en-US" dirty="0">
                <a:latin typeface="Libre Franklin" pitchFamily="2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dirty="0">
                <a:latin typeface="Libre Franklin" pitchFamily="2" charset="0"/>
                <a:ea typeface="Franklin Gothic"/>
                <a:cs typeface="Times New Roman" panose="02020603050405020304" pitchFamily="18" charset="0"/>
                <a:sym typeface="Franklin Gothic"/>
              </a:rPr>
              <a:t>Problem Statement Title: 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Libre Franklin" pitchFamily="2" charset="0"/>
              </a:rPr>
              <a:t>Crowd Sourcing model for preparing large question banks.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Libre Franklin" pitchFamily="2" charset="0"/>
                <a:ea typeface="Franklin Gothic"/>
                <a:cs typeface="Times New Roman" panose="02020603050405020304" pitchFamily="18" charset="0"/>
                <a:sym typeface="Franklin Gothic"/>
              </a:rPr>
              <a:t>Team Name : </a:t>
            </a:r>
            <a:r>
              <a:rPr lang="en-US" dirty="0">
                <a:solidFill>
                  <a:schemeClr val="tx1"/>
                </a:solidFill>
                <a:latin typeface="Libre Franklin" pitchFamily="2" charset="0"/>
                <a:ea typeface="Franklin Gothic"/>
                <a:cs typeface="Times New Roman" panose="02020603050405020304" pitchFamily="18" charset="0"/>
                <a:sym typeface="Franklin Gothic"/>
              </a:rPr>
              <a:t>THE TROUBLESHOOTERS </a:t>
            </a:r>
            <a:endParaRPr dirty="0">
              <a:solidFill>
                <a:schemeClr val="tx1"/>
              </a:solidFill>
              <a:latin typeface="Libre Franklin" pitchFamily="2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Libre Franklin" pitchFamily="2" charset="0"/>
                <a:ea typeface="Franklin Gothic"/>
                <a:cs typeface="Times New Roman" panose="02020603050405020304" pitchFamily="18" charset="0"/>
                <a:sym typeface="Franklin Gothic"/>
              </a:rPr>
              <a:t>Team Leader Name: </a:t>
            </a:r>
            <a:r>
              <a:rPr lang="en-US" dirty="0">
                <a:solidFill>
                  <a:schemeClr val="tx1"/>
                </a:solidFill>
                <a:latin typeface="Libre Franklin" pitchFamily="2" charset="0"/>
                <a:ea typeface="Franklin Gothic"/>
                <a:cs typeface="Times New Roman" panose="02020603050405020304" pitchFamily="18" charset="0"/>
                <a:sym typeface="Franklin Gothic"/>
              </a:rPr>
              <a:t>Khushi Sahebrao Nikam</a:t>
            </a:r>
            <a:endParaRPr lang="en-US" dirty="0">
              <a:solidFill>
                <a:schemeClr val="tx1"/>
              </a:solidFill>
              <a:latin typeface="Libre Franklin" pitchFamily="2" charset="0"/>
              <a:ea typeface="Franklin Gothic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Libre Franklin" pitchFamily="2" charset="0"/>
                <a:ea typeface="Franklin Gothic"/>
                <a:cs typeface="Times New Roman" panose="02020603050405020304" pitchFamily="18" charset="0"/>
                <a:sym typeface="Franklin Gothic"/>
              </a:rPr>
              <a:t>Institute Code (AISHE): </a:t>
            </a:r>
            <a:br>
              <a:rPr lang="en-US" dirty="0">
                <a:latin typeface="Libre Franklin" pitchFamily="2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dirty="0">
                <a:latin typeface="Libre Franklin" pitchFamily="2" charset="0"/>
                <a:ea typeface="Franklin Gothic"/>
                <a:cs typeface="Times New Roman" panose="02020603050405020304" pitchFamily="18" charset="0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Libre Franklin" pitchFamily="2" charset="0"/>
                <a:ea typeface="Franklin Gothic"/>
                <a:cs typeface="Times New Roman" panose="02020603050405020304" pitchFamily="18" charset="0"/>
                <a:sym typeface="Franklin Gothic"/>
              </a:rPr>
              <a:t>Government Polytechnic ,Nashik           </a:t>
            </a:r>
            <a:r>
              <a:rPr lang="en-US" dirty="0">
                <a:latin typeface="Libre Franklin" pitchFamily="2" charset="0"/>
                <a:ea typeface="Franklin Gothic"/>
                <a:cs typeface="Times New Roman" panose="02020603050405020304" pitchFamily="18" charset="0"/>
                <a:sym typeface="Franklin Gothic"/>
              </a:rPr>
              <a:t>Theme Name: </a:t>
            </a:r>
            <a:r>
              <a:rPr lang="en-US" dirty="0">
                <a:solidFill>
                  <a:schemeClr val="tx1"/>
                </a:solidFill>
                <a:latin typeface="Libre Franklin" pitchFamily="2" charset="0"/>
                <a:ea typeface="Franklin Gothic"/>
                <a:cs typeface="Times New Roman" panose="02020603050405020304" pitchFamily="18" charset="0"/>
                <a:sym typeface="Franklin Gothic"/>
              </a:rPr>
              <a:t>Miscellaneous</a:t>
            </a:r>
            <a:endParaRPr dirty="0">
              <a:solidFill>
                <a:schemeClr val="tx1"/>
              </a:solidFill>
              <a:latin typeface="Libre Franklin" pitchFamily="2" charset="0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3B7694-1FD6-4011-BC96-8BEB4AE38B3C}"/>
              </a:ext>
            </a:extLst>
          </p:cNvPr>
          <p:cNvSpPr/>
          <p:nvPr/>
        </p:nvSpPr>
        <p:spPr>
          <a:xfrm>
            <a:off x="0" y="3880884"/>
            <a:ext cx="2987749" cy="29771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6FDDD-E68E-4772-8DB5-D4A65FCE24EE}"/>
              </a:ext>
            </a:extLst>
          </p:cNvPr>
          <p:cNvSpPr/>
          <p:nvPr/>
        </p:nvSpPr>
        <p:spPr>
          <a:xfrm>
            <a:off x="758047" y="1626781"/>
            <a:ext cx="2623106" cy="6108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re Franklin" pitchFamily="2" charset="0"/>
            </a:endParaRPr>
          </a:p>
        </p:txBody>
      </p:sp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775608" y="227541"/>
            <a:ext cx="5105890" cy="42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Solution : GenerateQP</a:t>
            </a: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Libre Franklin" pitchFamily="2" charset="0"/>
              </a:rPr>
              <a:t>2</a:t>
            </a:fld>
            <a:endParaRPr>
              <a:latin typeface="Libre Franklin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D11440-0B3D-46DF-9510-D67350E20A1C}"/>
              </a:ext>
            </a:extLst>
          </p:cNvPr>
          <p:cNvSpPr txBox="1"/>
          <p:nvPr/>
        </p:nvSpPr>
        <p:spPr>
          <a:xfrm>
            <a:off x="544400" y="933125"/>
            <a:ext cx="5673506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tx2"/>
                </a:solidFill>
                <a:latin typeface="Libre Franklin" pitchFamily="2" charset="0"/>
              </a:rPr>
              <a:t>A Virtual crowdsourcing platform where :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800" dirty="0">
                <a:latin typeface="Libre Franklin" pitchFamily="2" charset="0"/>
              </a:rPr>
              <a:t>Questions are added by large number of anonymous Stakeholders.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800" dirty="0">
                <a:latin typeface="Libre Franklin" pitchFamily="2" charset="0"/>
              </a:rPr>
              <a:t>Large Question Banks are generated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800" dirty="0">
                <a:latin typeface="Libre Franklin" pitchFamily="2" charset="0"/>
              </a:rPr>
              <a:t>Questions are verified by Experts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800" dirty="0">
                <a:latin typeface="Libre Franklin" pitchFamily="2" charset="0"/>
              </a:rPr>
              <a:t>Question Paper is generated via Automated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7A3E4-8D02-4273-9DCD-00F61674F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012" y="53881"/>
            <a:ext cx="4589542" cy="68915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10A446-856F-44B7-8F07-42265E95DCBB}"/>
              </a:ext>
            </a:extLst>
          </p:cNvPr>
          <p:cNvSpPr txBox="1"/>
          <p:nvPr/>
        </p:nvSpPr>
        <p:spPr>
          <a:xfrm>
            <a:off x="758047" y="3848359"/>
            <a:ext cx="4486918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Libre Franklin" pitchFamily="2" charset="0"/>
                <a:ea typeface="Franklin Gothic"/>
                <a:cs typeface="Franklin Gothic"/>
                <a:sym typeface="Franklin Gothic"/>
              </a:rPr>
              <a:t>Techn</a:t>
            </a:r>
            <a:r>
              <a:rPr lang="en-US" sz="1800" dirty="0">
                <a:solidFill>
                  <a:schemeClr val="lt2"/>
                </a:solidFill>
                <a:latin typeface="Libre Franklin" pitchFamily="2" charset="0"/>
                <a:ea typeface="Franklin Gothic"/>
                <a:cs typeface="Franklin Gothic"/>
                <a:sym typeface="Franklin Gothic"/>
              </a:rPr>
              <a:t>ology S</a:t>
            </a:r>
            <a:r>
              <a:rPr lang="en-US" sz="1800" b="0" i="0" dirty="0">
                <a:solidFill>
                  <a:schemeClr val="lt2"/>
                </a:solidFill>
                <a:latin typeface="Libre Franklin" pitchFamily="2" charset="0"/>
                <a:ea typeface="Franklin Gothic"/>
                <a:cs typeface="Franklin Gothic"/>
                <a:sym typeface="Franklin Gothic"/>
              </a:rPr>
              <a:t>tack </a:t>
            </a:r>
            <a:r>
              <a:rPr lang="en-US" sz="1800" b="0" i="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:</a:t>
            </a:r>
            <a:endParaRPr lang="en-US" sz="1800" dirty="0">
              <a:latin typeface="Libre Franklin" pitchFamily="2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0" i="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HTML/CSS ,  Bootstrap Framework</a:t>
            </a:r>
            <a:endParaRPr lang="en-US" sz="1800" dirty="0">
              <a:solidFill>
                <a:schemeClr val="dk1"/>
              </a:solidFill>
              <a:latin typeface="Libre Franklin" pitchFamily="2" charset="0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0" i="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JavaScript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dirty="0">
                <a:solidFill>
                  <a:schemeClr val="dk1"/>
                </a:solidFill>
                <a:latin typeface="Libre Franklin" pitchFamily="2" charset="0"/>
                <a:sym typeface="Libre Franklin"/>
              </a:rPr>
              <a:t>Python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dirty="0">
                <a:solidFill>
                  <a:schemeClr val="dk1"/>
                </a:solidFill>
                <a:latin typeface="Libre Franklin" pitchFamily="2" charset="0"/>
                <a:sym typeface="Libre Franklin"/>
              </a:rPr>
              <a:t>Django</a:t>
            </a:r>
            <a:endParaRPr lang="en-US" sz="1800" dirty="0">
              <a:latin typeface="Libre Franklin" pitchFamily="2" charset="0"/>
            </a:endParaRPr>
          </a:p>
          <a:p>
            <a:endParaRPr lang="en-US" dirty="0">
              <a:latin typeface="Libre Franklin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344597-380A-4703-8F7C-422EE7F9870A}"/>
              </a:ext>
            </a:extLst>
          </p:cNvPr>
          <p:cNvSpPr/>
          <p:nvPr/>
        </p:nvSpPr>
        <p:spPr>
          <a:xfrm>
            <a:off x="8782493" y="0"/>
            <a:ext cx="3409507" cy="3429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952695-8D52-4321-9CF8-6D9479B65E7B}"/>
              </a:ext>
            </a:extLst>
          </p:cNvPr>
          <p:cNvSpPr/>
          <p:nvPr/>
        </p:nvSpPr>
        <p:spPr>
          <a:xfrm>
            <a:off x="776177" y="1796902"/>
            <a:ext cx="2594344" cy="4146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D9ED4B-8718-450A-A64C-01298A407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339" y="147484"/>
            <a:ext cx="6120142" cy="20165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E1D3DF-E812-41AD-B187-216418EE620F}"/>
              </a:ext>
            </a:extLst>
          </p:cNvPr>
          <p:cNvSpPr/>
          <p:nvPr/>
        </p:nvSpPr>
        <p:spPr>
          <a:xfrm>
            <a:off x="796705" y="1774479"/>
            <a:ext cx="2525917" cy="287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2" y="17445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873488" y="1002844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Leader Name: </a:t>
            </a:r>
            <a:r>
              <a:rPr lang="en-US" sz="1400" b="1" dirty="0"/>
              <a:t>Khushi Sahebrao Nikam	</a:t>
            </a:r>
            <a:r>
              <a:rPr lang="en-US" sz="1400" dirty="0"/>
              <a:t>                                 (Information Technology):	    Year (III):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dirty="0">
                <a:solidFill>
                  <a:schemeClr val="tx1"/>
                </a:solidFill>
              </a:rPr>
              <a:t>(Diploma)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1 Name: </a:t>
            </a:r>
            <a:r>
              <a:rPr lang="en-US" sz="1400" b="1" dirty="0">
                <a:solidFill>
                  <a:schemeClr val="tx1"/>
                </a:solidFill>
              </a:rPr>
              <a:t>Shreya Balbhim Lokare                                       </a:t>
            </a:r>
            <a:r>
              <a:rPr lang="en-US" sz="1400" dirty="0"/>
              <a:t>(Information Technology):	    Year (III): </a:t>
            </a:r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400" dirty="0">
                <a:solidFill>
                  <a:schemeClr val="tx1"/>
                </a:solidFill>
              </a:rPr>
              <a:t>(Diploma)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2 Name: </a:t>
            </a:r>
            <a:r>
              <a:rPr lang="en-US" sz="1400" b="1" dirty="0">
                <a:solidFill>
                  <a:schemeClr val="tx1"/>
                </a:solidFill>
              </a:rPr>
              <a:t>Kiran Balu Dahake</a:t>
            </a:r>
            <a:r>
              <a:rPr lang="en-US" sz="1400" dirty="0"/>
              <a:t>		                                  (Information Technology):	     Year (III): </a:t>
            </a:r>
            <a:endParaRPr sz="1400" dirty="0"/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400" dirty="0">
                <a:solidFill>
                  <a:schemeClr val="tx1"/>
                </a:solidFill>
              </a:rPr>
              <a:t>(Diploma)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3 Name: </a:t>
            </a:r>
            <a:r>
              <a:rPr lang="en-US" sz="1400" b="1" dirty="0">
                <a:solidFill>
                  <a:schemeClr val="tx1"/>
                </a:solidFill>
              </a:rPr>
              <a:t>Madhukrishna Vinod Nipankar </a:t>
            </a:r>
            <a:r>
              <a:rPr lang="en-US" sz="1400" dirty="0"/>
              <a:t>	          (Information Technology):	     Year (III): </a:t>
            </a:r>
            <a:endParaRPr sz="1400" dirty="0"/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400" dirty="0">
                <a:solidFill>
                  <a:schemeClr val="tx1"/>
                </a:solidFill>
              </a:rPr>
              <a:t>(Diploma)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4 Name: </a:t>
            </a:r>
            <a:r>
              <a:rPr lang="en-US" sz="1400" b="1" dirty="0">
                <a:solidFill>
                  <a:schemeClr val="tx1"/>
                </a:solidFill>
              </a:rPr>
              <a:t>Monali  Dadasaheb Hire </a:t>
            </a:r>
            <a:r>
              <a:rPr lang="en-US" sz="1400" dirty="0"/>
              <a:t>		          (Information Technology):	     Year (III): </a:t>
            </a:r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400" dirty="0">
                <a:solidFill>
                  <a:schemeClr val="tx1"/>
                </a:solidFill>
              </a:rPr>
              <a:t>(Diploma)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5 Name: </a:t>
            </a:r>
            <a:r>
              <a:rPr lang="en-US" sz="1400" b="1" dirty="0">
                <a:solidFill>
                  <a:schemeClr val="tx1"/>
                </a:solidFill>
              </a:rPr>
              <a:t>Pratiksha Rajendra Bargal</a:t>
            </a:r>
            <a:r>
              <a:rPr lang="en-US" sz="1400" dirty="0"/>
              <a:t>	                                  (Information Technology):	     Year (III): </a:t>
            </a:r>
            <a:endParaRPr lang="en-US" sz="1400" b="1" dirty="0">
              <a:solidFill>
                <a:srgbClr val="804160"/>
              </a:solidFill>
            </a:endParaRPr>
          </a:p>
          <a:p>
            <a:pPr marL="0" indent="0">
              <a:buClr>
                <a:srgbClr val="804160"/>
              </a:buClr>
              <a:buSzPts val="1200"/>
            </a:pPr>
            <a:r>
              <a:rPr lang="en-US" sz="1400" dirty="0">
                <a:solidFill>
                  <a:schemeClr val="tx1"/>
                </a:solidFill>
              </a:rPr>
              <a:t>(Diploma)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259</Words>
  <Application>Microsoft Office PowerPoint</Application>
  <PresentationFormat>Widescreen</PresentationFormat>
  <Paragraphs>32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Libre Franklin</vt:lpstr>
      <vt:lpstr>Calibri</vt:lpstr>
      <vt:lpstr>Arial</vt:lpstr>
      <vt:lpstr>Franklin Gothic</vt:lpstr>
      <vt:lpstr>Noto Sans Symbols</vt:lpstr>
      <vt:lpstr>Theme1</vt:lpstr>
      <vt:lpstr>  </vt:lpstr>
      <vt:lpstr>Solution : GenerateQP</vt:lpstr>
      <vt:lpstr>PowerPoint Presentation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Sarim Moin</dc:creator>
  <cp:lastModifiedBy>MADHUKRISHNA NIPANKAR</cp:lastModifiedBy>
  <cp:revision>16</cp:revision>
  <dcterms:created xsi:type="dcterms:W3CDTF">2022-02-11T07:14:46Z</dcterms:created>
  <dcterms:modified xsi:type="dcterms:W3CDTF">2022-03-28T06:55:19Z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