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BDF7-14F7-7D09-1BCE-96CAE6066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3B454-D7C6-B72C-8683-51F23030E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4C61B-8AFD-680F-A77E-E24D1BF2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1036-5F51-4FEC-B369-2BDB011BEDD4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9F595-E282-F529-2AD7-FEE662190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1B6EE-8162-0B13-D22F-B740CC1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9994-AC00-4AEF-B35E-C66CA3757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34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CCB9-EB66-68C3-1C98-EE1300B00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1E744-D8DF-69C0-1A9A-2D4E4A0B1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FC0C6-9F71-B708-87D6-27D55B92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1036-5F51-4FEC-B369-2BDB011BEDD4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7E251-FE47-A3F6-AD0B-7CFFB6831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C5FA8-8DF1-7A67-7C1E-3C34F4BB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9994-AC00-4AEF-B35E-C66CA3757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562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7A35C3-52F7-DD46-459D-5C2367F9E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8C2E5-36AF-092B-3191-780075F7B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5039-462A-E5C3-0C60-6DC07B0F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1036-5F51-4FEC-B369-2BDB011BEDD4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8C29B-9631-032C-FA23-BA099AE44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4616-355A-FE5E-E579-C883C2A6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9994-AC00-4AEF-B35E-C66CA3757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89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7A431-2B2A-086F-8DD2-1979E2F43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80EF-CDD9-B830-1425-A1AEA794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42423-2403-804C-5BDE-B64FC4D0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1036-5F51-4FEC-B369-2BDB011BEDD4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2F127-63DC-5932-29AC-64625D84F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E1742-F812-DECE-6997-3C15AD4FA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9994-AC00-4AEF-B35E-C66CA3757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09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CAA8-339D-98D2-996A-66B0BDFD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ACA0A-7218-2B66-0297-677D1DFE3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E953-C9F5-9D64-ED05-DD56D2BAF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1036-5F51-4FEC-B369-2BDB011BEDD4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A5EBD-5B45-DE86-C3BF-327D1370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B583-A51E-94E6-D1E9-05D5BD71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9994-AC00-4AEF-B35E-C66CA3757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092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82A5-4F50-52A6-A508-DADA7769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439B7-CE41-4E72-B4BC-3FDB5677C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039AB-7DB6-D841-C44A-4D9A572EC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E6A40-CD24-C80D-DB37-19FA0A3BB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1036-5F51-4FEC-B369-2BDB011BEDD4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793CC-8E0A-4A72-F647-D7A584BD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9802B-FD42-E0F1-9F4E-AA92BF94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9994-AC00-4AEF-B35E-C66CA3757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6D20-DEA4-2845-8091-F42486AB2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23D2E-1C26-F377-6347-758840816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BB26F-5BC7-57D1-4158-6E92518DC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66B0D-DCC9-F2E8-139F-C2C9C94D4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B2A78-EBDB-7AD2-EDB1-D4FAD3361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57005C-1CEA-1DFB-35F7-0E5CF7BA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1036-5F51-4FEC-B369-2BDB011BEDD4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F05778-0A4D-1BEF-A76D-42485AA6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175DB6-74B1-55A2-FFA9-9884BEFBC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9994-AC00-4AEF-B35E-C66CA3757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229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46B9F-E552-46D3-8F6B-6B1D1D61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B9C2B8-28F6-D562-A74F-D72763BF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1036-5F51-4FEC-B369-2BDB011BEDD4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8CA90-4EFB-8ACC-79B9-E8B42B38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716CCC-D4C2-E505-3C22-7DB4C0E2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9994-AC00-4AEF-B35E-C66CA3757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137717-229B-620C-DB9F-DCF42262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1036-5F51-4FEC-B369-2BDB011BEDD4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6A35E-4884-F050-38FC-8ECDFE58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06229-92F6-5374-81EE-51CBC14F9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9994-AC00-4AEF-B35E-C66CA3757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573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DF64-5680-CC11-7D2B-1E267CF33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D9B3B-5DC8-B2B3-DADB-7D7BC3413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B1873-820C-E7FD-B068-CE6E13262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49A7B-3735-15B9-F478-A27F70D9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1036-5F51-4FEC-B369-2BDB011BEDD4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7F1D9-6773-7064-4B6B-927DA0B8E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19F79-CC80-E8AA-F491-1983F42B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9994-AC00-4AEF-B35E-C66CA3757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561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ED51-430A-5CBD-C00D-3DF9C0133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A3BA4B-AA08-A58A-65D2-EFB0FE7BA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3E664-DC0D-FA27-67B3-2182F0751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83F80-6B78-4F31-571C-05A944CFB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21036-5F51-4FEC-B369-2BDB011BEDD4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E2117-518D-F1AC-CBDE-B358F35BD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1B9A0-D34B-44F5-D028-A2B09FCBA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49994-AC00-4AEF-B35E-C66CA3757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47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9C3E6D-F0E4-FF93-20F3-1699DBFC1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C75D8-B23F-3118-E11F-43EF06D46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40278-0A37-2158-740A-C317652DB4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1036-5F51-4FEC-B369-2BDB011BEDD4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34FA0-3FF1-C857-9B4B-95FD20C7A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DEC6F-7C9C-45B7-2E2B-872DCE9B7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9994-AC00-4AEF-B35E-C66CA3757F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45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41DB-A5B5-AFAF-806F-73C21056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16585-D332-3578-C511-972BFB40E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A data type  is a category of data that determines the type of value a variable can hold, the operations that can be performed on it, and the amount of memory allocated to store it.</a:t>
            </a:r>
          </a:p>
          <a:p>
            <a:pPr marL="0" indent="0">
              <a:buNone/>
            </a:pPr>
            <a:r>
              <a:rPr lang="en-IN" dirty="0"/>
              <a:t>The data types in C  can be classified into Three Types</a:t>
            </a:r>
          </a:p>
          <a:p>
            <a:pPr marL="0" indent="0">
              <a:buNone/>
            </a:pPr>
            <a:r>
              <a:rPr lang="en-IN" dirty="0"/>
              <a:t> 1. Primitive Data Types</a:t>
            </a:r>
          </a:p>
          <a:p>
            <a:pPr marL="0" indent="0">
              <a:buNone/>
            </a:pPr>
            <a:r>
              <a:rPr lang="en-IN" dirty="0"/>
              <a:t> 2. Derived Data Types</a:t>
            </a:r>
          </a:p>
          <a:p>
            <a:pPr marL="0" indent="0">
              <a:buNone/>
            </a:pPr>
            <a:r>
              <a:rPr lang="en-IN" dirty="0"/>
              <a:t> 3. User Defined Data Types</a:t>
            </a:r>
          </a:p>
        </p:txBody>
      </p:sp>
    </p:spTree>
    <p:extLst>
      <p:ext uri="{BB962C8B-B14F-4D97-AF65-F5344CB8AC3E}">
        <p14:creationId xmlns:p14="http://schemas.microsoft.com/office/powerpoint/2010/main" val="61427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5B8C-81F6-7F29-55B4-35BF76889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2923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DB9D0-0C1E-686D-6C01-BA2E6465A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4360"/>
            <a:ext cx="10515600" cy="589851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   2. Unions </a:t>
            </a:r>
          </a:p>
          <a:p>
            <a:pPr marL="0" indent="0">
              <a:buNone/>
            </a:pPr>
            <a:r>
              <a:rPr lang="en-IN" dirty="0"/>
              <a:t>    A union is similar to a structure, but all elements share the same memory space.</a:t>
            </a:r>
          </a:p>
          <a:p>
            <a:pPr marL="0" indent="0">
              <a:buNone/>
            </a:pPr>
            <a:r>
              <a:rPr lang="en-IN" dirty="0"/>
              <a:t>     Example code:</a:t>
            </a:r>
          </a:p>
          <a:p>
            <a:pPr marL="0" indent="0">
              <a:buNone/>
            </a:pPr>
            <a:r>
              <a:rPr lang="en-IN" dirty="0"/>
              <a:t>     #include&lt;stdio.h&gt;</a:t>
            </a:r>
          </a:p>
          <a:p>
            <a:pPr marL="0" indent="0">
              <a:buNone/>
            </a:pPr>
            <a:r>
              <a:rPr lang="en-IN" dirty="0"/>
              <a:t>     union Data{</a:t>
            </a:r>
          </a:p>
          <a:p>
            <a:pPr marL="0" indent="0">
              <a:buNone/>
            </a:pPr>
            <a:r>
              <a:rPr lang="en-IN" dirty="0"/>
              <a:t>     int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float f;</a:t>
            </a:r>
          </a:p>
          <a:p>
            <a:pPr marL="0" indent="0">
              <a:buNone/>
            </a:pPr>
            <a:r>
              <a:rPr lang="en-IN" dirty="0"/>
              <a:t>     char str[20];</a:t>
            </a:r>
          </a:p>
          <a:p>
            <a:pPr marL="0" indent="0">
              <a:buNone/>
            </a:pPr>
            <a:r>
              <a:rPr lang="en-IN" dirty="0"/>
              <a:t>     };</a:t>
            </a:r>
          </a:p>
          <a:p>
            <a:pPr marL="0" indent="0">
              <a:buNone/>
            </a:pPr>
            <a:r>
              <a:rPr lang="en-IN" dirty="0"/>
              <a:t>     int main() {</a:t>
            </a:r>
          </a:p>
          <a:p>
            <a:pPr marL="0" indent="0">
              <a:buNone/>
            </a:pPr>
            <a:r>
              <a:rPr lang="en-IN" dirty="0"/>
              <a:t>     union Data </a:t>
            </a:r>
            <a:r>
              <a:rPr lang="en-IN" dirty="0" err="1"/>
              <a:t>data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data.i</a:t>
            </a:r>
            <a:r>
              <a:rPr lang="en-IN" dirty="0"/>
              <a:t> =10;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printf</a:t>
            </a:r>
            <a:r>
              <a:rPr lang="en-IN" dirty="0"/>
              <a:t>(“Data: %d\n”, </a:t>
            </a:r>
            <a:r>
              <a:rPr lang="en-IN" dirty="0" err="1"/>
              <a:t>data.i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return 0;</a:t>
            </a:r>
          </a:p>
          <a:p>
            <a:pPr marL="0" indent="0">
              <a:buNone/>
            </a:pPr>
            <a:r>
              <a:rPr lang="en-IN" dirty="0"/>
              <a:t>     } </a:t>
            </a:r>
          </a:p>
        </p:txBody>
      </p:sp>
    </p:spTree>
    <p:extLst>
      <p:ext uri="{BB962C8B-B14F-4D97-AF65-F5344CB8AC3E}">
        <p14:creationId xmlns:p14="http://schemas.microsoft.com/office/powerpoint/2010/main" val="11972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B638-869D-6C9F-C9F2-3F42E9FE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354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41B8-A97F-78EB-C66C-5920A39C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2980"/>
            <a:ext cx="10515600" cy="519398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 3. Enumerations </a:t>
            </a:r>
          </a:p>
          <a:p>
            <a:pPr marL="0" indent="0">
              <a:buNone/>
            </a:pPr>
            <a:r>
              <a:rPr lang="en-IN" dirty="0"/>
              <a:t>       An enumeration is a set of named integer constants</a:t>
            </a:r>
          </a:p>
          <a:p>
            <a:pPr marL="0" indent="0">
              <a:buNone/>
            </a:pPr>
            <a:r>
              <a:rPr lang="en-IN" dirty="0"/>
              <a:t>      </a:t>
            </a:r>
          </a:p>
          <a:p>
            <a:pPr marL="0" indent="0">
              <a:buNone/>
            </a:pPr>
            <a:r>
              <a:rPr lang="en-IN" dirty="0"/>
              <a:t>      Example code:</a:t>
            </a:r>
          </a:p>
          <a:p>
            <a:pPr marL="0" indent="0">
              <a:buNone/>
            </a:pPr>
            <a:r>
              <a:rPr lang="en-IN" dirty="0"/>
              <a:t>      #include&lt;stdio.h&gt;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enum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          RED</a:t>
            </a:r>
          </a:p>
          <a:p>
            <a:pPr marL="0" indent="0">
              <a:buNone/>
            </a:pPr>
            <a:r>
              <a:rPr lang="en-IN" dirty="0"/>
              <a:t>              GREEN</a:t>
            </a:r>
          </a:p>
          <a:p>
            <a:pPr marL="0" indent="0">
              <a:buNone/>
            </a:pPr>
            <a:r>
              <a:rPr lang="en-IN" dirty="0"/>
              <a:t>               BLUE</a:t>
            </a:r>
          </a:p>
          <a:p>
            <a:pPr marL="0" indent="0">
              <a:buNone/>
            </a:pPr>
            <a:r>
              <a:rPr lang="en-IN" dirty="0"/>
              <a:t>       };</a:t>
            </a:r>
          </a:p>
          <a:p>
            <a:pPr marL="0" indent="0">
              <a:buNone/>
            </a:pPr>
            <a:r>
              <a:rPr lang="en-IN" dirty="0"/>
              <a:t>       int main() {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enum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 </a:t>
            </a:r>
            <a:r>
              <a:rPr lang="en-IN" dirty="0" err="1"/>
              <a:t>color</a:t>
            </a:r>
            <a:r>
              <a:rPr lang="en-IN" dirty="0"/>
              <a:t> = GREEN;</a:t>
            </a:r>
          </a:p>
          <a:p>
            <a:pPr marL="0" indent="0">
              <a:buNone/>
            </a:pPr>
            <a:r>
              <a:rPr lang="en-IN" dirty="0"/>
              <a:t>              </a:t>
            </a:r>
            <a:r>
              <a:rPr lang="en-IN" dirty="0" err="1"/>
              <a:t>printf</a:t>
            </a:r>
            <a:r>
              <a:rPr lang="en-IN" dirty="0"/>
              <a:t>(“</a:t>
            </a:r>
            <a:r>
              <a:rPr lang="en-IN" dirty="0" err="1"/>
              <a:t>Color</a:t>
            </a:r>
            <a:r>
              <a:rPr lang="en-IN" dirty="0"/>
              <a:t>: %d\n”, </a:t>
            </a:r>
            <a:r>
              <a:rPr lang="en-IN" dirty="0" err="1"/>
              <a:t>color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      return 0;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35274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5959-D655-2252-765C-66450AC2C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351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7274-0FCB-D5C6-B9EA-D782DE2F4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800"/>
            <a:ext cx="10515600" cy="54911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Primitive data types are the most basic data types that are used for representing simple values.</a:t>
            </a:r>
          </a:p>
          <a:p>
            <a:pPr marL="0" indent="0">
              <a:buNone/>
            </a:pPr>
            <a:r>
              <a:rPr lang="en-IN" dirty="0"/>
              <a:t>  1. Integer Type(int):</a:t>
            </a:r>
          </a:p>
          <a:p>
            <a:pPr marL="0" indent="0">
              <a:buNone/>
            </a:pPr>
            <a:r>
              <a:rPr lang="en-IN" dirty="0"/>
              <a:t>      #include&lt;stdio.h&gt;</a:t>
            </a:r>
          </a:p>
          <a:p>
            <a:pPr marL="0" indent="0">
              <a:buNone/>
            </a:pPr>
            <a:r>
              <a:rPr lang="en-IN" dirty="0"/>
              <a:t>      int main()</a:t>
            </a:r>
          </a:p>
          <a:p>
            <a:pPr marL="0" indent="0">
              <a:buNone/>
            </a:pPr>
            <a:r>
              <a:rPr lang="en-IN" dirty="0"/>
              <a:t>      {</a:t>
            </a:r>
          </a:p>
          <a:p>
            <a:pPr marL="0" indent="0">
              <a:buNone/>
            </a:pPr>
            <a:r>
              <a:rPr lang="en-IN" dirty="0"/>
              <a:t>       int age = 25;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(“Age: %d\n”, age);</a:t>
            </a:r>
          </a:p>
          <a:p>
            <a:pPr marL="0" indent="0">
              <a:buNone/>
            </a:pPr>
            <a:r>
              <a:rPr lang="en-IN" dirty="0"/>
              <a:t>       return 0;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85713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CD62D-D43C-DE73-8C67-9739725D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779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A1AD-ED0F-A6CF-4884-B193E66FA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8660"/>
            <a:ext cx="10515600" cy="546830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2. Floating-Point Type(float):</a:t>
            </a:r>
          </a:p>
          <a:p>
            <a:pPr marL="0" indent="0">
              <a:buNone/>
            </a:pPr>
            <a:r>
              <a:rPr lang="en-IN" dirty="0"/>
              <a:t>     #include&lt;stdio.h&gt;</a:t>
            </a:r>
          </a:p>
          <a:p>
            <a:pPr marL="0" indent="0">
              <a:buNone/>
            </a:pPr>
            <a:r>
              <a:rPr lang="en-IN" dirty="0"/>
              <a:t>      int main()</a:t>
            </a:r>
          </a:p>
          <a:p>
            <a:pPr marL="0" indent="0">
              <a:buNone/>
            </a:pPr>
            <a:r>
              <a:rPr lang="en-IN" dirty="0"/>
              <a:t>      {</a:t>
            </a:r>
          </a:p>
          <a:p>
            <a:pPr marL="0" indent="0">
              <a:buNone/>
            </a:pPr>
            <a:r>
              <a:rPr lang="en-IN" dirty="0"/>
              <a:t>      float height = 1.75f;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(“Height: %f\n”, height);</a:t>
            </a:r>
          </a:p>
          <a:p>
            <a:pPr marL="0" indent="0">
              <a:buNone/>
            </a:pPr>
            <a:r>
              <a:rPr lang="en-IN" dirty="0"/>
              <a:t>      return 0;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5047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87E6D8-9304-9534-6971-4E3CEE5D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93656-AB3D-11B1-8DC2-088A37A34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3.   Character Type(char)</a:t>
            </a:r>
          </a:p>
          <a:p>
            <a:pPr marL="0" indent="0">
              <a:buNone/>
            </a:pPr>
            <a:r>
              <a:rPr lang="en-IN" dirty="0"/>
              <a:t>     #include&lt;stdio.h&gt;</a:t>
            </a:r>
          </a:p>
          <a:p>
            <a:pPr marL="0" indent="0">
              <a:buNone/>
            </a:pPr>
            <a:r>
              <a:rPr lang="en-IN" dirty="0"/>
              <a:t>      int main()</a:t>
            </a:r>
          </a:p>
          <a:p>
            <a:pPr marL="0" indent="0">
              <a:buNone/>
            </a:pPr>
            <a:r>
              <a:rPr lang="en-IN" dirty="0"/>
              <a:t>      {</a:t>
            </a:r>
          </a:p>
          <a:p>
            <a:pPr marL="0" indent="0">
              <a:buNone/>
            </a:pPr>
            <a:r>
              <a:rPr lang="en-IN" dirty="0"/>
              <a:t>      char initial = ‘A’;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(“Initial: %c\n”, initial);</a:t>
            </a:r>
          </a:p>
          <a:p>
            <a:pPr marL="0" indent="0">
              <a:buNone/>
            </a:pPr>
            <a:r>
              <a:rPr lang="en-IN" dirty="0"/>
              <a:t>      return 0;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09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1A318-D305-ED79-6F4C-5D2451D9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4955"/>
            <a:ext cx="10515600" cy="1325563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4FF02-32ED-4091-BE33-C4D272505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7260"/>
            <a:ext cx="10515600" cy="4873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4. Boolean Type(bool):</a:t>
            </a:r>
          </a:p>
          <a:p>
            <a:pPr marL="0" indent="0">
              <a:buNone/>
            </a:pPr>
            <a:r>
              <a:rPr lang="en-IN" dirty="0"/>
              <a:t>  #include&lt;stdio.h&gt;</a:t>
            </a:r>
          </a:p>
          <a:p>
            <a:pPr marL="0" indent="0">
              <a:buNone/>
            </a:pPr>
            <a:r>
              <a:rPr lang="en-IN" dirty="0"/>
              <a:t>  #include&lt;stdbool.h&gt;</a:t>
            </a:r>
          </a:p>
          <a:p>
            <a:pPr marL="0" indent="0">
              <a:buNone/>
            </a:pPr>
            <a:r>
              <a:rPr lang="en-IN" dirty="0"/>
              <a:t>  int main()</a:t>
            </a:r>
          </a:p>
          <a:p>
            <a:pPr marL="0" indent="0">
              <a:buNone/>
            </a:pP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bool </a:t>
            </a:r>
            <a:r>
              <a:rPr lang="en-IN" dirty="0" err="1"/>
              <a:t>isAdmin</a:t>
            </a:r>
            <a:r>
              <a:rPr lang="en-IN" dirty="0"/>
              <a:t> = true;</a:t>
            </a:r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printf</a:t>
            </a:r>
            <a:r>
              <a:rPr lang="en-IN" dirty="0"/>
              <a:t>(“Is Admin: %d\n”, is Admin);</a:t>
            </a:r>
          </a:p>
          <a:p>
            <a:pPr marL="0" indent="0">
              <a:buNone/>
            </a:pPr>
            <a:r>
              <a:rPr lang="en-IN" dirty="0"/>
              <a:t>  return 0;</a:t>
            </a:r>
          </a:p>
          <a:p>
            <a:pPr marL="0" indent="0">
              <a:buNone/>
            </a:pPr>
            <a:r>
              <a:rPr lang="en-IN" dirty="0"/>
              <a:t>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963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6256B-E943-BD05-8CF9-91EE6C205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636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882D8-5C89-6B04-3252-8B2EF5E26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490"/>
            <a:ext cx="10515600" cy="56854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 Derived data types that are derived from the primitive or built-in datatypes are referred to as Derived data types.</a:t>
            </a:r>
          </a:p>
          <a:p>
            <a:pPr marL="0" indent="0">
              <a:buNone/>
            </a:pPr>
            <a:r>
              <a:rPr lang="en-IN" dirty="0"/>
              <a:t>  1. Array is a collection of elements of the same data type stored in contiguous memory allocation</a:t>
            </a:r>
          </a:p>
          <a:p>
            <a:pPr marL="0" indent="0">
              <a:buNone/>
            </a:pPr>
            <a:r>
              <a:rPr lang="en-IN" dirty="0"/>
              <a:t>      Example Code:</a:t>
            </a:r>
          </a:p>
          <a:p>
            <a:pPr marL="0" indent="0">
              <a:buNone/>
            </a:pPr>
            <a:r>
              <a:rPr lang="en-IN" dirty="0"/>
              <a:t>     #include&lt;stdio.h&gt;</a:t>
            </a:r>
          </a:p>
          <a:p>
            <a:pPr marL="0" indent="0">
              <a:buNone/>
            </a:pPr>
            <a:r>
              <a:rPr lang="en-IN" dirty="0"/>
              <a:t>     int main()</a:t>
            </a:r>
          </a:p>
          <a:p>
            <a:pPr marL="0" indent="0">
              <a:buNone/>
            </a:pPr>
            <a:r>
              <a:rPr lang="en-IN" dirty="0"/>
              <a:t>     {</a:t>
            </a:r>
          </a:p>
          <a:p>
            <a:pPr marL="0" indent="0">
              <a:buNone/>
            </a:pPr>
            <a:r>
              <a:rPr lang="en-IN" dirty="0"/>
              <a:t>      int scores[5] = {90, 80, 70, 60, 50};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(“Score 1: %d\n”, scores[0]);</a:t>
            </a:r>
          </a:p>
          <a:p>
            <a:pPr marL="0" indent="0">
              <a:buNone/>
            </a:pPr>
            <a:r>
              <a:rPr lang="en-IN" dirty="0"/>
              <a:t>      return 0;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62629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8618C-A94D-4F53-1C81-51393999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21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E677A-FEB2-4D49-0AC4-DD098949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165"/>
            <a:ext cx="10515600" cy="53647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2. Pointers</a:t>
            </a:r>
          </a:p>
          <a:p>
            <a:pPr marL="0" indent="0">
              <a:buNone/>
            </a:pPr>
            <a:r>
              <a:rPr lang="en-IN" dirty="0"/>
              <a:t>      A pointer is a variable that stores the memory address of another variable. </a:t>
            </a:r>
          </a:p>
          <a:p>
            <a:pPr marL="0" indent="0">
              <a:buNone/>
            </a:pPr>
            <a:r>
              <a:rPr lang="en-IN" dirty="0"/>
              <a:t>      Example code:</a:t>
            </a:r>
          </a:p>
          <a:p>
            <a:pPr marL="0" indent="0">
              <a:buNone/>
            </a:pPr>
            <a:r>
              <a:rPr lang="en-IN" dirty="0"/>
              <a:t>      #include&lt;stdio.h&gt;</a:t>
            </a:r>
          </a:p>
          <a:p>
            <a:pPr marL="0" indent="0">
              <a:buNone/>
            </a:pPr>
            <a:r>
              <a:rPr lang="en-IN" dirty="0"/>
              <a:t>      int main()</a:t>
            </a:r>
          </a:p>
          <a:p>
            <a:pPr marL="0" indent="0">
              <a:buNone/>
            </a:pPr>
            <a:r>
              <a:rPr lang="en-IN" dirty="0"/>
              <a:t>      int x = 10;</a:t>
            </a:r>
          </a:p>
          <a:p>
            <a:pPr marL="0" indent="0">
              <a:buNone/>
            </a:pPr>
            <a:r>
              <a:rPr lang="en-IN" dirty="0"/>
              <a:t>      int* </a:t>
            </a:r>
            <a:r>
              <a:rPr lang="en-IN" dirty="0" err="1"/>
              <a:t>ptr</a:t>
            </a:r>
            <a:r>
              <a:rPr lang="en-IN" dirty="0"/>
              <a:t> =&amp;x;</a:t>
            </a:r>
          </a:p>
          <a:p>
            <a:pPr marL="0" indent="0">
              <a:buNone/>
            </a:pPr>
            <a:r>
              <a:rPr lang="en-IN" dirty="0"/>
              <a:t>      </a:t>
            </a:r>
            <a:r>
              <a:rPr lang="en-IN" dirty="0" err="1"/>
              <a:t>printf</a:t>
            </a:r>
            <a:r>
              <a:rPr lang="en-IN" dirty="0"/>
              <a:t>(“Value of x: %d\n”, *</a:t>
            </a:r>
            <a:r>
              <a:rPr lang="en-IN" dirty="0" err="1"/>
              <a:t>ptr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return 0;</a:t>
            </a:r>
          </a:p>
          <a:p>
            <a:pPr marL="0" indent="0">
              <a:buNone/>
            </a:pPr>
            <a:r>
              <a:rPr lang="en-IN" dirty="0"/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24079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D2C4-4178-4847-C9EE-1A61D532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558E-99D0-FF95-28F1-D35C1C549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5860"/>
            <a:ext cx="10515600" cy="501110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     3. Functions</a:t>
            </a:r>
          </a:p>
          <a:p>
            <a:pPr marL="0" indent="0">
              <a:buNone/>
            </a:pPr>
            <a:r>
              <a:rPr lang="en-IN" dirty="0"/>
              <a:t>       A function is a block of code that performs a specific task.</a:t>
            </a:r>
          </a:p>
          <a:p>
            <a:pPr marL="0" indent="0">
              <a:buNone/>
            </a:pPr>
            <a:r>
              <a:rPr lang="en-IN" dirty="0"/>
              <a:t>       Example Code:</a:t>
            </a:r>
          </a:p>
          <a:p>
            <a:pPr marL="0" indent="0">
              <a:buNone/>
            </a:pPr>
            <a:r>
              <a:rPr lang="en-IN" dirty="0"/>
              <a:t>       #include&lt;stdio.h&gt;</a:t>
            </a:r>
          </a:p>
          <a:p>
            <a:pPr marL="0" indent="0">
              <a:buNone/>
            </a:pPr>
            <a:r>
              <a:rPr lang="en-IN" dirty="0"/>
              <a:t>       int add(int a, int b) {</a:t>
            </a:r>
          </a:p>
          <a:p>
            <a:pPr marL="0" indent="0">
              <a:buNone/>
            </a:pPr>
            <a:r>
              <a:rPr lang="en-IN" dirty="0"/>
              <a:t>       return a + b;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     int main() {</a:t>
            </a:r>
          </a:p>
          <a:p>
            <a:pPr marL="0" indent="0">
              <a:buNone/>
            </a:pPr>
            <a:r>
              <a:rPr lang="en-IN" dirty="0"/>
              <a:t>       int result = add(5, 10);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printf</a:t>
            </a:r>
            <a:r>
              <a:rPr lang="en-IN" dirty="0"/>
              <a:t>(“Result: %d\n”, result);</a:t>
            </a:r>
          </a:p>
          <a:p>
            <a:pPr marL="0" indent="0">
              <a:buNone/>
            </a:pPr>
            <a:r>
              <a:rPr lang="en-IN" dirty="0"/>
              <a:t>       return 0;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</p:txBody>
      </p:sp>
    </p:spTree>
    <p:extLst>
      <p:ext uri="{BB962C8B-B14F-4D97-AF65-F5344CB8AC3E}">
        <p14:creationId xmlns:p14="http://schemas.microsoft.com/office/powerpoint/2010/main" val="4158053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B552-908E-2F38-CD82-4E9915708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12A5-203C-190F-17F2-EED927300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1038"/>
            <a:ext cx="10515600" cy="617696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   User Defined Data Type:</a:t>
            </a:r>
          </a:p>
          <a:p>
            <a:pPr marL="0" indent="0">
              <a:buNone/>
            </a:pPr>
            <a:r>
              <a:rPr lang="en-IN" dirty="0"/>
              <a:t>        User defined data types are defined by user himself.    </a:t>
            </a:r>
          </a:p>
          <a:p>
            <a:pPr marL="0" indent="0">
              <a:buNone/>
            </a:pPr>
            <a:r>
              <a:rPr lang="en-IN" dirty="0"/>
              <a:t>        1. Structures:</a:t>
            </a:r>
          </a:p>
          <a:p>
            <a:pPr marL="0" indent="0">
              <a:buNone/>
            </a:pPr>
            <a:r>
              <a:rPr lang="en-IN" dirty="0"/>
              <a:t>            A structure is a collection of elements of different data types stored together in memory</a:t>
            </a:r>
          </a:p>
          <a:p>
            <a:pPr marL="0" indent="0">
              <a:buNone/>
            </a:pPr>
            <a:r>
              <a:rPr lang="en-IN" dirty="0"/>
              <a:t>       Example code:</a:t>
            </a:r>
          </a:p>
          <a:p>
            <a:pPr marL="0" indent="0">
              <a:buNone/>
            </a:pPr>
            <a:r>
              <a:rPr lang="en-IN" dirty="0"/>
              <a:t>       #include&lt;stdio.h&gt;</a:t>
            </a:r>
          </a:p>
          <a:p>
            <a:pPr marL="0" indent="0">
              <a:buNone/>
            </a:pPr>
            <a:r>
              <a:rPr lang="en-IN" dirty="0"/>
              <a:t>       struct Person{</a:t>
            </a:r>
          </a:p>
          <a:p>
            <a:pPr marL="0" indent="0">
              <a:buNone/>
            </a:pPr>
            <a:r>
              <a:rPr lang="en-IN" dirty="0"/>
              <a:t>       char name[20];</a:t>
            </a:r>
          </a:p>
          <a:p>
            <a:pPr marL="0" indent="0">
              <a:buNone/>
            </a:pPr>
            <a:r>
              <a:rPr lang="en-IN" dirty="0"/>
              <a:t>       int age;</a:t>
            </a:r>
          </a:p>
          <a:p>
            <a:pPr marL="0" indent="0">
              <a:buNone/>
            </a:pPr>
            <a:r>
              <a:rPr lang="en-IN" dirty="0"/>
              <a:t>       }</a:t>
            </a:r>
          </a:p>
          <a:p>
            <a:pPr marL="0" indent="0">
              <a:buNone/>
            </a:pPr>
            <a:r>
              <a:rPr lang="en-IN" dirty="0"/>
              <a:t>       int main()</a:t>
            </a:r>
          </a:p>
          <a:p>
            <a:pPr marL="0" indent="0">
              <a:buNone/>
            </a:pPr>
            <a:r>
              <a:rPr lang="en-IN" dirty="0"/>
              <a:t>       {</a:t>
            </a:r>
          </a:p>
          <a:p>
            <a:pPr marL="0" indent="0">
              <a:buNone/>
            </a:pPr>
            <a:r>
              <a:rPr lang="en-IN" dirty="0"/>
              <a:t>        struct Person </a:t>
            </a:r>
            <a:r>
              <a:rPr lang="en-IN" dirty="0" err="1"/>
              <a:t>person</a:t>
            </a:r>
            <a:r>
              <a:rPr lang="en-IN" dirty="0"/>
              <a:t> = {“</a:t>
            </a:r>
            <a:r>
              <a:rPr lang="en-IN" dirty="0" err="1"/>
              <a:t>Jyoshna</a:t>
            </a:r>
            <a:r>
              <a:rPr lang="en-IN" dirty="0"/>
              <a:t> </a:t>
            </a:r>
            <a:r>
              <a:rPr lang="en-IN" dirty="0" err="1"/>
              <a:t>Sannisetty</a:t>
            </a:r>
            <a:r>
              <a:rPr lang="en-IN" dirty="0"/>
              <a:t>”, 20};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(“Name: %s\n Age: %d\</a:t>
            </a:r>
            <a:r>
              <a:rPr lang="en-IN" dirty="0" err="1"/>
              <a:t>n”,person.name</a:t>
            </a:r>
            <a:r>
              <a:rPr lang="en-IN" dirty="0"/>
              <a:t>, </a:t>
            </a:r>
            <a:r>
              <a:rPr lang="en-IN" dirty="0" err="1"/>
              <a:t>person.age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        return 0;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2786872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807</Words>
  <Application>Microsoft Office PowerPoint</Application>
  <PresentationFormat>Widescreen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                      Data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jyoshna11@gmail.com</dc:creator>
  <cp:lastModifiedBy>jyoshna11@gmail.com</cp:lastModifiedBy>
  <cp:revision>2</cp:revision>
  <dcterms:created xsi:type="dcterms:W3CDTF">2024-12-23T18:50:27Z</dcterms:created>
  <dcterms:modified xsi:type="dcterms:W3CDTF">2024-12-24T02:28:38Z</dcterms:modified>
</cp:coreProperties>
</file>