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302" r:id="rId4"/>
    <p:sldId id="291" r:id="rId5"/>
    <p:sldId id="257" r:id="rId6"/>
    <p:sldId id="259" r:id="rId7"/>
    <p:sldId id="303" r:id="rId8"/>
    <p:sldId id="301" r:id="rId9"/>
    <p:sldId id="299" r:id="rId10"/>
    <p:sldId id="305" r:id="rId11"/>
    <p:sldId id="298" r:id="rId12"/>
    <p:sldId id="297" r:id="rId13"/>
    <p:sldId id="294" r:id="rId14"/>
    <p:sldId id="295" r:id="rId15"/>
    <p:sldId id="296" r:id="rId16"/>
    <p:sldId id="292" r:id="rId17"/>
    <p:sldId id="306" r:id="rId18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1DC"/>
    <a:srgbClr val="31ABD9"/>
    <a:srgbClr val="7B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AEEFF-32C8-4CCF-94F7-1E3B8CC55D53}" v="82" dt="2023-02-23T14:56:44.971"/>
    <p1510:client id="{15146246-9C80-40F2-AD04-6D19E3038DC6}" v="8" dt="2023-02-22T22:10:14.451"/>
    <p1510:client id="{3429A370-FAF5-4C1B-9C12-D1B131B76FC9}" v="10" dt="2023-02-23T16:10:09.209"/>
    <p1510:client id="{45B9466B-42AB-4CFD-A18C-4347CA83D413}" v="189" dt="2023-02-23T05:41:32.607"/>
    <p1510:client id="{93C5783A-5219-774E-AA31-2000E72C490D}" v="5033" dt="2023-02-23T15:05:43.705"/>
    <p1510:client id="{95BD2C32-ADE3-4886-8DBB-7684490DA9EB}" v="13" dt="2023-02-23T02:32:42.654"/>
    <p1510:client id="{9DE43823-2D22-489C-B173-5624107C5853}" v="5" dt="2023-02-23T15:27:10.140"/>
    <p1510:client id="{B4BAC5F0-FA96-4BFD-8963-2B4B02919515}" v="173" dt="2023-02-23T00:03:14.123"/>
    <p1510:client id="{DE17676A-AD66-4763-B904-97FCB7D57F74}" v="146" dt="2023-02-23T00:28:15.129"/>
    <p1510:client id="{FC5C42B9-428A-4633-BC1A-2F25E664AE55}" v="1859" dt="2023-02-23T04:16:43.072"/>
    <p1510:client id="{FDBAC954-FFAB-41F8-A72C-6D8D2513A337}" v="244" dt="2023-02-23T02:01:41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eep Singh Bikramjit Rahi" userId="6ca5bbdb-1170-460d-b9f7-f54b61fc92a3" providerId="ADAL" clId="{93C5783A-5219-774E-AA31-2000E72C490D}"/>
    <pc:docChg chg="undo redo custSel addSld delSld modSld sldOrd delMainMaster">
      <pc:chgData name="Mandeep Singh Bikramjit Rahi" userId="6ca5bbdb-1170-460d-b9f7-f54b61fc92a3" providerId="ADAL" clId="{93C5783A-5219-774E-AA31-2000E72C490D}" dt="2023-02-23T15:05:43.705" v="5039" actId="2696"/>
      <pc:docMkLst>
        <pc:docMk/>
      </pc:docMkLst>
      <pc:sldChg chg="addSp delSp modSp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0" sldId="256"/>
        </pc:sldMkLst>
        <pc:spChg chg="add del mod">
          <ac:chgData name="Mandeep Singh Bikramjit Rahi" userId="6ca5bbdb-1170-460d-b9f7-f54b61fc92a3" providerId="ADAL" clId="{93C5783A-5219-774E-AA31-2000E72C490D}" dt="2023-02-23T02:07:42.857" v="2694" actId="478"/>
          <ac:spMkLst>
            <pc:docMk/>
            <pc:sldMk cId="0" sldId="256"/>
            <ac:spMk id="3" creationId="{0949C5BD-BEBA-4F13-F727-CAD61511BD3E}"/>
          </ac:spMkLst>
        </pc:spChg>
        <pc:spChg chg="mod">
          <ac:chgData name="Mandeep Singh Bikramjit Rahi" userId="6ca5bbdb-1170-460d-b9f7-f54b61fc92a3" providerId="ADAL" clId="{93C5783A-5219-774E-AA31-2000E72C490D}" dt="2023-02-23T02:19:52.357" v="3168" actId="1076"/>
          <ac:spMkLst>
            <pc:docMk/>
            <pc:sldMk cId="0" sldId="256"/>
            <ac:spMk id="3" creationId="{FC8509A6-F39D-AC46-9F50-84F6F1FAE76C}"/>
          </ac:spMkLst>
        </pc:spChg>
        <pc:spChg chg="mod">
          <ac:chgData name="Mandeep Singh Bikramjit Rahi" userId="6ca5bbdb-1170-460d-b9f7-f54b61fc92a3" providerId="ADAL" clId="{93C5783A-5219-774E-AA31-2000E72C490D}" dt="2023-02-23T02:19:32.893" v="3165" actId="255"/>
          <ac:spMkLst>
            <pc:docMk/>
            <pc:sldMk cId="0" sldId="256"/>
            <ac:spMk id="57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06:39.493" v="2685" actId="478"/>
          <ac:spMkLst>
            <pc:docMk/>
            <pc:sldMk cId="0" sldId="256"/>
            <ac:spMk id="58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59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60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61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62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2:20:05.817" v="3169" actId="478"/>
          <ac:spMkLst>
            <pc:docMk/>
            <pc:sldMk cId="0" sldId="256"/>
            <ac:spMk id="72" creationId="{00000000-0000-0000-0000-000000000000}"/>
          </ac:spMkLst>
        </pc:spChg>
        <pc:grpChg chg="del">
          <ac:chgData name="Mandeep Singh Bikramjit Rahi" userId="6ca5bbdb-1170-460d-b9f7-f54b61fc92a3" providerId="ADAL" clId="{93C5783A-5219-774E-AA31-2000E72C490D}" dt="2023-02-23T02:20:05.817" v="3169" actId="478"/>
          <ac:grpSpMkLst>
            <pc:docMk/>
            <pc:sldMk cId="0" sldId="256"/>
            <ac:grpSpMk id="64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2:20:05.817" v="3169" actId="478"/>
          <ac:grpSpMkLst>
            <pc:docMk/>
            <pc:sldMk cId="0" sldId="256"/>
            <ac:grpSpMk id="77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2:20:05.817" v="3169" actId="478"/>
          <ac:grpSpMkLst>
            <pc:docMk/>
            <pc:sldMk cId="0" sldId="256"/>
            <ac:grpSpMk id="80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2:20:05.817" v="3169" actId="478"/>
          <ac:grpSpMkLst>
            <pc:docMk/>
            <pc:sldMk cId="0" sldId="256"/>
            <ac:grpSpMk id="83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2:20:05.817" v="3169" actId="478"/>
          <ac:grpSpMkLst>
            <pc:docMk/>
            <pc:sldMk cId="0" sldId="256"/>
            <ac:grpSpMk id="87" creationId="{00000000-0000-0000-0000-000000000000}"/>
          </ac:grpSpMkLst>
        </pc:grpChg>
        <pc:picChg chg="add mod">
          <ac:chgData name="Mandeep Singh Bikramjit Rahi" userId="6ca5bbdb-1170-460d-b9f7-f54b61fc92a3" providerId="ADAL" clId="{93C5783A-5219-774E-AA31-2000E72C490D}" dt="2023-02-23T02:24:45.381" v="3222" actId="1076"/>
          <ac:picMkLst>
            <pc:docMk/>
            <pc:sldMk cId="0" sldId="256"/>
            <ac:picMk id="2" creationId="{88BCBD3E-AF6B-66E9-CA3A-5B409D7D25F7}"/>
          </ac:picMkLst>
        </pc:picChg>
        <pc:cxnChg chg="del mod">
          <ac:chgData name="Mandeep Singh Bikramjit Rahi" userId="6ca5bbdb-1170-460d-b9f7-f54b61fc92a3" providerId="ADAL" clId="{93C5783A-5219-774E-AA31-2000E72C490D}" dt="2023-02-23T02:20:05.817" v="3169" actId="478"/>
          <ac:cxnSpMkLst>
            <pc:docMk/>
            <pc:sldMk cId="0" sldId="256"/>
            <ac:cxnSpMk id="73" creationId="{00000000-0000-0000-0000-000000000000}"/>
          </ac:cxnSpMkLst>
        </pc:cxnChg>
        <pc:cxnChg chg="del mod">
          <ac:chgData name="Mandeep Singh Bikramjit Rahi" userId="6ca5bbdb-1170-460d-b9f7-f54b61fc92a3" providerId="ADAL" clId="{93C5783A-5219-774E-AA31-2000E72C490D}" dt="2023-02-23T02:20:05.817" v="3169" actId="478"/>
          <ac:cxnSpMkLst>
            <pc:docMk/>
            <pc:sldMk cId="0" sldId="256"/>
            <ac:cxnSpMk id="74" creationId="{00000000-0000-0000-0000-000000000000}"/>
          </ac:cxnSpMkLst>
        </pc:cxnChg>
        <pc:cxnChg chg="del mod">
          <ac:chgData name="Mandeep Singh Bikramjit Rahi" userId="6ca5bbdb-1170-460d-b9f7-f54b61fc92a3" providerId="ADAL" clId="{93C5783A-5219-774E-AA31-2000E72C490D}" dt="2023-02-23T02:20:05.817" v="3169" actId="478"/>
          <ac:cxnSpMkLst>
            <pc:docMk/>
            <pc:sldMk cId="0" sldId="256"/>
            <ac:cxnSpMk id="75" creationId="{00000000-0000-0000-0000-000000000000}"/>
          </ac:cxnSpMkLst>
        </pc:cxnChg>
        <pc:cxnChg chg="del mod">
          <ac:chgData name="Mandeep Singh Bikramjit Rahi" userId="6ca5bbdb-1170-460d-b9f7-f54b61fc92a3" providerId="ADAL" clId="{93C5783A-5219-774E-AA31-2000E72C490D}" dt="2023-02-23T02:20:05.817" v="3169" actId="478"/>
          <ac:cxnSpMkLst>
            <pc:docMk/>
            <pc:sldMk cId="0" sldId="256"/>
            <ac:cxnSpMk id="76" creationId="{00000000-0000-0000-0000-000000000000}"/>
          </ac:cxnSpMkLst>
        </pc:cxnChg>
      </pc:sldChg>
      <pc:sldChg chg="addSp delSp modSp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0" sldId="257"/>
        </pc:sldMkLst>
        <pc:spChg chg="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2" creationId="{0B90791D-E823-50D2-35BF-7A2CA146C2A3}"/>
          </ac:spMkLst>
        </pc:spChg>
        <pc:spChg chg="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3" creationId="{C47CB724-C893-1D01-A033-31A6BDE7DCBB}"/>
          </ac:spMkLst>
        </pc:spChg>
        <pc:spChg chg="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4" creationId="{DADB762C-C2BD-C309-F6D8-64C17F77B0C4}"/>
          </ac:spMkLst>
        </pc:spChg>
        <pc:spChg chg="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5" creationId="{E26B9C2E-E3E4-38B7-CCBC-529CA0D4B9DE}"/>
          </ac:spMkLst>
        </pc:spChg>
        <pc:spChg chg="mod">
          <ac:chgData name="Mandeep Singh Bikramjit Rahi" userId="6ca5bbdb-1170-460d-b9f7-f54b61fc92a3" providerId="ADAL" clId="{93C5783A-5219-774E-AA31-2000E72C490D}" dt="2023-02-23T01:34:47.105" v="1401"/>
          <ac:spMkLst>
            <pc:docMk/>
            <pc:sldMk cId="0" sldId="257"/>
            <ac:spMk id="12" creationId="{6D021FAD-40AD-502F-5649-45A73DEDC767}"/>
          </ac:spMkLst>
        </pc:spChg>
        <pc:spChg chg="mod">
          <ac:chgData name="Mandeep Singh Bikramjit Rahi" userId="6ca5bbdb-1170-460d-b9f7-f54b61fc92a3" providerId="ADAL" clId="{93C5783A-5219-774E-AA31-2000E72C490D}" dt="2023-02-23T01:34:47.105" v="1401"/>
          <ac:spMkLst>
            <pc:docMk/>
            <pc:sldMk cId="0" sldId="257"/>
            <ac:spMk id="13" creationId="{71C87143-1FF7-5D9A-2AE7-CE833E79081A}"/>
          </ac:spMkLst>
        </pc:spChg>
        <pc:spChg chg="mod">
          <ac:chgData name="Mandeep Singh Bikramjit Rahi" userId="6ca5bbdb-1170-460d-b9f7-f54b61fc92a3" providerId="ADAL" clId="{93C5783A-5219-774E-AA31-2000E72C490D}" dt="2023-02-23T01:34:47.105" v="1401"/>
          <ac:spMkLst>
            <pc:docMk/>
            <pc:sldMk cId="0" sldId="257"/>
            <ac:spMk id="14" creationId="{286BC29B-00BB-B7DD-D2A4-0674E2138E20}"/>
          </ac:spMkLst>
        </pc:spChg>
        <pc:spChg chg="mod">
          <ac:chgData name="Mandeep Singh Bikramjit Rahi" userId="6ca5bbdb-1170-460d-b9f7-f54b61fc92a3" providerId="ADAL" clId="{93C5783A-5219-774E-AA31-2000E72C490D}" dt="2023-02-23T01:34:47.105" v="1401"/>
          <ac:spMkLst>
            <pc:docMk/>
            <pc:sldMk cId="0" sldId="257"/>
            <ac:spMk id="15" creationId="{F61E6F9F-1EF9-478A-83A1-2AB1BE423C87}"/>
          </ac:spMkLst>
        </pc:spChg>
        <pc:spChg chg="add del mod">
          <ac:chgData name="Mandeep Singh Bikramjit Rahi" userId="6ca5bbdb-1170-460d-b9f7-f54b61fc92a3" providerId="ADAL" clId="{93C5783A-5219-774E-AA31-2000E72C490D}" dt="2023-02-23T01:35:07.805" v="1405" actId="478"/>
          <ac:spMkLst>
            <pc:docMk/>
            <pc:sldMk cId="0" sldId="257"/>
            <ac:spMk id="17" creationId="{C6307D08-AA4D-EE81-4635-EF21DB6E9DC8}"/>
          </ac:spMkLst>
        </pc:spChg>
        <pc:spChg chg="add 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18" creationId="{508BA68B-7975-D172-17FB-FC0AF1CDC246}"/>
          </ac:spMkLst>
        </pc:spChg>
        <pc:spChg chg="add 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19" creationId="{CB1058B2-CCB4-CA4C-E3A2-B596209F9CCD}"/>
          </ac:spMkLst>
        </pc:spChg>
        <pc:spChg chg="add 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20" creationId="{097B7D9F-5E70-3D2F-8F7C-289A453E22D3}"/>
          </ac:spMkLst>
        </pc:spChg>
        <pc:spChg chg="add mod">
          <ac:chgData name="Mandeep Singh Bikramjit Rahi" userId="6ca5bbdb-1170-460d-b9f7-f54b61fc92a3" providerId="ADAL" clId="{93C5783A-5219-774E-AA31-2000E72C490D}" dt="2023-02-23T02:07:31.775" v="2693" actId="1076"/>
          <ac:spMkLst>
            <pc:docMk/>
            <pc:sldMk cId="0" sldId="257"/>
            <ac:spMk id="21" creationId="{52A2BEEC-FA6B-56A4-6490-6602678CE7ED}"/>
          </ac:spMkLst>
        </pc:spChg>
        <pc:spChg chg="mod">
          <ac:chgData name="Mandeep Singh Bikramjit Rahi" userId="6ca5bbdb-1170-460d-b9f7-f54b61fc92a3" providerId="ADAL" clId="{93C5783A-5219-774E-AA31-2000E72C490D}" dt="2023-02-23T01:35:27.770" v="1410"/>
          <ac:spMkLst>
            <pc:docMk/>
            <pc:sldMk cId="0" sldId="257"/>
            <ac:spMk id="23" creationId="{22DE4CF8-2FA5-47E6-F435-8B9B44BEFEEC}"/>
          </ac:spMkLst>
        </pc:spChg>
        <pc:spChg chg="mod">
          <ac:chgData name="Mandeep Singh Bikramjit Rahi" userId="6ca5bbdb-1170-460d-b9f7-f54b61fc92a3" providerId="ADAL" clId="{93C5783A-5219-774E-AA31-2000E72C490D}" dt="2023-02-23T01:35:27.770" v="1410"/>
          <ac:spMkLst>
            <pc:docMk/>
            <pc:sldMk cId="0" sldId="257"/>
            <ac:spMk id="24" creationId="{1231F148-FB65-60B2-E8A5-B904204506C6}"/>
          </ac:spMkLst>
        </pc:spChg>
        <pc:spChg chg="mod">
          <ac:chgData name="Mandeep Singh Bikramjit Rahi" userId="6ca5bbdb-1170-460d-b9f7-f54b61fc92a3" providerId="ADAL" clId="{93C5783A-5219-774E-AA31-2000E72C490D}" dt="2023-02-23T01:35:27.770" v="1410"/>
          <ac:spMkLst>
            <pc:docMk/>
            <pc:sldMk cId="0" sldId="257"/>
            <ac:spMk id="25" creationId="{DE9CBF6E-D8B2-C2E0-8DE4-60D438509DFC}"/>
          </ac:spMkLst>
        </pc:spChg>
        <pc:spChg chg="mod">
          <ac:chgData name="Mandeep Singh Bikramjit Rahi" userId="6ca5bbdb-1170-460d-b9f7-f54b61fc92a3" providerId="ADAL" clId="{93C5783A-5219-774E-AA31-2000E72C490D}" dt="2023-02-23T01:35:27.770" v="1410"/>
          <ac:spMkLst>
            <pc:docMk/>
            <pc:sldMk cId="0" sldId="257"/>
            <ac:spMk id="26" creationId="{048973A7-9C3A-1527-C2AF-EC34ADB01561}"/>
          </ac:spMkLst>
        </pc:spChg>
        <pc:spChg chg="add 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33" creationId="{E3D8B6CB-1258-FF31-97F4-DE22C23DEB8F}"/>
          </ac:spMkLst>
        </pc:spChg>
        <pc:spChg chg="add 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34" creationId="{2C131C2F-1BC0-1383-19B0-D4A1CB922881}"/>
          </ac:spMkLst>
        </pc:spChg>
        <pc:spChg chg="add mod">
          <ac:chgData name="Mandeep Singh Bikramjit Rahi" userId="6ca5bbdb-1170-460d-b9f7-f54b61fc92a3" providerId="ADAL" clId="{93C5783A-5219-774E-AA31-2000E72C490D}" dt="2023-02-23T02:25:37.605" v="3231" actId="20577"/>
          <ac:spMkLst>
            <pc:docMk/>
            <pc:sldMk cId="0" sldId="257"/>
            <ac:spMk id="35" creationId="{6F98C8BE-F9DB-E34B-A263-10C30A0F644C}"/>
          </ac:spMkLst>
        </pc:spChg>
        <pc:spChg chg="add 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36" creationId="{1E52FC39-0180-0477-9548-E437C4F5DB69}"/>
          </ac:spMkLst>
        </pc:spChg>
        <pc:spChg chg="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103" creationId="{00000000-0000-0000-0000-000000000000}"/>
          </ac:spMkLst>
        </pc:spChg>
        <pc:spChg chg="add del mod">
          <ac:chgData name="Mandeep Singh Bikramjit Rahi" userId="6ca5bbdb-1170-460d-b9f7-f54b61fc92a3" providerId="ADAL" clId="{93C5783A-5219-774E-AA31-2000E72C490D}" dt="2023-02-23T05:19:18.302" v="4690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106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41:32.420" v="1784" actId="478"/>
          <ac:spMkLst>
            <pc:docMk/>
            <pc:sldMk cId="0" sldId="257"/>
            <ac:spMk id="125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1:32.420" v="1784" actId="478"/>
          <ac:spMkLst>
            <pc:docMk/>
            <pc:sldMk cId="0" sldId="257"/>
            <ac:spMk id="127" creationId="{00000000-0000-0000-0000-000000000000}"/>
          </ac:spMkLst>
        </pc:spChg>
        <pc:spChg chg="add del">
          <ac:chgData name="Mandeep Singh Bikramjit Rahi" userId="6ca5bbdb-1170-460d-b9f7-f54b61fc92a3" providerId="ADAL" clId="{93C5783A-5219-774E-AA31-2000E72C490D}" dt="2023-02-23T01:38:30.778" v="1662" actId="478"/>
          <ac:spMkLst>
            <pc:docMk/>
            <pc:sldMk cId="0" sldId="257"/>
            <ac:spMk id="129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1:32.420" v="1784" actId="478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7:02.332" v="2687" actId="1076"/>
          <ac:spMkLst>
            <pc:docMk/>
            <pc:sldMk cId="0" sldId="257"/>
            <ac:spMk id="132" creationId="{00000000-0000-0000-0000-000000000000}"/>
          </ac:spMkLst>
        </pc:spChg>
        <pc:grpChg chg="add mod">
          <ac:chgData name="Mandeep Singh Bikramjit Rahi" userId="6ca5bbdb-1170-460d-b9f7-f54b61fc92a3" providerId="ADAL" clId="{93C5783A-5219-774E-AA31-2000E72C490D}" dt="2023-02-23T02:07:31.775" v="2693" actId="1076"/>
          <ac:grpSpMkLst>
            <pc:docMk/>
            <pc:sldMk cId="0" sldId="257"/>
            <ac:grpSpMk id="11" creationId="{878C5D4C-C5A2-2BE9-D942-E86005B1BDCC}"/>
          </ac:grpSpMkLst>
        </pc:grpChg>
        <pc:grpChg chg="add del mod">
          <ac:chgData name="Mandeep Singh Bikramjit Rahi" userId="6ca5bbdb-1170-460d-b9f7-f54b61fc92a3" providerId="ADAL" clId="{93C5783A-5219-774E-AA31-2000E72C490D}" dt="2023-02-23T01:40:02.081" v="1668" actId="478"/>
          <ac:grpSpMkLst>
            <pc:docMk/>
            <pc:sldMk cId="0" sldId="257"/>
            <ac:grpSpMk id="22" creationId="{FCBA589E-33E1-CEB1-2AF3-8248BF7657B1}"/>
          </ac:grpSpMkLst>
        </pc:grpChg>
        <pc:grpChg chg="mod">
          <ac:chgData name="Mandeep Singh Bikramjit Rahi" userId="6ca5bbdb-1170-460d-b9f7-f54b61fc92a3" providerId="ADAL" clId="{93C5783A-5219-774E-AA31-2000E72C490D}" dt="2023-02-23T02:07:02.332" v="2687" actId="1076"/>
          <ac:grpSpMkLst>
            <pc:docMk/>
            <pc:sldMk cId="0" sldId="257"/>
            <ac:grpSpMk id="139" creationId="{00000000-0000-0000-0000-000000000000}"/>
          </ac:grpSpMkLst>
        </pc:grpChg>
        <pc:grpChg chg="del mod">
          <ac:chgData name="Mandeep Singh Bikramjit Rahi" userId="6ca5bbdb-1170-460d-b9f7-f54b61fc92a3" providerId="ADAL" clId="{93C5783A-5219-774E-AA31-2000E72C490D}" dt="2023-02-23T01:34:44.673" v="1400" actId="478"/>
          <ac:grpSpMkLst>
            <pc:docMk/>
            <pc:sldMk cId="0" sldId="257"/>
            <ac:grpSpMk id="144" creationId="{00000000-0000-0000-0000-000000000000}"/>
          </ac:grpSpMkLst>
        </pc:grpChg>
        <pc:picChg chg="add del mod">
          <ac:chgData name="Mandeep Singh Bikramjit Rahi" userId="6ca5bbdb-1170-460d-b9f7-f54b61fc92a3" providerId="ADAL" clId="{93C5783A-5219-774E-AA31-2000E72C490D}" dt="2023-02-23T01:39:15.522" v="1664" actId="478"/>
          <ac:picMkLst>
            <pc:docMk/>
            <pc:sldMk cId="0" sldId="257"/>
            <ac:picMk id="28" creationId="{68DC7751-543A-5182-57AE-B8A843205560}"/>
          </ac:picMkLst>
        </pc:picChg>
        <pc:picChg chg="add del mod">
          <ac:chgData name="Mandeep Singh Bikramjit Rahi" userId="6ca5bbdb-1170-460d-b9f7-f54b61fc92a3" providerId="ADAL" clId="{93C5783A-5219-774E-AA31-2000E72C490D}" dt="2023-02-23T01:39:58.131" v="1666" actId="478"/>
          <ac:picMkLst>
            <pc:docMk/>
            <pc:sldMk cId="0" sldId="257"/>
            <ac:picMk id="30" creationId="{FA3D66BC-3A13-3907-5768-5A3D52764637}"/>
          </ac:picMkLst>
        </pc:picChg>
        <pc:picChg chg="add del mod">
          <ac:chgData name="Mandeep Singh Bikramjit Rahi" userId="6ca5bbdb-1170-460d-b9f7-f54b61fc92a3" providerId="ADAL" clId="{93C5783A-5219-774E-AA31-2000E72C490D}" dt="2023-02-23T01:47:14.760" v="1901" actId="478"/>
          <ac:picMkLst>
            <pc:docMk/>
            <pc:sldMk cId="0" sldId="257"/>
            <ac:picMk id="32" creationId="{7ACF66FA-B424-EAA2-5290-EBE5041F2A26}"/>
          </ac:picMkLst>
        </pc:picChg>
        <pc:picChg chg="add del mod">
          <ac:chgData name="Mandeep Singh Bikramjit Rahi" userId="6ca5bbdb-1170-460d-b9f7-f54b61fc92a3" providerId="ADAL" clId="{93C5783A-5219-774E-AA31-2000E72C490D}" dt="2023-02-23T01:43:44.674" v="1855" actId="478"/>
          <ac:picMkLst>
            <pc:docMk/>
            <pc:sldMk cId="0" sldId="257"/>
            <ac:picMk id="37" creationId="{4F6BAAFB-0967-2C7F-2815-FFCDE655A5F2}"/>
          </ac:picMkLst>
        </pc:picChg>
        <pc:picChg chg="add mod">
          <ac:chgData name="Mandeep Singh Bikramjit Rahi" userId="6ca5bbdb-1170-460d-b9f7-f54b61fc92a3" providerId="ADAL" clId="{93C5783A-5219-774E-AA31-2000E72C490D}" dt="2023-02-23T02:07:02.332" v="2687" actId="1076"/>
          <ac:picMkLst>
            <pc:docMk/>
            <pc:sldMk cId="0" sldId="257"/>
            <ac:picMk id="38" creationId="{028D1D81-EEA2-A018-EF7C-EED717A52224}"/>
          </ac:picMkLst>
        </pc:picChg>
        <pc:picChg chg="add mod">
          <ac:chgData name="Mandeep Singh Bikramjit Rahi" userId="6ca5bbdb-1170-460d-b9f7-f54b61fc92a3" providerId="ADAL" clId="{93C5783A-5219-774E-AA31-2000E72C490D}" dt="2023-02-23T02:07:31.775" v="2693" actId="1076"/>
          <ac:picMkLst>
            <pc:docMk/>
            <pc:sldMk cId="0" sldId="257"/>
            <ac:picMk id="40" creationId="{65B9B100-6E1F-9A39-1D0C-FAAAA9C68494}"/>
          </ac:picMkLst>
        </pc:picChg>
      </pc:sldChg>
      <pc:sldChg chg="add del">
        <pc:chgData name="Mandeep Singh Bikramjit Rahi" userId="6ca5bbdb-1170-460d-b9f7-f54b61fc92a3" providerId="ADAL" clId="{93C5783A-5219-774E-AA31-2000E72C490D}" dt="2023-02-23T03:36:08.781" v="4123" actId="2696"/>
        <pc:sldMkLst>
          <pc:docMk/>
          <pc:sldMk cId="0" sldId="258"/>
        </pc:sldMkLst>
      </pc:sldChg>
      <pc:sldChg chg="delSp modSp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0" sldId="259"/>
        </pc:sldMkLst>
        <pc:spChg chg="mod">
          <ac:chgData name="Mandeep Singh Bikramjit Rahi" userId="6ca5bbdb-1170-460d-b9f7-f54b61fc92a3" providerId="ADAL" clId="{93C5783A-5219-774E-AA31-2000E72C490D}" dt="2023-02-23T03:21:30.214" v="4081" actId="1076"/>
          <ac:spMkLst>
            <pc:docMk/>
            <pc:sldMk cId="0" sldId="259"/>
            <ac:spMk id="2" creationId="{36272354-6B48-6421-A6E8-B6A3BFE50D87}"/>
          </ac:spMkLst>
        </pc:spChg>
        <pc:spChg chg="mod">
          <ac:chgData name="Mandeep Singh Bikramjit Rahi" userId="6ca5bbdb-1170-460d-b9f7-f54b61fc92a3" providerId="ADAL" clId="{93C5783A-5219-774E-AA31-2000E72C490D}" dt="2023-02-23T03:20:47.364" v="4058" actId="20577"/>
          <ac:spMkLst>
            <pc:docMk/>
            <pc:sldMk cId="0" sldId="259"/>
            <ac:spMk id="3" creationId="{4CF66F83-32C8-DBCA-6005-7F9461000E0D}"/>
          </ac:spMkLst>
        </pc:spChg>
        <pc:spChg chg="mod">
          <ac:chgData name="Mandeep Singh Bikramjit Rahi" userId="6ca5bbdb-1170-460d-b9f7-f54b61fc92a3" providerId="ADAL" clId="{93C5783A-5219-774E-AA31-2000E72C490D}" dt="2023-02-23T03:25:36.178" v="4096" actId="1076"/>
          <ac:spMkLst>
            <pc:docMk/>
            <pc:sldMk cId="0" sldId="259"/>
            <ac:spMk id="4" creationId="{8ADC919F-C697-8FDE-B237-2562538294E3}"/>
          </ac:spMkLst>
        </pc:spChg>
        <pc:spChg chg="mod">
          <ac:chgData name="Mandeep Singh Bikramjit Rahi" userId="6ca5bbdb-1170-460d-b9f7-f54b61fc92a3" providerId="ADAL" clId="{93C5783A-5219-774E-AA31-2000E72C490D}" dt="2023-02-23T05:19:22.857" v="4694" actId="20577"/>
          <ac:spMkLst>
            <pc:docMk/>
            <pc:sldMk cId="0" sldId="259"/>
            <ac:spMk id="219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20:40.763" v="4055" actId="14100"/>
          <ac:spMkLst>
            <pc:docMk/>
            <pc:sldMk cId="0" sldId="259"/>
            <ac:spMk id="245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3:20:36.278" v="4054" actId="478"/>
          <ac:spMkLst>
            <pc:docMk/>
            <pc:sldMk cId="0" sldId="259"/>
            <ac:spMk id="24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25:20.961" v="4095" actId="14100"/>
          <ac:spMkLst>
            <pc:docMk/>
            <pc:sldMk cId="0" sldId="259"/>
            <ac:spMk id="25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21:56.947" v="4093" actId="1076"/>
          <ac:spMkLst>
            <pc:docMk/>
            <pc:sldMk cId="0" sldId="259"/>
            <ac:spMk id="254" creationId="{00000000-0000-0000-0000-000000000000}"/>
          </ac:spMkLst>
        </pc:spChg>
      </pc:sldChg>
      <pc:sldChg chg="delSp modSp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0" sldId="260"/>
        </pc:sldMkLst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89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14.875" v="3056" actId="1076"/>
          <ac:spMkLst>
            <pc:docMk/>
            <pc:sldMk cId="0" sldId="260"/>
            <ac:spMk id="29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4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12:52.762" v="3037" actId="478"/>
          <ac:spMkLst>
            <pc:docMk/>
            <pc:sldMk cId="0" sldId="260"/>
            <ac:spMk id="29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6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12:54.597" v="3038" actId="478"/>
          <ac:spMkLst>
            <pc:docMk/>
            <pc:sldMk cId="0" sldId="260"/>
            <ac:spMk id="29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298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12:55.976" v="3039" actId="478"/>
          <ac:spMkLst>
            <pc:docMk/>
            <pc:sldMk cId="0" sldId="260"/>
            <ac:spMk id="299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13:07.724" v="3055" actId="1076"/>
          <ac:spMkLst>
            <pc:docMk/>
            <pc:sldMk cId="0" sldId="260"/>
            <ac:spMk id="300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12:57.358" v="3040" actId="478"/>
          <ac:spMkLst>
            <pc:docMk/>
            <pc:sldMk cId="0" sldId="260"/>
            <ac:spMk id="301" creationId="{00000000-0000-0000-0000-000000000000}"/>
          </ac:spMkLst>
        </pc:spChg>
        <pc:grpChg chg="mod">
          <ac:chgData name="Mandeep Singh Bikramjit Rahi" userId="6ca5bbdb-1170-460d-b9f7-f54b61fc92a3" providerId="ADAL" clId="{93C5783A-5219-774E-AA31-2000E72C490D}" dt="2023-02-23T02:13:07.724" v="3055" actId="1076"/>
          <ac:grpSpMkLst>
            <pc:docMk/>
            <pc:sldMk cId="0" sldId="260"/>
            <ac:grpSpMk id="302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2:13:07.724" v="3055" actId="1076"/>
          <ac:grpSpMkLst>
            <pc:docMk/>
            <pc:sldMk cId="0" sldId="260"/>
            <ac:grpSpMk id="305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2:13:07.724" v="3055" actId="1076"/>
          <ac:grpSpMkLst>
            <pc:docMk/>
            <pc:sldMk cId="0" sldId="260"/>
            <ac:grpSpMk id="309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2:13:07.724" v="3055" actId="1076"/>
          <ac:grpSpMkLst>
            <pc:docMk/>
            <pc:sldMk cId="0" sldId="260"/>
            <ac:grpSpMk id="313" creationId="{00000000-0000-0000-0000-000000000000}"/>
          </ac:grpSpMkLst>
        </pc:grpChg>
      </pc:sldChg>
      <pc:sldChg chg="del mod modTransition modShow">
        <pc:chgData name="Mandeep Singh Bikramjit Rahi" userId="6ca5bbdb-1170-460d-b9f7-f54b61fc92a3" providerId="ADAL" clId="{93C5783A-5219-774E-AA31-2000E72C490D}" dt="2023-02-23T15:05:43.657" v="5025" actId="2696"/>
        <pc:sldMkLst>
          <pc:docMk/>
          <pc:sldMk cId="0" sldId="261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48" v="5019" actId="2696"/>
        <pc:sldMkLst>
          <pc:docMk/>
          <pc:sldMk cId="0" sldId="262"/>
        </pc:sldMkLst>
      </pc:sldChg>
      <pc:sldChg chg="del ord">
        <pc:chgData name="Mandeep Singh Bikramjit Rahi" userId="6ca5bbdb-1170-460d-b9f7-f54b61fc92a3" providerId="ADAL" clId="{93C5783A-5219-774E-AA31-2000E72C490D}" dt="2023-02-23T03:32:55.787" v="4108" actId="2696"/>
        <pc:sldMkLst>
          <pc:docMk/>
          <pc:sldMk cId="0" sldId="263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63" v="5029" actId="2696"/>
        <pc:sldMkLst>
          <pc:docMk/>
          <pc:sldMk cId="0" sldId="264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58" v="5026" actId="2696"/>
        <pc:sldMkLst>
          <pc:docMk/>
          <pc:sldMk cId="0" sldId="265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89" v="5036" actId="2696"/>
        <pc:sldMkLst>
          <pc:docMk/>
          <pc:sldMk cId="0" sldId="266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33" v="5013" actId="2696"/>
        <pc:sldMkLst>
          <pc:docMk/>
          <pc:sldMk cId="0" sldId="267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56" v="5024" actId="2696"/>
        <pc:sldMkLst>
          <pc:docMk/>
          <pc:sldMk cId="0" sldId="268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45" v="5017" actId="2696"/>
        <pc:sldMkLst>
          <pc:docMk/>
          <pc:sldMk cId="0" sldId="270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55" v="5023" actId="2696"/>
        <pc:sldMkLst>
          <pc:docMk/>
          <pc:sldMk cId="0" sldId="271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87" v="5035" actId="2696"/>
        <pc:sldMkLst>
          <pc:docMk/>
          <pc:sldMk cId="0" sldId="272"/>
        </pc:sldMkLst>
      </pc:sldChg>
      <pc:sldChg chg="modSp del mod modTransition modShow">
        <pc:chgData name="Mandeep Singh Bikramjit Rahi" userId="6ca5bbdb-1170-460d-b9f7-f54b61fc92a3" providerId="ADAL" clId="{93C5783A-5219-774E-AA31-2000E72C490D}" dt="2023-02-23T15:05:43.650" v="5020" actId="2696"/>
        <pc:sldMkLst>
          <pc:docMk/>
          <pc:sldMk cId="0" sldId="273"/>
        </pc:sldMkLst>
        <pc:spChg chg="mod">
          <ac:chgData name="Mandeep Singh Bikramjit Rahi" userId="6ca5bbdb-1170-460d-b9f7-f54b61fc92a3" providerId="ADAL" clId="{93C5783A-5219-774E-AA31-2000E72C490D}" dt="2023-02-22T22:46:39.843" v="1220" actId="20577"/>
          <ac:spMkLst>
            <pc:docMk/>
            <pc:sldMk cId="0" sldId="273"/>
            <ac:spMk id="937" creationId="{00000000-0000-0000-0000-000000000000}"/>
          </ac:spMkLst>
        </pc:spChg>
      </pc:sldChg>
      <pc:sldChg chg="del">
        <pc:chgData name="Mandeep Singh Bikramjit Rahi" userId="6ca5bbdb-1170-460d-b9f7-f54b61fc92a3" providerId="ADAL" clId="{93C5783A-5219-774E-AA31-2000E72C490D}" dt="2023-02-23T01:54:42.884" v="2058" actId="2696"/>
        <pc:sldMkLst>
          <pc:docMk/>
          <pc:sldMk cId="0" sldId="274"/>
        </pc:sldMkLst>
      </pc:sldChg>
      <pc:sldChg chg="modSp mod">
        <pc:chgData name="Mandeep Singh Bikramjit Rahi" userId="6ca5bbdb-1170-460d-b9f7-f54b61fc92a3" providerId="ADAL" clId="{93C5783A-5219-774E-AA31-2000E72C490D}" dt="2023-02-23T01:32:54.982" v="1386" actId="1076"/>
        <pc:sldMkLst>
          <pc:docMk/>
          <pc:sldMk cId="0" sldId="275"/>
        </pc:sldMkLst>
        <pc:picChg chg="mod">
          <ac:chgData name="Mandeep Singh Bikramjit Rahi" userId="6ca5bbdb-1170-460d-b9f7-f54b61fc92a3" providerId="ADAL" clId="{93C5783A-5219-774E-AA31-2000E72C490D}" dt="2023-02-23T01:32:54.982" v="1386" actId="1076"/>
          <ac:picMkLst>
            <pc:docMk/>
            <pc:sldMk cId="0" sldId="275"/>
            <ac:picMk id="9" creationId="{905ED430-012E-E4C5-244F-90EF5E59F095}"/>
          </ac:picMkLst>
        </pc:picChg>
        <pc:picChg chg="mod">
          <ac:chgData name="Mandeep Singh Bikramjit Rahi" userId="6ca5bbdb-1170-460d-b9f7-f54b61fc92a3" providerId="ADAL" clId="{93C5783A-5219-774E-AA31-2000E72C490D}" dt="2023-02-23T01:32:54.982" v="1386" actId="1076"/>
          <ac:picMkLst>
            <pc:docMk/>
            <pc:sldMk cId="0" sldId="275"/>
            <ac:picMk id="11" creationId="{23D60892-5A01-2AD4-F091-95E6764E2DE9}"/>
          </ac:picMkLst>
        </pc:picChg>
        <pc:picChg chg="mod">
          <ac:chgData name="Mandeep Singh Bikramjit Rahi" userId="6ca5bbdb-1170-460d-b9f7-f54b61fc92a3" providerId="ADAL" clId="{93C5783A-5219-774E-AA31-2000E72C490D}" dt="2023-02-23T01:32:54.982" v="1386" actId="1076"/>
          <ac:picMkLst>
            <pc:docMk/>
            <pc:sldMk cId="0" sldId="275"/>
            <ac:picMk id="13" creationId="{41AF0F69-F702-18CE-C2C1-12D12BF14026}"/>
          </ac:picMkLst>
        </pc:picChg>
        <pc:picChg chg="mod">
          <ac:chgData name="Mandeep Singh Bikramjit Rahi" userId="6ca5bbdb-1170-460d-b9f7-f54b61fc92a3" providerId="ADAL" clId="{93C5783A-5219-774E-AA31-2000E72C490D}" dt="2023-02-23T01:32:54.982" v="1386" actId="1076"/>
          <ac:picMkLst>
            <pc:docMk/>
            <pc:sldMk cId="0" sldId="275"/>
            <ac:picMk id="15" creationId="{12245B9A-F4A2-0BAA-82BF-232236A0FD14}"/>
          </ac:picMkLst>
        </pc:picChg>
        <pc:picChg chg="mod">
          <ac:chgData name="Mandeep Singh Bikramjit Rahi" userId="6ca5bbdb-1170-460d-b9f7-f54b61fc92a3" providerId="ADAL" clId="{93C5783A-5219-774E-AA31-2000E72C490D}" dt="2023-02-23T01:32:54.982" v="1386" actId="1076"/>
          <ac:picMkLst>
            <pc:docMk/>
            <pc:sldMk cId="0" sldId="275"/>
            <ac:picMk id="17" creationId="{5ECBD588-278D-DEC6-8334-552242233E55}"/>
          </ac:picMkLst>
        </pc:picChg>
      </pc:sldChg>
      <pc:sldChg chg="del mod modTransition modShow">
        <pc:chgData name="Mandeep Singh Bikramjit Rahi" userId="6ca5bbdb-1170-460d-b9f7-f54b61fc92a3" providerId="ADAL" clId="{93C5783A-5219-774E-AA31-2000E72C490D}" dt="2023-02-23T15:05:43.690" v="5037" actId="2696"/>
        <pc:sldMkLst>
          <pc:docMk/>
          <pc:sldMk cId="0" sldId="276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65" v="5030" actId="2696"/>
        <pc:sldMkLst>
          <pc:docMk/>
          <pc:sldMk cId="0" sldId="277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705" v="5039" actId="2696"/>
        <pc:sldMkLst>
          <pc:docMk/>
          <pc:sldMk cId="0" sldId="278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700" v="5038" actId="2696"/>
        <pc:sldMkLst>
          <pc:docMk/>
          <pc:sldMk cId="0" sldId="279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52" v="5021" actId="2696"/>
        <pc:sldMkLst>
          <pc:docMk/>
          <pc:sldMk cId="0" sldId="280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47" v="5018" actId="2696"/>
        <pc:sldMkLst>
          <pc:docMk/>
          <pc:sldMk cId="0" sldId="281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84" v="5034" actId="2696"/>
        <pc:sldMkLst>
          <pc:docMk/>
          <pc:sldMk cId="0" sldId="282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39" v="5016" actId="2696"/>
        <pc:sldMkLst>
          <pc:docMk/>
          <pc:sldMk cId="0" sldId="283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62" v="5028" actId="2696"/>
        <pc:sldMkLst>
          <pc:docMk/>
          <pc:sldMk cId="0" sldId="284"/>
        </pc:sldMkLst>
      </pc:sldChg>
      <pc:sldChg chg="modSp del mod modTransition modShow">
        <pc:chgData name="Mandeep Singh Bikramjit Rahi" userId="6ca5bbdb-1170-460d-b9f7-f54b61fc92a3" providerId="ADAL" clId="{93C5783A-5219-774E-AA31-2000E72C490D}" dt="2023-02-23T15:05:43.636" v="5014" actId="2696"/>
        <pc:sldMkLst>
          <pc:docMk/>
          <pc:sldMk cId="0" sldId="285"/>
        </pc:sldMkLst>
        <pc:spChg chg="mod">
          <ac:chgData name="Mandeep Singh Bikramjit Rahi" userId="6ca5bbdb-1170-460d-b9f7-f54b61fc92a3" providerId="ADAL" clId="{93C5783A-5219-774E-AA31-2000E72C490D}" dt="2023-02-23T01:54:06.055" v="2054" actId="14100"/>
          <ac:spMkLst>
            <pc:docMk/>
            <pc:sldMk cId="0" sldId="285"/>
            <ac:spMk id="1576" creationId="{00000000-0000-0000-0000-000000000000}"/>
          </ac:spMkLst>
        </pc:spChg>
      </pc:sldChg>
      <pc:sldChg chg="del mod modTransition modShow">
        <pc:chgData name="Mandeep Singh Bikramjit Rahi" userId="6ca5bbdb-1170-460d-b9f7-f54b61fc92a3" providerId="ADAL" clId="{93C5783A-5219-774E-AA31-2000E72C490D}" dt="2023-02-23T15:05:43.638" v="5015" actId="2696"/>
        <pc:sldMkLst>
          <pc:docMk/>
          <pc:sldMk cId="0" sldId="286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53" v="5022" actId="2696"/>
        <pc:sldMkLst>
          <pc:docMk/>
          <pc:sldMk cId="0" sldId="287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72" v="5031" actId="2696"/>
        <pc:sldMkLst>
          <pc:docMk/>
          <pc:sldMk cId="0" sldId="288"/>
        </pc:sldMkLst>
      </pc:sldChg>
      <pc:sldChg chg="del mod modTransition modShow">
        <pc:chgData name="Mandeep Singh Bikramjit Rahi" userId="6ca5bbdb-1170-460d-b9f7-f54b61fc92a3" providerId="ADAL" clId="{93C5783A-5219-774E-AA31-2000E72C490D}" dt="2023-02-23T15:05:43.628" v="5012" actId="2696"/>
        <pc:sldMkLst>
          <pc:docMk/>
          <pc:sldMk cId="0" sldId="289"/>
        </pc:sldMkLst>
      </pc:sldChg>
      <pc:sldChg chg="del">
        <pc:chgData name="Mandeep Singh Bikramjit Rahi" userId="6ca5bbdb-1170-460d-b9f7-f54b61fc92a3" providerId="ADAL" clId="{93C5783A-5219-774E-AA31-2000E72C490D}" dt="2023-02-23T03:33:03.849" v="4109" actId="2696"/>
        <pc:sldMkLst>
          <pc:docMk/>
          <pc:sldMk cId="557389675" sldId="290"/>
        </pc:sldMkLst>
      </pc:sldChg>
      <pc:sldChg chg="addSp delSp modSp add mod or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77777931" sldId="291"/>
        </pc:sldMkLst>
        <pc:spChg chg="mod">
          <ac:chgData name="Mandeep Singh Bikramjit Rahi" userId="6ca5bbdb-1170-460d-b9f7-f54b61fc92a3" providerId="ADAL" clId="{93C5783A-5219-774E-AA31-2000E72C490D}" dt="2023-02-22T22:39:25.043" v="1028" actId="207"/>
          <ac:spMkLst>
            <pc:docMk/>
            <pc:sldMk cId="77777931" sldId="291"/>
            <ac:spMk id="85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4:17:10.637" v="4405" actId="1037"/>
          <ac:spMkLst>
            <pc:docMk/>
            <pc:sldMk cId="77777931" sldId="291"/>
            <ac:spMk id="85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32:46.939" v="588" actId="14100"/>
          <ac:spMkLst>
            <pc:docMk/>
            <pc:sldMk cId="77777931" sldId="291"/>
            <ac:spMk id="86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32:46.018" v="586" actId="14100"/>
          <ac:spMkLst>
            <pc:docMk/>
            <pc:sldMk cId="77777931" sldId="291"/>
            <ac:spMk id="87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4:22.726" v="3221" actId="20577"/>
          <ac:spMkLst>
            <pc:docMk/>
            <pc:sldMk cId="77777931" sldId="291"/>
            <ac:spMk id="88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4:16.132" v="67" actId="404"/>
          <ac:spMkLst>
            <pc:docMk/>
            <pc:sldMk cId="77777931" sldId="291"/>
            <ac:spMk id="88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3:39.698" v="3197" actId="20577"/>
          <ac:spMkLst>
            <pc:docMk/>
            <pc:sldMk cId="77777931" sldId="291"/>
            <ac:spMk id="88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3:54.037" v="3205" actId="20577"/>
          <ac:spMkLst>
            <pc:docMk/>
            <pc:sldMk cId="77777931" sldId="291"/>
            <ac:spMk id="88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4:01.180" v="3206" actId="20577"/>
          <ac:spMkLst>
            <pc:docMk/>
            <pc:sldMk cId="77777931" sldId="291"/>
            <ac:spMk id="88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4:34.669" v="107" actId="20577"/>
          <ac:spMkLst>
            <pc:docMk/>
            <pc:sldMk cId="77777931" sldId="291"/>
            <ac:spMk id="88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39:36.177" v="1047" actId="20577"/>
          <ac:spMkLst>
            <pc:docMk/>
            <pc:sldMk cId="77777931" sldId="291"/>
            <ac:spMk id="88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8:14.800" v="346" actId="20577"/>
          <ac:spMkLst>
            <pc:docMk/>
            <pc:sldMk cId="77777931" sldId="291"/>
            <ac:spMk id="88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9:39.965" v="357" actId="1076"/>
          <ac:spMkLst>
            <pc:docMk/>
            <pc:sldMk cId="77777931" sldId="291"/>
            <ac:spMk id="88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9:46.453" v="382" actId="20577"/>
          <ac:spMkLst>
            <pc:docMk/>
            <pc:sldMk cId="77777931" sldId="291"/>
            <ac:spMk id="889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4:11.899" v="3218" actId="20577"/>
          <ac:spMkLst>
            <pc:docMk/>
            <pc:sldMk cId="77777931" sldId="291"/>
            <ac:spMk id="89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23:00.798" v="3177" actId="20577"/>
          <ac:spMkLst>
            <pc:docMk/>
            <pc:sldMk cId="77777931" sldId="291"/>
            <ac:spMk id="89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2T22:21:40.078" v="28" actId="20577"/>
          <ac:spMkLst>
            <pc:docMk/>
            <pc:sldMk cId="77777931" sldId="291"/>
            <ac:spMk id="892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32:08.675" v="576" actId="478"/>
          <ac:spMkLst>
            <pc:docMk/>
            <pc:sldMk cId="77777931" sldId="291"/>
            <ac:spMk id="893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32:35.873" v="582" actId="478"/>
          <ac:spMkLst>
            <pc:docMk/>
            <pc:sldMk cId="77777931" sldId="291"/>
            <ac:spMk id="922" creationId="{00000000-0000-0000-0000-000000000000}"/>
          </ac:spMkLst>
        </pc:spChg>
        <pc:grpChg chg="del">
          <ac:chgData name="Mandeep Singh Bikramjit Rahi" userId="6ca5bbdb-1170-460d-b9f7-f54b61fc92a3" providerId="ADAL" clId="{93C5783A-5219-774E-AA31-2000E72C490D}" dt="2023-02-22T22:27:39.803" v="299" actId="478"/>
          <ac:grpSpMkLst>
            <pc:docMk/>
            <pc:sldMk cId="77777931" sldId="291"/>
            <ac:grpSpMk id="894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2T22:31:30.335" v="528" actId="478"/>
          <ac:grpSpMkLst>
            <pc:docMk/>
            <pc:sldMk cId="77777931" sldId="291"/>
            <ac:grpSpMk id="900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2T22:33:12.415" v="594" actId="478"/>
          <ac:grpSpMkLst>
            <pc:docMk/>
            <pc:sldMk cId="77777931" sldId="291"/>
            <ac:grpSpMk id="915" creationId="{00000000-0000-0000-0000-000000000000}"/>
          </ac:grpSpMkLst>
        </pc:grpChg>
        <pc:grpChg chg="add del">
          <ac:chgData name="Mandeep Singh Bikramjit Rahi" userId="6ca5bbdb-1170-460d-b9f7-f54b61fc92a3" providerId="ADAL" clId="{93C5783A-5219-774E-AA31-2000E72C490D}" dt="2023-02-22T22:32:53.422" v="590" actId="478"/>
          <ac:grpSpMkLst>
            <pc:docMk/>
            <pc:sldMk cId="77777931" sldId="291"/>
            <ac:grpSpMk id="919" creationId="{00000000-0000-0000-0000-000000000000}"/>
          </ac:grpSpMkLst>
        </pc:grpChg>
        <pc:grpChg chg="del mod">
          <ac:chgData name="Mandeep Singh Bikramjit Rahi" userId="6ca5bbdb-1170-460d-b9f7-f54b61fc92a3" providerId="ADAL" clId="{93C5783A-5219-774E-AA31-2000E72C490D}" dt="2023-02-22T22:22:17.883" v="33" actId="478"/>
          <ac:grpSpMkLst>
            <pc:docMk/>
            <pc:sldMk cId="77777931" sldId="291"/>
            <ac:grpSpMk id="923" creationId="{00000000-0000-0000-0000-000000000000}"/>
          </ac:grpSpMkLst>
        </pc:grpChg>
        <pc:picChg chg="add del mod">
          <ac:chgData name="Mandeep Singh Bikramjit Rahi" userId="6ca5bbdb-1170-460d-b9f7-f54b61fc92a3" providerId="ADAL" clId="{93C5783A-5219-774E-AA31-2000E72C490D}" dt="2023-02-22T22:22:46.621" v="38" actId="478"/>
          <ac:picMkLst>
            <pc:docMk/>
            <pc:sldMk cId="77777931" sldId="291"/>
            <ac:picMk id="3" creationId="{5BAC8859-963C-9E6A-F206-B7EC476B06F8}"/>
          </ac:picMkLst>
        </pc:picChg>
        <pc:picChg chg="add mod">
          <ac:chgData name="Mandeep Singh Bikramjit Rahi" userId="6ca5bbdb-1170-460d-b9f7-f54b61fc92a3" providerId="ADAL" clId="{93C5783A-5219-774E-AA31-2000E72C490D}" dt="2023-02-22T22:23:03.763" v="44" actId="1076"/>
          <ac:picMkLst>
            <pc:docMk/>
            <pc:sldMk cId="77777931" sldId="291"/>
            <ac:picMk id="5" creationId="{826E316A-EC31-5BD8-C007-5B228FF5DCB5}"/>
          </ac:picMkLst>
        </pc:picChg>
      </pc:sldChg>
      <pc:sldChg chg="addSp delSp modSp add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2750188647" sldId="292"/>
        </pc:sldMkLst>
        <pc:spChg chg="add del mod">
          <ac:chgData name="Mandeep Singh Bikramjit Rahi" userId="6ca5bbdb-1170-460d-b9f7-f54b61fc92a3" providerId="ADAL" clId="{93C5783A-5219-774E-AA31-2000E72C490D}" dt="2023-02-23T01:48:41.195" v="1924" actId="478"/>
          <ac:spMkLst>
            <pc:docMk/>
            <pc:sldMk cId="2750188647" sldId="292"/>
            <ac:spMk id="2" creationId="{C9DDA5A3-F973-870F-6A95-316CF2847272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1:48:51.412" v="1926" actId="1076"/>
          <ac:spMkLst>
            <pc:docMk/>
            <pc:sldMk cId="2750188647" sldId="292"/>
            <ac:spMk id="937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04.560" v="1370" actId="478"/>
          <ac:spMkLst>
            <pc:docMk/>
            <pc:sldMk cId="2750188647" sldId="292"/>
            <ac:spMk id="93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39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8:53.272" v="1927" actId="478"/>
          <ac:spMkLst>
            <pc:docMk/>
            <pc:sldMk cId="2750188647" sldId="292"/>
            <ac:spMk id="940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03.449" v="1369" actId="478"/>
          <ac:spMkLst>
            <pc:docMk/>
            <pc:sldMk cId="2750188647" sldId="292"/>
            <ac:spMk id="941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09.389" v="1373" actId="478"/>
          <ac:spMkLst>
            <pc:docMk/>
            <pc:sldMk cId="2750188647" sldId="292"/>
            <ac:spMk id="94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43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8:55.421" v="1928" actId="478"/>
          <ac:spMkLst>
            <pc:docMk/>
            <pc:sldMk cId="2750188647" sldId="292"/>
            <ac:spMk id="944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08.852" v="1372" actId="478"/>
          <ac:spMkLst>
            <pc:docMk/>
            <pc:sldMk cId="2750188647" sldId="292"/>
            <ac:spMk id="945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17.236" v="1377" actId="478"/>
          <ac:spMkLst>
            <pc:docMk/>
            <pc:sldMk cId="2750188647" sldId="292"/>
            <ac:spMk id="94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47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8:57.113" v="1929" actId="478"/>
          <ac:spMkLst>
            <pc:docMk/>
            <pc:sldMk cId="2750188647" sldId="292"/>
            <ac:spMk id="948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20.040" v="1378" actId="478"/>
          <ac:spMkLst>
            <pc:docMk/>
            <pc:sldMk cId="2750188647" sldId="292"/>
            <ac:spMk id="949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11.801" v="1375" actId="478"/>
          <ac:spMkLst>
            <pc:docMk/>
            <pc:sldMk cId="2750188647" sldId="292"/>
            <ac:spMk id="95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51" creationId="{00000000-0000-0000-0000-000000000000}"/>
          </ac:spMkLst>
        </pc:spChg>
        <pc:spChg chg="del mod">
          <ac:chgData name="Mandeep Singh Bikramjit Rahi" userId="6ca5bbdb-1170-460d-b9f7-f54b61fc92a3" providerId="ADAL" clId="{93C5783A-5219-774E-AA31-2000E72C490D}" dt="2023-02-23T01:48:59.011" v="1930" actId="478"/>
          <ac:spMkLst>
            <pc:docMk/>
            <pc:sldMk cId="2750188647" sldId="292"/>
            <ac:spMk id="952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2T22:48:11.337" v="1374" actId="478"/>
          <ac:spMkLst>
            <pc:docMk/>
            <pc:sldMk cId="2750188647" sldId="292"/>
            <ac:spMk id="95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5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5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3:17:55.514" v="4044" actId="1076"/>
          <ac:spMkLst>
            <pc:docMk/>
            <pc:sldMk cId="2750188647" sldId="292"/>
            <ac:spMk id="956" creationId="{00000000-0000-0000-0000-000000000000}"/>
          </ac:spMkLst>
        </pc:spChg>
        <pc:grpChg chg="mod">
          <ac:chgData name="Mandeep Singh Bikramjit Rahi" userId="6ca5bbdb-1170-460d-b9f7-f54b61fc92a3" providerId="ADAL" clId="{93C5783A-5219-774E-AA31-2000E72C490D}" dt="2023-02-23T03:17:55.514" v="4044" actId="1076"/>
          <ac:grpSpMkLst>
            <pc:docMk/>
            <pc:sldMk cId="2750188647" sldId="292"/>
            <ac:grpSpMk id="957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3:17:55.514" v="4044" actId="1076"/>
          <ac:grpSpMkLst>
            <pc:docMk/>
            <pc:sldMk cId="2750188647" sldId="292"/>
            <ac:grpSpMk id="963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3:17:55.514" v="4044" actId="1076"/>
          <ac:grpSpMkLst>
            <pc:docMk/>
            <pc:sldMk cId="2750188647" sldId="292"/>
            <ac:grpSpMk id="966" creationId="{00000000-0000-0000-0000-000000000000}"/>
          </ac:grpSpMkLst>
        </pc:grpChg>
        <pc:grpChg chg="mod">
          <ac:chgData name="Mandeep Singh Bikramjit Rahi" userId="6ca5bbdb-1170-460d-b9f7-f54b61fc92a3" providerId="ADAL" clId="{93C5783A-5219-774E-AA31-2000E72C490D}" dt="2023-02-23T03:17:55.514" v="4044" actId="1076"/>
          <ac:grpSpMkLst>
            <pc:docMk/>
            <pc:sldMk cId="2750188647" sldId="292"/>
            <ac:grpSpMk id="969" creationId="{00000000-0000-0000-0000-000000000000}"/>
          </ac:grpSpMkLst>
        </pc:grpChg>
      </pc:sldChg>
      <pc:sldChg chg="new ord">
        <pc:chgData name="Mandeep Singh Bikramjit Rahi" userId="6ca5bbdb-1170-460d-b9f7-f54b61fc92a3" providerId="ADAL" clId="{93C5783A-5219-774E-AA31-2000E72C490D}" dt="2023-02-23T02:12:07.991" v="3012" actId="20578"/>
        <pc:sldMkLst>
          <pc:docMk/>
          <pc:sldMk cId="3969086313" sldId="293"/>
        </pc:sldMkLst>
      </pc:sldChg>
      <pc:sldChg chg="addSp modSp add mod modTransition">
        <pc:chgData name="Mandeep Singh Bikramjit Rahi" userId="6ca5bbdb-1170-460d-b9f7-f54b61fc92a3" providerId="ADAL" clId="{93C5783A-5219-774E-AA31-2000E72C490D}" dt="2023-02-23T05:47:33.721" v="4985" actId="1076"/>
        <pc:sldMkLst>
          <pc:docMk/>
          <pc:sldMk cId="946957637" sldId="294"/>
        </pc:sldMkLst>
        <pc:spChg chg="mod">
          <ac:chgData name="Mandeep Singh Bikramjit Rahi" userId="6ca5bbdb-1170-460d-b9f7-f54b61fc92a3" providerId="ADAL" clId="{93C5783A-5219-774E-AA31-2000E72C490D}" dt="2023-02-23T05:21:48.360" v="4912" actId="20577"/>
          <ac:spMkLst>
            <pc:docMk/>
            <pc:sldMk cId="946957637" sldId="294"/>
            <ac:spMk id="2" creationId="{C6447455-8977-B603-5366-BD398CFAE878}"/>
          </ac:spMkLst>
        </pc:spChg>
        <pc:spChg chg="add mod">
          <ac:chgData name="Mandeep Singh Bikramjit Rahi" userId="6ca5bbdb-1170-460d-b9f7-f54b61fc92a3" providerId="ADAL" clId="{93C5783A-5219-774E-AA31-2000E72C490D}" dt="2023-02-23T05:23:10.662" v="4917" actId="20577"/>
          <ac:spMkLst>
            <pc:docMk/>
            <pc:sldMk cId="946957637" sldId="294"/>
            <ac:spMk id="4" creationId="{5C2DC964-CF11-75E0-3623-66ED8472F773}"/>
          </ac:spMkLst>
        </pc:spChg>
        <pc:spChg chg="mod">
          <ac:chgData name="Mandeep Singh Bikramjit Rahi" userId="6ca5bbdb-1170-460d-b9f7-f54b61fc92a3" providerId="ADAL" clId="{93C5783A-5219-774E-AA31-2000E72C490D}" dt="2023-02-23T03:52:13.887" v="4166" actId="1038"/>
          <ac:spMkLst>
            <pc:docMk/>
            <pc:sldMk cId="946957637" sldId="294"/>
            <ac:spMk id="7" creationId="{82EA1E25-BFEE-A482-3BBA-6B9E0D74DA13}"/>
          </ac:spMkLst>
        </pc:spChg>
        <pc:spChg chg="mod">
          <ac:chgData name="Mandeep Singh Bikramjit Rahi" userId="6ca5bbdb-1170-460d-b9f7-f54b61fc92a3" providerId="ADAL" clId="{93C5783A-5219-774E-AA31-2000E72C490D}" dt="2023-02-23T05:47:33.721" v="4985" actId="1076"/>
          <ac:spMkLst>
            <pc:docMk/>
            <pc:sldMk cId="946957637" sldId="294"/>
            <ac:spMk id="10" creationId="{6A128947-C705-7610-B3CA-0633F2A03742}"/>
          </ac:spMkLst>
        </pc:spChg>
      </pc:sldChg>
      <pc:sldChg chg="del">
        <pc:chgData name="Mandeep Singh Bikramjit Rahi" userId="6ca5bbdb-1170-460d-b9f7-f54b61fc92a3" providerId="ADAL" clId="{93C5783A-5219-774E-AA31-2000E72C490D}" dt="2023-02-23T02:09:39.592" v="2767" actId="2696"/>
        <pc:sldMkLst>
          <pc:docMk/>
          <pc:sldMk cId="1649965771" sldId="294"/>
        </pc:sldMkLst>
      </pc:sldChg>
      <pc:sldChg chg="addSp delSp modSp add mod modTransition">
        <pc:chgData name="Mandeep Singh Bikramjit Rahi" userId="6ca5bbdb-1170-460d-b9f7-f54b61fc92a3" providerId="ADAL" clId="{93C5783A-5219-774E-AA31-2000E72C490D}" dt="2023-02-23T05:48:08.215" v="4988" actId="478"/>
        <pc:sldMkLst>
          <pc:docMk/>
          <pc:sldMk cId="4165580271" sldId="295"/>
        </pc:sldMkLst>
        <pc:spChg chg="del mod">
          <ac:chgData name="Mandeep Singh Bikramjit Rahi" userId="6ca5bbdb-1170-460d-b9f7-f54b61fc92a3" providerId="ADAL" clId="{93C5783A-5219-774E-AA31-2000E72C490D}" dt="2023-02-23T05:48:05.321" v="4987" actId="478"/>
          <ac:spMkLst>
            <pc:docMk/>
            <pc:sldMk cId="4165580271" sldId="295"/>
            <ac:spMk id="2" creationId="{F28A5A9D-F792-7361-B14C-FC21258F88DD}"/>
          </ac:spMkLst>
        </pc:spChg>
        <pc:spChg chg="add mod">
          <ac:chgData name="Mandeep Singh Bikramjit Rahi" userId="6ca5bbdb-1170-460d-b9f7-f54b61fc92a3" providerId="ADAL" clId="{93C5783A-5219-774E-AA31-2000E72C490D}" dt="2023-02-23T05:48:02.728" v="4986" actId="571"/>
          <ac:spMkLst>
            <pc:docMk/>
            <pc:sldMk cId="4165580271" sldId="295"/>
            <ac:spMk id="4" creationId="{9776A4E0-1785-20C9-C712-EA025A335FDB}"/>
          </ac:spMkLst>
        </pc:spChg>
        <pc:spChg chg="add del mod">
          <ac:chgData name="Mandeep Singh Bikramjit Rahi" userId="6ca5bbdb-1170-460d-b9f7-f54b61fc92a3" providerId="ADAL" clId="{93C5783A-5219-774E-AA31-2000E72C490D}" dt="2023-02-23T05:48:08.215" v="4988" actId="478"/>
          <ac:spMkLst>
            <pc:docMk/>
            <pc:sldMk cId="4165580271" sldId="295"/>
            <ac:spMk id="6" creationId="{998921C6-2023-9BB1-931C-86A3C2E941A4}"/>
          </ac:spMkLst>
        </pc:spChg>
        <pc:spChg chg="add mod">
          <ac:chgData name="Mandeep Singh Bikramjit Rahi" userId="6ca5bbdb-1170-460d-b9f7-f54b61fc92a3" providerId="ADAL" clId="{93C5783A-5219-774E-AA31-2000E72C490D}" dt="2023-02-23T05:22:29.063" v="4915" actId="1076"/>
          <ac:spMkLst>
            <pc:docMk/>
            <pc:sldMk cId="4165580271" sldId="295"/>
            <ac:spMk id="9" creationId="{E782BC94-BF97-3B31-BCFF-C7B8228E6751}"/>
          </ac:spMkLst>
        </pc:spChg>
        <pc:spChg chg="add mod">
          <ac:chgData name="Mandeep Singh Bikramjit Rahi" userId="6ca5bbdb-1170-460d-b9f7-f54b61fc92a3" providerId="ADAL" clId="{93C5783A-5219-774E-AA31-2000E72C490D}" dt="2023-02-23T05:22:29.063" v="4915" actId="1076"/>
          <ac:spMkLst>
            <pc:docMk/>
            <pc:sldMk cId="4165580271" sldId="295"/>
            <ac:spMk id="10" creationId="{0D065CEE-C519-2B66-9476-DF490EF3D7CA}"/>
          </ac:spMkLst>
        </pc:spChg>
        <pc:graphicFrameChg chg="mod modGraphic">
          <ac:chgData name="Mandeep Singh Bikramjit Rahi" userId="6ca5bbdb-1170-460d-b9f7-f54b61fc92a3" providerId="ADAL" clId="{93C5783A-5219-774E-AA31-2000E72C490D}" dt="2023-02-23T05:22:36.563" v="4916" actId="1076"/>
          <ac:graphicFrameMkLst>
            <pc:docMk/>
            <pc:sldMk cId="4165580271" sldId="295"/>
            <ac:graphicFrameMk id="8" creationId="{73656AFD-AD7F-6181-E410-59F72A3096FC}"/>
          </ac:graphicFrameMkLst>
        </pc:graphicFrameChg>
        <pc:picChg chg="del">
          <ac:chgData name="Mandeep Singh Bikramjit Rahi" userId="6ca5bbdb-1170-460d-b9f7-f54b61fc92a3" providerId="ADAL" clId="{93C5783A-5219-774E-AA31-2000E72C490D}" dt="2023-02-23T04:44:49.604" v="4529" actId="478"/>
          <ac:picMkLst>
            <pc:docMk/>
            <pc:sldMk cId="4165580271" sldId="295"/>
            <ac:picMk id="3" creationId="{F07A31AD-5A26-F4F8-FE20-907128E3479B}"/>
          </ac:picMkLst>
        </pc:picChg>
        <pc:picChg chg="add mod">
          <ac:chgData name="Mandeep Singh Bikramjit Rahi" userId="6ca5bbdb-1170-460d-b9f7-f54b61fc92a3" providerId="ADAL" clId="{93C5783A-5219-774E-AA31-2000E72C490D}" dt="2023-02-23T05:22:29.063" v="4915" actId="1076"/>
          <ac:picMkLst>
            <pc:docMk/>
            <pc:sldMk cId="4165580271" sldId="295"/>
            <ac:picMk id="4" creationId="{42360C87-441F-9904-96D2-05E9B9D2ED06}"/>
          </ac:picMkLst>
        </pc:picChg>
        <pc:picChg chg="add mod">
          <ac:chgData name="Mandeep Singh Bikramjit Rahi" userId="6ca5bbdb-1170-460d-b9f7-f54b61fc92a3" providerId="ADAL" clId="{93C5783A-5219-774E-AA31-2000E72C490D}" dt="2023-02-23T05:22:29.063" v="4915" actId="1076"/>
          <ac:picMkLst>
            <pc:docMk/>
            <pc:sldMk cId="4165580271" sldId="295"/>
            <ac:picMk id="5" creationId="{35EE596C-EDBD-F077-FBD8-E8D7C704EB43}"/>
          </ac:picMkLst>
        </pc:picChg>
        <pc:picChg chg="del">
          <ac:chgData name="Mandeep Singh Bikramjit Rahi" userId="6ca5bbdb-1170-460d-b9f7-f54b61fc92a3" providerId="ADAL" clId="{93C5783A-5219-774E-AA31-2000E72C490D}" dt="2023-02-23T04:47:25.609" v="4592" actId="478"/>
          <ac:picMkLst>
            <pc:docMk/>
            <pc:sldMk cId="4165580271" sldId="295"/>
            <ac:picMk id="6" creationId="{3B769BBF-FAD1-C90E-DA5C-FEEE71D80C64}"/>
          </ac:picMkLst>
        </pc:picChg>
        <pc:picChg chg="add mod modCrop">
          <ac:chgData name="Mandeep Singh Bikramjit Rahi" userId="6ca5bbdb-1170-460d-b9f7-f54b61fc92a3" providerId="ADAL" clId="{93C5783A-5219-774E-AA31-2000E72C490D}" dt="2023-02-23T05:22:29.063" v="4915" actId="1076"/>
          <ac:picMkLst>
            <pc:docMk/>
            <pc:sldMk cId="4165580271" sldId="295"/>
            <ac:picMk id="7" creationId="{C5D08BC3-D90C-C83D-41C8-52EB4B6829F7}"/>
          </ac:picMkLst>
        </pc:picChg>
        <pc:picChg chg="add del mod">
          <ac:chgData name="Mandeep Singh Bikramjit Rahi" userId="6ca5bbdb-1170-460d-b9f7-f54b61fc92a3" providerId="ADAL" clId="{93C5783A-5219-774E-AA31-2000E72C490D}" dt="2023-02-23T04:47:09.520" v="4586" actId="478"/>
          <ac:picMkLst>
            <pc:docMk/>
            <pc:sldMk cId="4165580271" sldId="295"/>
            <ac:picMk id="11" creationId="{0D3B5E31-B615-02E8-CEA4-171E18E98048}"/>
          </ac:picMkLst>
        </pc:picChg>
        <pc:picChg chg="add mod">
          <ac:chgData name="Mandeep Singh Bikramjit Rahi" userId="6ca5bbdb-1170-460d-b9f7-f54b61fc92a3" providerId="ADAL" clId="{93C5783A-5219-774E-AA31-2000E72C490D}" dt="2023-02-23T04:49:53.570" v="4673" actId="1035"/>
          <ac:picMkLst>
            <pc:docMk/>
            <pc:sldMk cId="4165580271" sldId="295"/>
            <ac:picMk id="12" creationId="{97826394-6E6F-509D-3D54-78F6E4C0539B}"/>
          </ac:picMkLst>
        </pc:picChg>
      </pc:sldChg>
      <pc:sldChg chg="modSp del mod">
        <pc:chgData name="Mandeep Singh Bikramjit Rahi" userId="6ca5bbdb-1170-460d-b9f7-f54b61fc92a3" providerId="ADAL" clId="{93C5783A-5219-774E-AA31-2000E72C490D}" dt="2023-02-23T02:09:39.592" v="2767" actId="2696"/>
        <pc:sldMkLst>
          <pc:docMk/>
          <pc:sldMk cId="4222225550" sldId="295"/>
        </pc:sldMkLst>
        <pc:graphicFrameChg chg="modGraphic">
          <ac:chgData name="Mandeep Singh Bikramjit Rahi" userId="6ca5bbdb-1170-460d-b9f7-f54b61fc92a3" providerId="ADAL" clId="{93C5783A-5219-774E-AA31-2000E72C490D}" dt="2023-02-23T01:52:48.382" v="2052" actId="122"/>
          <ac:graphicFrameMkLst>
            <pc:docMk/>
            <pc:sldMk cId="4222225550" sldId="295"/>
            <ac:graphicFrameMk id="8" creationId="{73656AFD-AD7F-6181-E410-59F72A3096FC}"/>
          </ac:graphicFrameMkLst>
        </pc:graphicFrameChg>
      </pc:sldChg>
      <pc:sldChg chg="addSp delSp modSp add mod modTransition">
        <pc:chgData name="Mandeep Singh Bikramjit Rahi" userId="6ca5bbdb-1170-460d-b9f7-f54b61fc92a3" providerId="ADAL" clId="{93C5783A-5219-774E-AA31-2000E72C490D}" dt="2023-02-23T05:22:08.705" v="4913" actId="2711"/>
        <pc:sldMkLst>
          <pc:docMk/>
          <pc:sldMk cId="230283745" sldId="296"/>
        </pc:sldMkLst>
        <pc:spChg chg="mod">
          <ac:chgData name="Mandeep Singh Bikramjit Rahi" userId="6ca5bbdb-1170-460d-b9f7-f54b61fc92a3" providerId="ADAL" clId="{93C5783A-5219-774E-AA31-2000E72C490D}" dt="2023-02-23T05:20:30.312" v="4874" actId="20577"/>
          <ac:spMkLst>
            <pc:docMk/>
            <pc:sldMk cId="230283745" sldId="296"/>
            <ac:spMk id="2" creationId="{CF3B17CA-C732-44ED-E037-9646A1028B36}"/>
          </ac:spMkLst>
        </pc:spChg>
        <pc:spChg chg="add mod">
          <ac:chgData name="Mandeep Singh Bikramjit Rahi" userId="6ca5bbdb-1170-460d-b9f7-f54b61fc92a3" providerId="ADAL" clId="{93C5783A-5219-774E-AA31-2000E72C490D}" dt="2023-02-23T04:38:36.111" v="4467" actId="1036"/>
          <ac:spMkLst>
            <pc:docMk/>
            <pc:sldMk cId="230283745" sldId="296"/>
            <ac:spMk id="12" creationId="{450A7520-535D-4DF8-5911-EA69349CE178}"/>
          </ac:spMkLst>
        </pc:spChg>
        <pc:spChg chg="add mod">
          <ac:chgData name="Mandeep Singh Bikramjit Rahi" userId="6ca5bbdb-1170-460d-b9f7-f54b61fc92a3" providerId="ADAL" clId="{93C5783A-5219-774E-AA31-2000E72C490D}" dt="2023-02-23T04:38:50.449" v="4487" actId="1038"/>
          <ac:spMkLst>
            <pc:docMk/>
            <pc:sldMk cId="230283745" sldId="296"/>
            <ac:spMk id="13" creationId="{F913C733-11FB-4E1F-5AB4-A098DF55B95A}"/>
          </ac:spMkLst>
        </pc:spChg>
        <pc:graphicFrameChg chg="modGraphic">
          <ac:chgData name="Mandeep Singh Bikramjit Rahi" userId="6ca5bbdb-1170-460d-b9f7-f54b61fc92a3" providerId="ADAL" clId="{93C5783A-5219-774E-AA31-2000E72C490D}" dt="2023-02-23T05:22:08.705" v="4913" actId="2711"/>
          <ac:graphicFrameMkLst>
            <pc:docMk/>
            <pc:sldMk cId="230283745" sldId="296"/>
            <ac:graphicFrameMk id="4" creationId="{1D1F385D-EB91-85EB-D3D2-80CA7F31C55D}"/>
          </ac:graphicFrameMkLst>
        </pc:graphicFrameChg>
        <pc:picChg chg="del mod">
          <ac:chgData name="Mandeep Singh Bikramjit Rahi" userId="6ca5bbdb-1170-460d-b9f7-f54b61fc92a3" providerId="ADAL" clId="{93C5783A-5219-774E-AA31-2000E72C490D}" dt="2023-02-23T04:30:19.258" v="4410" actId="478"/>
          <ac:picMkLst>
            <pc:docMk/>
            <pc:sldMk cId="230283745" sldId="296"/>
            <ac:picMk id="3" creationId="{EF52FF74-FBF3-856D-AAC6-DE7F9F9982E2}"/>
          </ac:picMkLst>
        </pc:picChg>
        <pc:picChg chg="add del mod">
          <ac:chgData name="Mandeep Singh Bikramjit Rahi" userId="6ca5bbdb-1170-460d-b9f7-f54b61fc92a3" providerId="ADAL" clId="{93C5783A-5219-774E-AA31-2000E72C490D}" dt="2023-02-23T04:35:41.754" v="4420" actId="478"/>
          <ac:picMkLst>
            <pc:docMk/>
            <pc:sldMk cId="230283745" sldId="296"/>
            <ac:picMk id="5" creationId="{779016FB-95E5-82BD-9E7A-53719ACCBA03}"/>
          </ac:picMkLst>
        </pc:picChg>
        <pc:picChg chg="add del mod">
          <ac:chgData name="Mandeep Singh Bikramjit Rahi" userId="6ca5bbdb-1170-460d-b9f7-f54b61fc92a3" providerId="ADAL" clId="{93C5783A-5219-774E-AA31-2000E72C490D}" dt="2023-02-23T04:29:08.153" v="4409" actId="478"/>
          <ac:picMkLst>
            <pc:docMk/>
            <pc:sldMk cId="230283745" sldId="296"/>
            <ac:picMk id="6" creationId="{09E7A01C-B516-2859-AC9A-F5ED4208BA97}"/>
          </ac:picMkLst>
        </pc:picChg>
        <pc:picChg chg="add mod">
          <ac:chgData name="Mandeep Singh Bikramjit Rahi" userId="6ca5bbdb-1170-460d-b9f7-f54b61fc92a3" providerId="ADAL" clId="{93C5783A-5219-774E-AA31-2000E72C490D}" dt="2023-02-23T04:49:47.002" v="4667" actId="1036"/>
          <ac:picMkLst>
            <pc:docMk/>
            <pc:sldMk cId="230283745" sldId="296"/>
            <ac:picMk id="7" creationId="{E82FD0C9-8FED-ECAE-9DE5-F259CB4242AE}"/>
          </ac:picMkLst>
        </pc:picChg>
        <pc:picChg chg="add mod">
          <ac:chgData name="Mandeep Singh Bikramjit Rahi" userId="6ca5bbdb-1170-460d-b9f7-f54b61fc92a3" providerId="ADAL" clId="{93C5783A-5219-774E-AA31-2000E72C490D}" dt="2023-02-23T04:37:56.875" v="4449" actId="1076"/>
          <ac:picMkLst>
            <pc:docMk/>
            <pc:sldMk cId="230283745" sldId="296"/>
            <ac:picMk id="8" creationId="{5F21F098-C83A-F39A-A8A7-50E627DF1A52}"/>
          </ac:picMkLst>
        </pc:picChg>
        <pc:picChg chg="add del mod">
          <ac:chgData name="Mandeep Singh Bikramjit Rahi" userId="6ca5bbdb-1170-460d-b9f7-f54b61fc92a3" providerId="ADAL" clId="{93C5783A-5219-774E-AA31-2000E72C490D}" dt="2023-02-23T04:36:04.632" v="4428"/>
          <ac:picMkLst>
            <pc:docMk/>
            <pc:sldMk cId="230283745" sldId="296"/>
            <ac:picMk id="9" creationId="{FA014F0F-7FE4-9EB2-527F-BE41138532CF}"/>
          </ac:picMkLst>
        </pc:picChg>
        <pc:picChg chg="add del mod modCrop">
          <ac:chgData name="Mandeep Singh Bikramjit Rahi" userId="6ca5bbdb-1170-460d-b9f7-f54b61fc92a3" providerId="ADAL" clId="{93C5783A-5219-774E-AA31-2000E72C490D}" dt="2023-02-23T04:44:40.428" v="4523" actId="478"/>
          <ac:picMkLst>
            <pc:docMk/>
            <pc:sldMk cId="230283745" sldId="296"/>
            <ac:picMk id="10" creationId="{5F0B06D0-70A0-43FB-F647-71FF17745401}"/>
          </ac:picMkLst>
        </pc:picChg>
        <pc:picChg chg="add del mod modCrop">
          <ac:chgData name="Mandeep Singh Bikramjit Rahi" userId="6ca5bbdb-1170-460d-b9f7-f54b61fc92a3" providerId="ADAL" clId="{93C5783A-5219-774E-AA31-2000E72C490D}" dt="2023-02-23T04:44:40.723" v="4524" actId="478"/>
          <ac:picMkLst>
            <pc:docMk/>
            <pc:sldMk cId="230283745" sldId="296"/>
            <ac:picMk id="11" creationId="{C5369147-DD95-FB5C-FE7D-22731D3219C7}"/>
          </ac:picMkLst>
        </pc:picChg>
        <pc:picChg chg="add del">
          <ac:chgData name="Mandeep Singh Bikramjit Rahi" userId="6ca5bbdb-1170-460d-b9f7-f54b61fc92a3" providerId="ADAL" clId="{93C5783A-5219-774E-AA31-2000E72C490D}" dt="2023-02-23T04:44:42.809" v="4525" actId="21"/>
          <ac:picMkLst>
            <pc:docMk/>
            <pc:sldMk cId="230283745" sldId="296"/>
            <ac:picMk id="14" creationId="{4CBBFBF6-D6C1-5ED2-227C-F9CFC66BE54C}"/>
          </ac:picMkLst>
        </pc:picChg>
        <pc:picChg chg="add del mod">
          <ac:chgData name="Mandeep Singh Bikramjit Rahi" userId="6ca5bbdb-1170-460d-b9f7-f54b61fc92a3" providerId="ADAL" clId="{93C5783A-5219-774E-AA31-2000E72C490D}" dt="2023-02-23T04:44:46.662" v="4527" actId="21"/>
          <ac:picMkLst>
            <pc:docMk/>
            <pc:sldMk cId="230283745" sldId="296"/>
            <ac:picMk id="15" creationId="{04C0A716-98A2-EA72-4038-B242FF2BD3E4}"/>
          </ac:picMkLst>
        </pc:picChg>
      </pc:sldChg>
      <pc:sldChg chg="modSp del mod">
        <pc:chgData name="Mandeep Singh Bikramjit Rahi" userId="6ca5bbdb-1170-460d-b9f7-f54b61fc92a3" providerId="ADAL" clId="{93C5783A-5219-774E-AA31-2000E72C490D}" dt="2023-02-23T02:09:39.592" v="2767" actId="2696"/>
        <pc:sldMkLst>
          <pc:docMk/>
          <pc:sldMk cId="748145889" sldId="296"/>
        </pc:sldMkLst>
        <pc:graphicFrameChg chg="modGraphic">
          <ac:chgData name="Mandeep Singh Bikramjit Rahi" userId="6ca5bbdb-1170-460d-b9f7-f54b61fc92a3" providerId="ADAL" clId="{93C5783A-5219-774E-AA31-2000E72C490D}" dt="2023-02-23T01:33:28.124" v="1392" actId="20577"/>
          <ac:graphicFrameMkLst>
            <pc:docMk/>
            <pc:sldMk cId="748145889" sldId="296"/>
            <ac:graphicFrameMk id="4" creationId="{1D1F385D-EB91-85EB-D3D2-80CA7F31C55D}"/>
          </ac:graphicFrameMkLst>
        </pc:graphicFrameChg>
      </pc:sldChg>
      <pc:sldChg chg="delSp modSp add mod modTransition">
        <pc:chgData name="Mandeep Singh Bikramjit Rahi" userId="6ca5bbdb-1170-460d-b9f7-f54b61fc92a3" providerId="ADAL" clId="{93C5783A-5219-774E-AA31-2000E72C490D}" dt="2023-02-23T05:47:03.134" v="4980" actId="478"/>
        <pc:sldMkLst>
          <pc:docMk/>
          <pc:sldMk cId="157841130" sldId="297"/>
        </pc:sldMkLst>
        <pc:spChg chg="mod">
          <ac:chgData name="Mandeep Singh Bikramjit Rahi" userId="6ca5bbdb-1170-460d-b9f7-f54b61fc92a3" providerId="ADAL" clId="{93C5783A-5219-774E-AA31-2000E72C490D}" dt="2023-02-23T05:21:26.601" v="4906" actId="20577"/>
          <ac:spMkLst>
            <pc:docMk/>
            <pc:sldMk cId="157841130" sldId="297"/>
            <ac:spMk id="2" creationId="{68428AF6-DA52-B355-38E5-57E8859703F6}"/>
          </ac:spMkLst>
        </pc:spChg>
        <pc:spChg chg="mod">
          <ac:chgData name="Mandeep Singh Bikramjit Rahi" userId="6ca5bbdb-1170-460d-b9f7-f54b61fc92a3" providerId="ADAL" clId="{93C5783A-5219-774E-AA31-2000E72C490D}" dt="2023-02-23T05:46:53.839" v="4979" actId="1076"/>
          <ac:spMkLst>
            <pc:docMk/>
            <pc:sldMk cId="157841130" sldId="297"/>
            <ac:spMk id="3" creationId="{85599A20-2711-3690-D4F8-12AFA03A67C7}"/>
          </ac:spMkLst>
        </pc:spChg>
        <pc:spChg chg="del">
          <ac:chgData name="Mandeep Singh Bikramjit Rahi" userId="6ca5bbdb-1170-460d-b9f7-f54b61fc92a3" providerId="ADAL" clId="{93C5783A-5219-774E-AA31-2000E72C490D}" dt="2023-02-23T05:47:03.134" v="4980" actId="478"/>
          <ac:spMkLst>
            <pc:docMk/>
            <pc:sldMk cId="157841130" sldId="297"/>
            <ac:spMk id="9" creationId="{ACF367F4-2122-FD4E-700E-73E9F69BBA22}"/>
          </ac:spMkLst>
        </pc:spChg>
        <pc:inkChg chg="del">
          <ac:chgData name="Mandeep Singh Bikramjit Rahi" userId="6ca5bbdb-1170-460d-b9f7-f54b61fc92a3" providerId="ADAL" clId="{93C5783A-5219-774E-AA31-2000E72C490D}" dt="2023-02-23T03:34:02.987" v="4110" actId="478"/>
          <ac:inkMkLst>
            <pc:docMk/>
            <pc:sldMk cId="157841130" sldId="297"/>
            <ac:inkMk id="11" creationId="{AB52C21B-0F77-9925-8D31-D23B197615C1}"/>
          </ac:inkMkLst>
        </pc:inkChg>
        <pc:inkChg chg="del">
          <ac:chgData name="Mandeep Singh Bikramjit Rahi" userId="6ca5bbdb-1170-460d-b9f7-f54b61fc92a3" providerId="ADAL" clId="{93C5783A-5219-774E-AA31-2000E72C490D}" dt="2023-02-23T03:12:21.767" v="4003" actId="478"/>
          <ac:inkMkLst>
            <pc:docMk/>
            <pc:sldMk cId="157841130" sldId="297"/>
            <ac:inkMk id="12" creationId="{AE06B681-D179-9B90-5D74-634BA4074DFC}"/>
          </ac:inkMkLst>
        </pc:inkChg>
      </pc:sldChg>
      <pc:sldChg chg="del">
        <pc:chgData name="Mandeep Singh Bikramjit Rahi" userId="6ca5bbdb-1170-460d-b9f7-f54b61fc92a3" providerId="ADAL" clId="{93C5783A-5219-774E-AA31-2000E72C490D}" dt="2023-02-23T02:09:39.592" v="2767" actId="2696"/>
        <pc:sldMkLst>
          <pc:docMk/>
          <pc:sldMk cId="1477201749" sldId="297"/>
        </pc:sldMkLst>
      </pc:sldChg>
      <pc:sldChg chg="addSp modSp add mod modTransition">
        <pc:chgData name="Mandeep Singh Bikramjit Rahi" userId="6ca5bbdb-1170-460d-b9f7-f54b61fc92a3" providerId="ADAL" clId="{93C5783A-5219-774E-AA31-2000E72C490D}" dt="2023-02-23T05:57:15.304" v="5011" actId="20577"/>
        <pc:sldMkLst>
          <pc:docMk/>
          <pc:sldMk cId="555644937" sldId="298"/>
        </pc:sldMkLst>
        <pc:spChg chg="mod">
          <ac:chgData name="Mandeep Singh Bikramjit Rahi" userId="6ca5bbdb-1170-460d-b9f7-f54b61fc92a3" providerId="ADAL" clId="{93C5783A-5219-774E-AA31-2000E72C490D}" dt="2023-02-23T04:11:52.072" v="4331" actId="20577"/>
          <ac:spMkLst>
            <pc:docMk/>
            <pc:sldMk cId="555644937" sldId="298"/>
            <ac:spMk id="2" creationId="{5C4C0F5B-03BB-180B-8B00-3CE0B67B8B98}"/>
          </ac:spMkLst>
        </pc:spChg>
        <pc:spChg chg="add mod">
          <ac:chgData name="Mandeep Singh Bikramjit Rahi" userId="6ca5bbdb-1170-460d-b9f7-f54b61fc92a3" providerId="ADAL" clId="{93C5783A-5219-774E-AA31-2000E72C490D}" dt="2023-02-23T05:57:15.304" v="5011" actId="20577"/>
          <ac:spMkLst>
            <pc:docMk/>
            <pc:sldMk cId="555644937" sldId="298"/>
            <ac:spMk id="5" creationId="{48669215-D545-C946-850B-051964750F26}"/>
          </ac:spMkLst>
        </pc:spChg>
        <pc:spChg chg="mod">
          <ac:chgData name="Mandeep Singh Bikramjit Rahi" userId="6ca5bbdb-1170-460d-b9f7-f54b61fc92a3" providerId="ADAL" clId="{93C5783A-5219-774E-AA31-2000E72C490D}" dt="2023-02-23T05:56:48.006" v="4993" actId="1076"/>
          <ac:spMkLst>
            <pc:docMk/>
            <pc:sldMk cId="555644937" sldId="298"/>
            <ac:spMk id="9" creationId="{0B1E9DF5-6139-5D47-8069-CD7AFCBB077B}"/>
          </ac:spMkLst>
        </pc:spChg>
        <pc:spChg chg="mod">
          <ac:chgData name="Mandeep Singh Bikramjit Rahi" userId="6ca5bbdb-1170-460d-b9f7-f54b61fc92a3" providerId="ADAL" clId="{93C5783A-5219-774E-AA31-2000E72C490D}" dt="2023-02-23T05:56:48.006" v="4993" actId="1076"/>
          <ac:spMkLst>
            <pc:docMk/>
            <pc:sldMk cId="555644937" sldId="298"/>
            <ac:spMk id="10" creationId="{28E851ED-8A97-4B3F-183D-5555027A4035}"/>
          </ac:spMkLst>
        </pc:spChg>
        <pc:picChg chg="mod">
          <ac:chgData name="Mandeep Singh Bikramjit Rahi" userId="6ca5bbdb-1170-460d-b9f7-f54b61fc92a3" providerId="ADAL" clId="{93C5783A-5219-774E-AA31-2000E72C490D}" dt="2023-02-23T04:12:48.657" v="4333" actId="1076"/>
          <ac:picMkLst>
            <pc:docMk/>
            <pc:sldMk cId="555644937" sldId="298"/>
            <ac:picMk id="3" creationId="{67DE1EDF-5309-AE5C-1803-FEA70F8AB410}"/>
          </ac:picMkLst>
        </pc:picChg>
        <pc:picChg chg="mod">
          <ac:chgData name="Mandeep Singh Bikramjit Rahi" userId="6ca5bbdb-1170-460d-b9f7-f54b61fc92a3" providerId="ADAL" clId="{93C5783A-5219-774E-AA31-2000E72C490D}" dt="2023-02-23T04:12:45.125" v="4332" actId="1076"/>
          <ac:picMkLst>
            <pc:docMk/>
            <pc:sldMk cId="555644937" sldId="298"/>
            <ac:picMk id="4" creationId="{3F677C15-94BA-DFDE-BE84-837C17A20805}"/>
          </ac:picMkLst>
        </pc:picChg>
        <pc:picChg chg="mod modCrop">
          <ac:chgData name="Mandeep Singh Bikramjit Rahi" userId="6ca5bbdb-1170-460d-b9f7-f54b61fc92a3" providerId="ADAL" clId="{93C5783A-5219-774E-AA31-2000E72C490D}" dt="2023-02-23T05:56:13.560" v="4990" actId="1076"/>
          <ac:picMkLst>
            <pc:docMk/>
            <pc:sldMk cId="555644937" sldId="298"/>
            <ac:picMk id="6" creationId="{C299D693-BE5A-760D-30A5-4B95815D300B}"/>
          </ac:picMkLst>
        </pc:picChg>
        <pc:picChg chg="mod">
          <ac:chgData name="Mandeep Singh Bikramjit Rahi" userId="6ca5bbdb-1170-460d-b9f7-f54b61fc92a3" providerId="ADAL" clId="{93C5783A-5219-774E-AA31-2000E72C490D}" dt="2023-02-23T05:56:48.006" v="4993" actId="1076"/>
          <ac:picMkLst>
            <pc:docMk/>
            <pc:sldMk cId="555644937" sldId="298"/>
            <ac:picMk id="8" creationId="{D2E96B79-ECD9-51A6-9319-101A730927D0}"/>
          </ac:picMkLst>
        </pc:picChg>
      </pc:sldChg>
      <pc:sldChg chg="del">
        <pc:chgData name="Mandeep Singh Bikramjit Rahi" userId="6ca5bbdb-1170-460d-b9f7-f54b61fc92a3" providerId="ADAL" clId="{93C5783A-5219-774E-AA31-2000E72C490D}" dt="2023-02-23T02:09:39.592" v="2767" actId="2696"/>
        <pc:sldMkLst>
          <pc:docMk/>
          <pc:sldMk cId="2633753943" sldId="298"/>
        </pc:sldMkLst>
      </pc:sldChg>
      <pc:sldChg chg="addSp delSp modSp add mod modTransition">
        <pc:chgData name="Mandeep Singh Bikramjit Rahi" userId="6ca5bbdb-1170-460d-b9f7-f54b61fc92a3" providerId="ADAL" clId="{93C5783A-5219-774E-AA31-2000E72C490D}" dt="2023-02-23T05:45:32.903" v="4958" actId="20577"/>
        <pc:sldMkLst>
          <pc:docMk/>
          <pc:sldMk cId="633045320" sldId="299"/>
        </pc:sldMkLst>
        <pc:spChg chg="add 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2" creationId="{4163C395-9803-E210-AAAF-9F1FEF80AB4E}"/>
          </ac:spMkLst>
        </pc:spChg>
        <pc:spChg chg="add 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3" creationId="{405AC295-9EAC-9ED3-892B-A1E7B2BAF9A7}"/>
          </ac:spMkLst>
        </pc:spChg>
        <pc:spChg chg="add 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4" creationId="{C39FBB6E-0C0E-64B7-0EBA-746C38F92E89}"/>
          </ac:spMkLst>
        </pc:spChg>
        <pc:spChg chg="add 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5" creationId="{5CC23D4A-9F04-B66E-2DD4-6839498FA990}"/>
          </ac:spMkLst>
        </pc:spChg>
        <pc:spChg chg="add mod">
          <ac:chgData name="Mandeep Singh Bikramjit Rahi" userId="6ca5bbdb-1170-460d-b9f7-f54b61fc92a3" providerId="ADAL" clId="{93C5783A-5219-774E-AA31-2000E72C490D}" dt="2023-02-23T05:45:30.424" v="4957" actId="20577"/>
          <ac:spMkLst>
            <pc:docMk/>
            <pc:sldMk cId="633045320" sldId="299"/>
            <ac:spMk id="6" creationId="{B0BFC2C0-861E-69BA-0834-4938CF0CEDD3}"/>
          </ac:spMkLst>
        </pc:spChg>
        <pc:spChg chg="add mod">
          <ac:chgData name="Mandeep Singh Bikramjit Rahi" userId="6ca5bbdb-1170-460d-b9f7-f54b61fc92a3" providerId="ADAL" clId="{93C5783A-5219-774E-AA31-2000E72C490D}" dt="2023-02-23T05:45:32.903" v="4958" actId="20577"/>
          <ac:spMkLst>
            <pc:docMk/>
            <pc:sldMk cId="633045320" sldId="299"/>
            <ac:spMk id="7" creationId="{ECB2D56A-8BF9-430F-C8CA-92D7FE42465E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6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5:45:26.930" v="4956" actId="20577"/>
          <ac:spMkLst>
            <pc:docMk/>
            <pc:sldMk cId="633045320" sldId="299"/>
            <ac:spMk id="1562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3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4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5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6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7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8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69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70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71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72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73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1:57:59.080" v="2149" actId="478"/>
          <ac:spMkLst>
            <pc:docMk/>
            <pc:sldMk cId="633045320" sldId="299"/>
            <ac:spMk id="157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7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7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7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7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79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586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00:16.507" v="2296" actId="478"/>
          <ac:spMkLst>
            <pc:docMk/>
            <pc:sldMk cId="633045320" sldId="299"/>
            <ac:spMk id="1605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06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07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08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09" creationId="{00000000-0000-0000-0000-000000000000}"/>
          </ac:spMkLst>
        </pc:spChg>
        <pc:spChg chg="del">
          <ac:chgData name="Mandeep Singh Bikramjit Rahi" userId="6ca5bbdb-1170-460d-b9f7-f54b61fc92a3" providerId="ADAL" clId="{93C5783A-5219-774E-AA31-2000E72C490D}" dt="2023-02-23T02:01:34.163" v="2370" actId="478"/>
          <ac:spMkLst>
            <pc:docMk/>
            <pc:sldMk cId="633045320" sldId="299"/>
            <ac:spMk id="1610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11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12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13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14" creationId="{00000000-0000-0000-0000-000000000000}"/>
          </ac:spMkLst>
        </pc:spChg>
        <pc:spChg chg="mod">
          <ac:chgData name="Mandeep Singh Bikramjit Rahi" userId="6ca5bbdb-1170-460d-b9f7-f54b61fc92a3" providerId="ADAL" clId="{93C5783A-5219-774E-AA31-2000E72C490D}" dt="2023-02-23T02:03:51.545" v="2493" actId="1076"/>
          <ac:spMkLst>
            <pc:docMk/>
            <pc:sldMk cId="633045320" sldId="299"/>
            <ac:spMk id="1615" creationId="{00000000-0000-0000-0000-000000000000}"/>
          </ac:spMkLst>
        </pc:spChg>
        <pc:grpChg chg="del">
          <ac:chgData name="Mandeep Singh Bikramjit Rahi" userId="6ca5bbdb-1170-460d-b9f7-f54b61fc92a3" providerId="ADAL" clId="{93C5783A-5219-774E-AA31-2000E72C490D}" dt="2023-02-23T01:57:59.080" v="2149" actId="478"/>
          <ac:grpSpMkLst>
            <pc:docMk/>
            <pc:sldMk cId="633045320" sldId="299"/>
            <ac:grpSpMk id="1587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1:57:59.080" v="2149" actId="478"/>
          <ac:grpSpMkLst>
            <pc:docMk/>
            <pc:sldMk cId="633045320" sldId="299"/>
            <ac:grpSpMk id="1591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1:57:59.080" v="2149" actId="478"/>
          <ac:grpSpMkLst>
            <pc:docMk/>
            <pc:sldMk cId="633045320" sldId="299"/>
            <ac:grpSpMk id="1596" creationId="{00000000-0000-0000-0000-000000000000}"/>
          </ac:grpSpMkLst>
        </pc:grpChg>
        <pc:grpChg chg="del">
          <ac:chgData name="Mandeep Singh Bikramjit Rahi" userId="6ca5bbdb-1170-460d-b9f7-f54b61fc92a3" providerId="ADAL" clId="{93C5783A-5219-774E-AA31-2000E72C490D}" dt="2023-02-23T01:57:59.080" v="2149" actId="478"/>
          <ac:grpSpMkLst>
            <pc:docMk/>
            <pc:sldMk cId="633045320" sldId="299"/>
            <ac:grpSpMk id="1601" creationId="{00000000-0000-0000-0000-000000000000}"/>
          </ac:grpSpMkLst>
        </pc:grpChg>
      </pc:sldChg>
      <pc:sldChg chg="add del">
        <pc:chgData name="Mandeep Singh Bikramjit Rahi" userId="6ca5bbdb-1170-460d-b9f7-f54b61fc92a3" providerId="ADAL" clId="{93C5783A-5219-774E-AA31-2000E72C490D}" dt="2023-02-23T01:54:40.493" v="2056"/>
        <pc:sldMkLst>
          <pc:docMk/>
          <pc:sldMk cId="1908862038" sldId="299"/>
        </pc:sldMkLst>
      </pc:sldChg>
      <pc:sldChg chg="add del">
        <pc:chgData name="Mandeep Singh Bikramjit Rahi" userId="6ca5bbdb-1170-460d-b9f7-f54b61fc92a3" providerId="ADAL" clId="{93C5783A-5219-774E-AA31-2000E72C490D}" dt="2023-02-23T02:06:15.629" v="2624" actId="2890"/>
        <pc:sldMkLst>
          <pc:docMk/>
          <pc:sldMk cId="1952954074" sldId="300"/>
        </pc:sldMkLst>
      </pc:sldChg>
      <pc:sldChg chg="add del">
        <pc:chgData name="Mandeep Singh Bikramjit Rahi" userId="6ca5bbdb-1170-460d-b9f7-f54b61fc92a3" providerId="ADAL" clId="{93C5783A-5219-774E-AA31-2000E72C490D}" dt="2023-02-23T02:06:15.281" v="2623" actId="2890"/>
        <pc:sldMkLst>
          <pc:docMk/>
          <pc:sldMk cId="1677096786" sldId="301"/>
        </pc:sldMkLst>
      </pc:sldChg>
      <pc:sldChg chg="addSp modSp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1858704050" sldId="301"/>
        </pc:sldMkLst>
        <pc:spChg chg="add mod">
          <ac:chgData name="Mandeep Singh Bikramjit Rahi" userId="6ca5bbdb-1170-460d-b9f7-f54b61fc92a3" providerId="ADAL" clId="{93C5783A-5219-774E-AA31-2000E72C490D}" dt="2023-02-23T04:02:40.257" v="4170" actId="571"/>
          <ac:spMkLst>
            <pc:docMk/>
            <pc:sldMk cId="1858704050" sldId="301"/>
            <ac:spMk id="2" creationId="{0E196F01-C809-18BA-3C69-511DD345B71A}"/>
          </ac:spMkLst>
        </pc:spChg>
        <pc:spChg chg="mod">
          <ac:chgData name="Mandeep Singh Bikramjit Rahi" userId="6ca5bbdb-1170-460d-b9f7-f54b61fc92a3" providerId="ADAL" clId="{93C5783A-5219-774E-AA31-2000E72C490D}" dt="2023-02-23T05:19:29.168" v="4698" actId="20577"/>
          <ac:spMkLst>
            <pc:docMk/>
            <pc:sldMk cId="1858704050" sldId="301"/>
            <ac:spMk id="4" creationId="{BAFCCE0F-BFE1-1952-4195-0E77658B7027}"/>
          </ac:spMkLst>
        </pc:spChg>
        <pc:spChg chg="mod">
          <ac:chgData name="Mandeep Singh Bikramjit Rahi" userId="6ca5bbdb-1170-460d-b9f7-f54b61fc92a3" providerId="ADAL" clId="{93C5783A-5219-774E-AA31-2000E72C490D}" dt="2023-02-23T05:19:30.621" v="4700" actId="20577"/>
          <ac:spMkLst>
            <pc:docMk/>
            <pc:sldMk cId="1858704050" sldId="301"/>
            <ac:spMk id="12" creationId="{68CA9033-5C2D-86B0-E58A-B7379F75AC89}"/>
          </ac:spMkLst>
        </pc:spChg>
        <pc:picChg chg="mod">
          <ac:chgData name="Mandeep Singh Bikramjit Rahi" userId="6ca5bbdb-1170-460d-b9f7-f54b61fc92a3" providerId="ADAL" clId="{93C5783A-5219-774E-AA31-2000E72C490D}" dt="2023-02-23T03:29:06.827" v="4105" actId="1036"/>
          <ac:picMkLst>
            <pc:docMk/>
            <pc:sldMk cId="1858704050" sldId="301"/>
            <ac:picMk id="5" creationId="{95EF4338-FF73-E5EA-2629-6BA5A78047A0}"/>
          </ac:picMkLst>
        </pc:picChg>
        <pc:picChg chg="mod">
          <ac:chgData name="Mandeep Singh Bikramjit Rahi" userId="6ca5bbdb-1170-460d-b9f7-f54b61fc92a3" providerId="ADAL" clId="{93C5783A-5219-774E-AA31-2000E72C490D}" dt="2023-02-23T03:29:10.483" v="4107" actId="1035"/>
          <ac:picMkLst>
            <pc:docMk/>
            <pc:sldMk cId="1858704050" sldId="301"/>
            <ac:picMk id="10" creationId="{281D963D-2C78-167D-40D6-13E0BCCEF3C1}"/>
          </ac:picMkLst>
        </pc:picChg>
        <pc:picChg chg="mod">
          <ac:chgData name="Mandeep Singh Bikramjit Rahi" userId="6ca5bbdb-1170-460d-b9f7-f54b61fc92a3" providerId="ADAL" clId="{93C5783A-5219-774E-AA31-2000E72C490D}" dt="2023-02-23T03:28:30.744" v="4104" actId="1076"/>
          <ac:picMkLst>
            <pc:docMk/>
            <pc:sldMk cId="1858704050" sldId="301"/>
            <ac:picMk id="16" creationId="{581AB525-DFF3-48BC-3F33-7E85504F32D5}"/>
          </ac:picMkLst>
        </pc:picChg>
      </pc:sldChg>
      <pc:sldChg chg="addSp modSp new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960681907" sldId="302"/>
        </pc:sldMkLst>
        <pc:spChg chg="mod">
          <ac:chgData name="Mandeep Singh Bikramjit Rahi" userId="6ca5bbdb-1170-460d-b9f7-f54b61fc92a3" providerId="ADAL" clId="{93C5783A-5219-774E-AA31-2000E72C490D}" dt="2023-02-23T02:45:36.863" v="3990" actId="1076"/>
          <ac:spMkLst>
            <pc:docMk/>
            <pc:sldMk cId="960681907" sldId="302"/>
            <ac:spMk id="2" creationId="{B86AB4F1-FE16-A33F-BEC7-ACBBB4418836}"/>
          </ac:spMkLst>
        </pc:spChg>
        <pc:spChg chg="add mod">
          <ac:chgData name="Mandeep Singh Bikramjit Rahi" userId="6ca5bbdb-1170-460d-b9f7-f54b61fc92a3" providerId="ADAL" clId="{93C5783A-5219-774E-AA31-2000E72C490D}" dt="2023-02-23T03:15:36.043" v="4028" actId="20577"/>
          <ac:spMkLst>
            <pc:docMk/>
            <pc:sldMk cId="960681907" sldId="302"/>
            <ac:spMk id="4" creationId="{86AE13D2-366E-D9C6-BDA7-F92CDD466105}"/>
          </ac:spMkLst>
        </pc:spChg>
        <pc:graphicFrameChg chg="add mod">
          <ac:chgData name="Mandeep Singh Bikramjit Rahi" userId="6ca5bbdb-1170-460d-b9f7-f54b61fc92a3" providerId="ADAL" clId="{93C5783A-5219-774E-AA31-2000E72C490D}" dt="2023-02-23T02:45:29.131" v="3989" actId="1076"/>
          <ac:graphicFrameMkLst>
            <pc:docMk/>
            <pc:sldMk cId="960681907" sldId="302"/>
            <ac:graphicFrameMk id="3" creationId="{05F0F583-60AA-8066-3820-B8B1B1467E4F}"/>
          </ac:graphicFrameMkLst>
        </pc:graphicFrameChg>
      </pc:sldChg>
      <pc:sldChg chg="new del">
        <pc:chgData name="Mandeep Singh Bikramjit Rahi" userId="6ca5bbdb-1170-460d-b9f7-f54b61fc92a3" providerId="ADAL" clId="{93C5783A-5219-774E-AA31-2000E72C490D}" dt="2023-02-23T02:35:09.816" v="3233" actId="680"/>
        <pc:sldMkLst>
          <pc:docMk/>
          <pc:sldMk cId="988510952" sldId="302"/>
        </pc:sldMkLst>
      </pc:sldChg>
      <pc:sldChg chg="add del">
        <pc:chgData name="Mandeep Singh Bikramjit Rahi" userId="6ca5bbdb-1170-460d-b9f7-f54b61fc92a3" providerId="ADAL" clId="{93C5783A-5219-774E-AA31-2000E72C490D}" dt="2023-02-23T02:06:14.901" v="2622" actId="2890"/>
        <pc:sldMkLst>
          <pc:docMk/>
          <pc:sldMk cId="2011356368" sldId="302"/>
        </pc:sldMkLst>
      </pc:sldChg>
      <pc:sldChg chg="new del">
        <pc:chgData name="Mandeep Singh Bikramjit Rahi" userId="6ca5bbdb-1170-460d-b9f7-f54b61fc92a3" providerId="ADAL" clId="{93C5783A-5219-774E-AA31-2000E72C490D}" dt="2023-02-23T02:35:20.202" v="3235" actId="680"/>
        <pc:sldMkLst>
          <pc:docMk/>
          <pc:sldMk cId="2774923369" sldId="302"/>
        </pc:sldMkLst>
      </pc:sldChg>
      <pc:sldChg chg="modSp mod modTransition">
        <pc:chgData name="Mandeep Singh Bikramjit Rahi" userId="6ca5bbdb-1170-460d-b9f7-f54b61fc92a3" providerId="ADAL" clId="{93C5783A-5219-774E-AA31-2000E72C490D}" dt="2023-02-23T05:45:08.322" v="4955" actId="20577"/>
        <pc:sldMkLst>
          <pc:docMk/>
          <pc:sldMk cId="739987216" sldId="303"/>
        </pc:sldMkLst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6" creationId="{6EF2A188-7493-149E-0B44-8C6C565A0CEE}"/>
          </ac:spMkLst>
        </pc:spChg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7" creationId="{BAC31468-5CC3-33F8-9080-67283AF1C07F}"/>
          </ac:spMkLst>
        </pc:spChg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8" creationId="{9422B491-C446-097B-344C-D1C39AC0F62A}"/>
          </ac:spMkLst>
        </pc:spChg>
        <pc:spChg chg="mod">
          <ac:chgData name="Mandeep Singh Bikramjit Rahi" userId="6ca5bbdb-1170-460d-b9f7-f54b61fc92a3" providerId="ADAL" clId="{93C5783A-5219-774E-AA31-2000E72C490D}" dt="2023-02-23T03:16:30.228" v="4035" actId="1076"/>
          <ac:spMkLst>
            <pc:docMk/>
            <pc:sldMk cId="739987216" sldId="303"/>
            <ac:spMk id="9" creationId="{6BADCC1C-0D64-28E7-179F-BEB1DEFEF4F9}"/>
          </ac:spMkLst>
        </pc:spChg>
        <pc:spChg chg="mod">
          <ac:chgData name="Mandeep Singh Bikramjit Rahi" userId="6ca5bbdb-1170-460d-b9f7-f54b61fc92a3" providerId="ADAL" clId="{93C5783A-5219-774E-AA31-2000E72C490D}" dt="2023-02-23T03:16:30.228" v="4035" actId="1076"/>
          <ac:spMkLst>
            <pc:docMk/>
            <pc:sldMk cId="739987216" sldId="303"/>
            <ac:spMk id="10" creationId="{A3BE127E-F884-1176-167D-2409AD7EEC57}"/>
          </ac:spMkLst>
        </pc:spChg>
        <pc:spChg chg="mod">
          <ac:chgData name="Mandeep Singh Bikramjit Rahi" userId="6ca5bbdb-1170-460d-b9f7-f54b61fc92a3" providerId="ADAL" clId="{93C5783A-5219-774E-AA31-2000E72C490D}" dt="2023-02-23T03:16:59.296" v="4039" actId="20577"/>
          <ac:spMkLst>
            <pc:docMk/>
            <pc:sldMk cId="739987216" sldId="303"/>
            <ac:spMk id="11" creationId="{F9F6C551-AC59-1916-D77B-39AAD823A139}"/>
          </ac:spMkLst>
        </pc:spChg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12" creationId="{3F7D187F-277E-3234-1A76-21EE4E4E8456}"/>
          </ac:spMkLst>
        </pc:spChg>
        <pc:spChg chg="mod">
          <ac:chgData name="Mandeep Singh Bikramjit Rahi" userId="6ca5bbdb-1170-460d-b9f7-f54b61fc92a3" providerId="ADAL" clId="{93C5783A-5219-774E-AA31-2000E72C490D}" dt="2023-02-23T05:44:24.456" v="4924" actId="20577"/>
          <ac:spMkLst>
            <pc:docMk/>
            <pc:sldMk cId="739987216" sldId="303"/>
            <ac:spMk id="13" creationId="{AE71D18F-8AF2-B76F-45BA-51287CF53720}"/>
          </ac:spMkLst>
        </pc:spChg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14" creationId="{1769942C-A96A-8E75-4A0B-88D9D3B5FF19}"/>
          </ac:spMkLst>
        </pc:spChg>
        <pc:spChg chg="mod">
          <ac:chgData name="Mandeep Singh Bikramjit Rahi" userId="6ca5bbdb-1170-460d-b9f7-f54b61fc92a3" providerId="ADAL" clId="{93C5783A-5219-774E-AA31-2000E72C490D}" dt="2023-02-23T05:44:39.612" v="4936" actId="20577"/>
          <ac:spMkLst>
            <pc:docMk/>
            <pc:sldMk cId="739987216" sldId="303"/>
            <ac:spMk id="15" creationId="{6E9BF299-5A08-0F36-CDAA-1A5AD1D64FD5}"/>
          </ac:spMkLst>
        </pc:spChg>
        <pc:spChg chg="mod">
          <ac:chgData name="Mandeep Singh Bikramjit Rahi" userId="6ca5bbdb-1170-460d-b9f7-f54b61fc92a3" providerId="ADAL" clId="{93C5783A-5219-774E-AA31-2000E72C490D}" dt="2023-02-23T03:26:29.914" v="4101" actId="1076"/>
          <ac:spMkLst>
            <pc:docMk/>
            <pc:sldMk cId="739987216" sldId="303"/>
            <ac:spMk id="16" creationId="{931CA89B-E938-9112-C02B-C30882C77E4D}"/>
          </ac:spMkLst>
        </pc:spChg>
        <pc:spChg chg="mod">
          <ac:chgData name="Mandeep Singh Bikramjit Rahi" userId="6ca5bbdb-1170-460d-b9f7-f54b61fc92a3" providerId="ADAL" clId="{93C5783A-5219-774E-AA31-2000E72C490D}" dt="2023-02-23T05:45:08.322" v="4955" actId="20577"/>
          <ac:spMkLst>
            <pc:docMk/>
            <pc:sldMk cId="739987216" sldId="303"/>
            <ac:spMk id="17" creationId="{A8CA1DCE-7019-90B9-23EC-20302E92099E}"/>
          </ac:spMkLst>
        </pc:spChg>
        <pc:spChg chg="mod">
          <ac:chgData name="Mandeep Singh Bikramjit Rahi" userId="6ca5bbdb-1170-460d-b9f7-f54b61fc92a3" providerId="ADAL" clId="{93C5783A-5219-774E-AA31-2000E72C490D}" dt="2023-02-23T05:19:26.271" v="4696" actId="20577"/>
          <ac:spMkLst>
            <pc:docMk/>
            <pc:sldMk cId="739987216" sldId="303"/>
            <ac:spMk id="627" creationId="{00000000-0000-0000-0000-000000000000}"/>
          </ac:spMkLst>
        </pc:spChg>
        <pc:grpChg chg="mod">
          <ac:chgData name="Mandeep Singh Bikramjit Rahi" userId="6ca5bbdb-1170-460d-b9f7-f54b61fc92a3" providerId="ADAL" clId="{93C5783A-5219-774E-AA31-2000E72C490D}" dt="2023-02-23T03:26:29.914" v="4101" actId="1076"/>
          <ac:grpSpMkLst>
            <pc:docMk/>
            <pc:sldMk cId="739987216" sldId="303"/>
            <ac:grpSpMk id="18" creationId="{669C21D5-22E5-E8A6-D5A0-86D8EC50F764}"/>
          </ac:grpSpMkLst>
        </pc:grpChg>
        <pc:grpChg chg="mod">
          <ac:chgData name="Mandeep Singh Bikramjit Rahi" userId="6ca5bbdb-1170-460d-b9f7-f54b61fc92a3" providerId="ADAL" clId="{93C5783A-5219-774E-AA31-2000E72C490D}" dt="2023-02-23T03:16:30.228" v="4035" actId="1076"/>
          <ac:grpSpMkLst>
            <pc:docMk/>
            <pc:sldMk cId="739987216" sldId="303"/>
            <ac:grpSpMk id="26" creationId="{2BBFB19E-A1E9-4027-3545-9B46F04C5857}"/>
          </ac:grpSpMkLst>
        </pc:grpChg>
        <pc:grpChg chg="mod">
          <ac:chgData name="Mandeep Singh Bikramjit Rahi" userId="6ca5bbdb-1170-460d-b9f7-f54b61fc92a3" providerId="ADAL" clId="{93C5783A-5219-774E-AA31-2000E72C490D}" dt="2023-02-23T03:26:29.914" v="4101" actId="1076"/>
          <ac:grpSpMkLst>
            <pc:docMk/>
            <pc:sldMk cId="739987216" sldId="303"/>
            <ac:grpSpMk id="32" creationId="{36D26F24-3E62-976B-F703-3C6A31232002}"/>
          </ac:grpSpMkLst>
        </pc:grpChg>
        <pc:grpChg chg="mod">
          <ac:chgData name="Mandeep Singh Bikramjit Rahi" userId="6ca5bbdb-1170-460d-b9f7-f54b61fc92a3" providerId="ADAL" clId="{93C5783A-5219-774E-AA31-2000E72C490D}" dt="2023-02-23T03:26:29.914" v="4101" actId="1076"/>
          <ac:grpSpMkLst>
            <pc:docMk/>
            <pc:sldMk cId="739987216" sldId="303"/>
            <ac:grpSpMk id="37" creationId="{3B1C3B8E-529B-B8EF-A731-84DF987C4731}"/>
          </ac:grpSpMkLst>
        </pc:grpChg>
        <pc:graphicFrameChg chg="mod">
          <ac:chgData name="Mandeep Singh Bikramjit Rahi" userId="6ca5bbdb-1170-460d-b9f7-f54b61fc92a3" providerId="ADAL" clId="{93C5783A-5219-774E-AA31-2000E72C490D}" dt="2023-02-23T03:16:30.228" v="4035" actId="1076"/>
          <ac:graphicFrameMkLst>
            <pc:docMk/>
            <pc:sldMk cId="739987216" sldId="303"/>
            <ac:graphicFrameMk id="45" creationId="{71E90E6A-B0F8-17CA-C81D-2667376BBB49}"/>
          </ac:graphicFrameMkLst>
        </pc:graphicFrameChg>
        <pc:picChg chg="mod modCrop">
          <ac:chgData name="Mandeep Singh Bikramjit Rahi" userId="6ca5bbdb-1170-460d-b9f7-f54b61fc92a3" providerId="ADAL" clId="{93C5783A-5219-774E-AA31-2000E72C490D}" dt="2023-02-23T03:26:29.914" v="4101" actId="1076"/>
          <ac:picMkLst>
            <pc:docMk/>
            <pc:sldMk cId="739987216" sldId="303"/>
            <ac:picMk id="5" creationId="{9CD0F7AE-0345-0134-83D7-0683D52591BE}"/>
          </ac:picMkLst>
        </pc:picChg>
      </pc:sldChg>
      <pc:sldChg chg="del mod modTransition modShow">
        <pc:chgData name="Mandeep Singh Bikramjit Rahi" userId="6ca5bbdb-1170-460d-b9f7-f54b61fc92a3" providerId="ADAL" clId="{93C5783A-5219-774E-AA31-2000E72C490D}" dt="2023-02-23T15:05:43.660" v="5027" actId="2696"/>
        <pc:sldMkLst>
          <pc:docMk/>
          <pc:sldMk cId="288336580" sldId="304"/>
        </pc:sldMkLst>
      </pc:sldChg>
      <pc:sldChg chg="addSp modSp new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3133626611" sldId="305"/>
        </pc:sldMkLst>
        <pc:spChg chg="mod">
          <ac:chgData name="Mandeep Singh Bikramjit Rahi" userId="6ca5bbdb-1170-460d-b9f7-f54b61fc92a3" providerId="ADAL" clId="{93C5783A-5219-774E-AA31-2000E72C490D}" dt="2023-02-23T04:11:34.843" v="4310" actId="1076"/>
          <ac:spMkLst>
            <pc:docMk/>
            <pc:sldMk cId="3133626611" sldId="305"/>
            <ac:spMk id="2" creationId="{E9B9525A-E47B-F4FC-BE48-17202FB04840}"/>
          </ac:spMkLst>
        </pc:spChg>
        <pc:spChg chg="add mod">
          <ac:chgData name="Mandeep Singh Bikramjit Rahi" userId="6ca5bbdb-1170-460d-b9f7-f54b61fc92a3" providerId="ADAL" clId="{93C5783A-5219-774E-AA31-2000E72C490D}" dt="2023-02-23T04:11:29.608" v="4309" actId="1076"/>
          <ac:spMkLst>
            <pc:docMk/>
            <pc:sldMk cId="3133626611" sldId="305"/>
            <ac:spMk id="4" creationId="{D777475E-C371-F75C-7332-87E8AC29C3E4}"/>
          </ac:spMkLst>
        </pc:spChg>
        <pc:picChg chg="add mod">
          <ac:chgData name="Mandeep Singh Bikramjit Rahi" userId="6ca5bbdb-1170-460d-b9f7-f54b61fc92a3" providerId="ADAL" clId="{93C5783A-5219-774E-AA31-2000E72C490D}" dt="2023-02-23T04:09:12.694" v="4175" actId="1076"/>
          <ac:picMkLst>
            <pc:docMk/>
            <pc:sldMk cId="3133626611" sldId="305"/>
            <ac:picMk id="3" creationId="{E26A7E1E-B1DD-61CB-C7A0-A8B550F59F66}"/>
          </ac:picMkLst>
        </pc:picChg>
      </pc:sldChg>
      <pc:sldChg chg="modSp new mod modTransition">
        <pc:chgData name="Mandeep Singh Bikramjit Rahi" userId="6ca5bbdb-1170-460d-b9f7-f54b61fc92a3" providerId="ADAL" clId="{93C5783A-5219-774E-AA31-2000E72C490D}" dt="2023-02-23T05:20:59.754" v="4893"/>
        <pc:sldMkLst>
          <pc:docMk/>
          <pc:sldMk cId="4274870372" sldId="306"/>
        </pc:sldMkLst>
        <pc:spChg chg="mod">
          <ac:chgData name="Mandeep Singh Bikramjit Rahi" userId="6ca5bbdb-1170-460d-b9f7-f54b61fc92a3" providerId="ADAL" clId="{93C5783A-5219-774E-AA31-2000E72C490D}" dt="2023-02-23T05:20:49.810" v="4891" actId="403"/>
          <ac:spMkLst>
            <pc:docMk/>
            <pc:sldMk cId="4274870372" sldId="306"/>
            <ac:spMk id="2" creationId="{9E2D5996-1D3C-40CC-78B0-C2751C0E9364}"/>
          </ac:spMkLst>
        </pc:spChg>
      </pc:sldChg>
      <pc:sldMasterChg chg="del delSldLayout">
        <pc:chgData name="Mandeep Singh Bikramjit Rahi" userId="6ca5bbdb-1170-460d-b9f7-f54b61fc92a3" providerId="ADAL" clId="{93C5783A-5219-774E-AA31-2000E72C490D}" dt="2023-02-23T15:05:43.674" v="5033" actId="2696"/>
        <pc:sldMasterMkLst>
          <pc:docMk/>
          <pc:sldMasterMk cId="0" sldId="2147483661"/>
        </pc:sldMasterMkLst>
        <pc:sldLayoutChg chg="del">
          <pc:chgData name="Mandeep Singh Bikramjit Rahi" userId="6ca5bbdb-1170-460d-b9f7-f54b61fc92a3" providerId="ADAL" clId="{93C5783A-5219-774E-AA31-2000E72C490D}" dt="2023-02-23T15:05:43.673" v="5032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Chilla, Madhulika" userId="S::mchilla@purdue.edu::27d09bd1-4f8e-4e55-a7d7-b8657c31648a" providerId="AD" clId="Web-{45B9466B-42AB-4CFD-A18C-4347CA83D413}"/>
    <pc:docChg chg="modSld">
      <pc:chgData name="Chilla, Madhulika" userId="S::mchilla@purdue.edu::27d09bd1-4f8e-4e55-a7d7-b8657c31648a" providerId="AD" clId="Web-{45B9466B-42AB-4CFD-A18C-4347CA83D413}" dt="2023-02-23T05:41:28.966" v="134"/>
      <pc:docMkLst>
        <pc:docMk/>
      </pc:docMkLst>
      <pc:sldChg chg="addSp delSp modSp">
        <pc:chgData name="Chilla, Madhulika" userId="S::mchilla@purdue.edu::27d09bd1-4f8e-4e55-a7d7-b8657c31648a" providerId="AD" clId="Web-{45B9466B-42AB-4CFD-A18C-4347CA83D413}" dt="2023-02-23T05:33:27.513" v="76" actId="14100"/>
        <pc:sldMkLst>
          <pc:docMk/>
          <pc:sldMk cId="946957637" sldId="294"/>
        </pc:sldMkLst>
        <pc:spChg chg="del">
          <ac:chgData name="Chilla, Madhulika" userId="S::mchilla@purdue.edu::27d09bd1-4f8e-4e55-a7d7-b8657c31648a" providerId="AD" clId="Web-{45B9466B-42AB-4CFD-A18C-4347CA83D413}" dt="2023-02-23T05:26:18.155" v="28"/>
          <ac:spMkLst>
            <pc:docMk/>
            <pc:sldMk cId="946957637" sldId="294"/>
            <ac:spMk id="4" creationId="{5C2DC964-CF11-75E0-3623-66ED8472F773}"/>
          </ac:spMkLst>
        </pc:spChg>
        <pc:spChg chg="add mod">
          <ac:chgData name="Chilla, Madhulika" userId="S::mchilla@purdue.edu::27d09bd1-4f8e-4e55-a7d7-b8657c31648a" providerId="AD" clId="Web-{45B9466B-42AB-4CFD-A18C-4347CA83D413}" dt="2023-02-23T05:33:27.513" v="76" actId="14100"/>
          <ac:spMkLst>
            <pc:docMk/>
            <pc:sldMk cId="946957637" sldId="294"/>
            <ac:spMk id="10" creationId="{6A128947-C705-7610-B3CA-0633F2A03742}"/>
          </ac:spMkLst>
        </pc:spChg>
        <pc:picChg chg="mod">
          <ac:chgData name="Chilla, Madhulika" userId="S::mchilla@purdue.edu::27d09bd1-4f8e-4e55-a7d7-b8657c31648a" providerId="AD" clId="Web-{45B9466B-42AB-4CFD-A18C-4347CA83D413}" dt="2023-02-23T05:32:01.167" v="42" actId="1076"/>
          <ac:picMkLst>
            <pc:docMk/>
            <pc:sldMk cId="946957637" sldId="294"/>
            <ac:picMk id="3" creationId="{4A28DB5F-B260-AFD3-DD72-9FBDD25254FC}"/>
          </ac:picMkLst>
        </pc:picChg>
        <pc:picChg chg="del">
          <ac:chgData name="Chilla, Madhulika" userId="S::mchilla@purdue.edu::27d09bd1-4f8e-4e55-a7d7-b8657c31648a" providerId="AD" clId="Web-{45B9466B-42AB-4CFD-A18C-4347CA83D413}" dt="2023-02-23T05:26:14.296" v="27"/>
          <ac:picMkLst>
            <pc:docMk/>
            <pc:sldMk cId="946957637" sldId="294"/>
            <ac:picMk id="6" creationId="{10E7EC33-F607-8A1C-D7F1-CFD12F1BCD29}"/>
          </ac:picMkLst>
        </pc:picChg>
        <pc:picChg chg="add del mod">
          <ac:chgData name="Chilla, Madhulika" userId="S::mchilla@purdue.edu::27d09bd1-4f8e-4e55-a7d7-b8657c31648a" providerId="AD" clId="Web-{45B9466B-42AB-4CFD-A18C-4347CA83D413}" dt="2023-02-23T05:26:22.437" v="30"/>
          <ac:picMkLst>
            <pc:docMk/>
            <pc:sldMk cId="946957637" sldId="294"/>
            <ac:picMk id="8" creationId="{B7B76FF6-ABA5-90F3-6655-8308DD840C96}"/>
          </ac:picMkLst>
        </pc:picChg>
        <pc:picChg chg="add mod">
          <ac:chgData name="Chilla, Madhulika" userId="S::mchilla@purdue.edu::27d09bd1-4f8e-4e55-a7d7-b8657c31648a" providerId="AD" clId="Web-{45B9466B-42AB-4CFD-A18C-4347CA83D413}" dt="2023-02-23T05:28:55.426" v="41" actId="1076"/>
          <ac:picMkLst>
            <pc:docMk/>
            <pc:sldMk cId="946957637" sldId="294"/>
            <ac:picMk id="9" creationId="{5309CE50-054C-A3ED-A835-E864BA2C6BBC}"/>
          </ac:picMkLst>
        </pc:picChg>
      </pc:sldChg>
      <pc:sldChg chg="addSp delSp modSp">
        <pc:chgData name="Chilla, Madhulika" userId="S::mchilla@purdue.edu::27d09bd1-4f8e-4e55-a7d7-b8657c31648a" providerId="AD" clId="Web-{45B9466B-42AB-4CFD-A18C-4347CA83D413}" dt="2023-02-23T05:26:56" v="38" actId="14100"/>
        <pc:sldMkLst>
          <pc:docMk/>
          <pc:sldMk cId="4165580271" sldId="295"/>
        </pc:sldMkLst>
        <pc:spChg chg="del">
          <ac:chgData name="Chilla, Madhulika" userId="S::mchilla@purdue.edu::27d09bd1-4f8e-4e55-a7d7-b8657c31648a" providerId="AD" clId="Web-{45B9466B-42AB-4CFD-A18C-4347CA83D413}" dt="2023-02-23T05:26:44.016" v="34"/>
          <ac:spMkLst>
            <pc:docMk/>
            <pc:sldMk cId="4165580271" sldId="295"/>
            <ac:spMk id="9" creationId="{E782BC94-BF97-3B31-BCFF-C7B8228E6751}"/>
          </ac:spMkLst>
        </pc:spChg>
        <pc:spChg chg="del">
          <ac:chgData name="Chilla, Madhulika" userId="S::mchilla@purdue.edu::27d09bd1-4f8e-4e55-a7d7-b8657c31648a" providerId="AD" clId="Web-{45B9466B-42AB-4CFD-A18C-4347CA83D413}" dt="2023-02-23T05:26:43.922" v="33"/>
          <ac:spMkLst>
            <pc:docMk/>
            <pc:sldMk cId="4165580271" sldId="295"/>
            <ac:spMk id="10" creationId="{0D065CEE-C519-2B66-9476-DF490EF3D7CA}"/>
          </ac:spMkLst>
        </pc:spChg>
        <pc:picChg chg="add mod">
          <ac:chgData name="Chilla, Madhulika" userId="S::mchilla@purdue.edu::27d09bd1-4f8e-4e55-a7d7-b8657c31648a" providerId="AD" clId="Web-{45B9466B-42AB-4CFD-A18C-4347CA83D413}" dt="2023-02-23T05:26:56" v="38" actId="14100"/>
          <ac:picMkLst>
            <pc:docMk/>
            <pc:sldMk cId="4165580271" sldId="295"/>
            <ac:picMk id="3" creationId="{C7B8A9CE-7FA7-C0E6-9113-7AA7D2F6E8BD}"/>
          </ac:picMkLst>
        </pc:picChg>
        <pc:picChg chg="del">
          <ac:chgData name="Chilla, Madhulika" userId="S::mchilla@purdue.edu::27d09bd1-4f8e-4e55-a7d7-b8657c31648a" providerId="AD" clId="Web-{45B9466B-42AB-4CFD-A18C-4347CA83D413}" dt="2023-02-23T05:26:40.047" v="32"/>
          <ac:picMkLst>
            <pc:docMk/>
            <pc:sldMk cId="4165580271" sldId="295"/>
            <ac:picMk id="4" creationId="{42360C87-441F-9904-96D2-05E9B9D2ED06}"/>
          </ac:picMkLst>
        </pc:picChg>
        <pc:picChg chg="del">
          <ac:chgData name="Chilla, Madhulika" userId="S::mchilla@purdue.edu::27d09bd1-4f8e-4e55-a7d7-b8657c31648a" providerId="AD" clId="Web-{45B9466B-42AB-4CFD-A18C-4347CA83D413}" dt="2023-02-23T05:26:33.781" v="31"/>
          <ac:picMkLst>
            <pc:docMk/>
            <pc:sldMk cId="4165580271" sldId="295"/>
            <ac:picMk id="5" creationId="{35EE596C-EDBD-F077-FBD8-E8D7C704EB43}"/>
          </ac:picMkLst>
        </pc:picChg>
        <pc:picChg chg="del">
          <ac:chgData name="Chilla, Madhulika" userId="S::mchilla@purdue.edu::27d09bd1-4f8e-4e55-a7d7-b8657c31648a" providerId="AD" clId="Web-{45B9466B-42AB-4CFD-A18C-4347CA83D413}" dt="2023-02-23T05:26:47.781" v="35"/>
          <ac:picMkLst>
            <pc:docMk/>
            <pc:sldMk cId="4165580271" sldId="295"/>
            <ac:picMk id="7" creationId="{C5D08BC3-D90C-C83D-41C8-52EB4B6829F7}"/>
          </ac:picMkLst>
        </pc:picChg>
      </pc:sldChg>
      <pc:sldChg chg="modSp">
        <pc:chgData name="Chilla, Madhulika" userId="S::mchilla@purdue.edu::27d09bd1-4f8e-4e55-a7d7-b8657c31648a" providerId="AD" clId="Web-{45B9466B-42AB-4CFD-A18C-4347CA83D413}" dt="2023-02-23T05:41:28.966" v="134"/>
        <pc:sldMkLst>
          <pc:docMk/>
          <pc:sldMk cId="230283745" sldId="296"/>
        </pc:sldMkLst>
        <pc:graphicFrameChg chg="mod modGraphic">
          <ac:chgData name="Chilla, Madhulika" userId="S::mchilla@purdue.edu::27d09bd1-4f8e-4e55-a7d7-b8657c31648a" providerId="AD" clId="Web-{45B9466B-42AB-4CFD-A18C-4347CA83D413}" dt="2023-02-23T05:41:28.966" v="134"/>
          <ac:graphicFrameMkLst>
            <pc:docMk/>
            <pc:sldMk cId="230283745" sldId="296"/>
            <ac:graphicFrameMk id="4" creationId="{1D1F385D-EB91-85EB-D3D2-80CA7F31C55D}"/>
          </ac:graphicFrameMkLst>
        </pc:graphicFrameChg>
      </pc:sldChg>
      <pc:sldChg chg="addSp delSp modSp">
        <pc:chgData name="Chilla, Madhulika" userId="S::mchilla@purdue.edu::27d09bd1-4f8e-4e55-a7d7-b8657c31648a" providerId="AD" clId="Web-{45B9466B-42AB-4CFD-A18C-4347CA83D413}" dt="2023-02-23T05:33:57.780" v="79" actId="1076"/>
        <pc:sldMkLst>
          <pc:docMk/>
          <pc:sldMk cId="157841130" sldId="297"/>
        </pc:sldMkLst>
        <pc:picChg chg="del">
          <ac:chgData name="Chilla, Madhulika" userId="S::mchilla@purdue.edu::27d09bd1-4f8e-4e55-a7d7-b8657c31648a" providerId="AD" clId="Web-{45B9466B-42AB-4CFD-A18C-4347CA83D413}" dt="2023-02-23T05:22:30.663" v="16"/>
          <ac:picMkLst>
            <pc:docMk/>
            <pc:sldMk cId="157841130" sldId="297"/>
            <ac:picMk id="4" creationId="{6AE6893F-D8DB-C840-A6C6-64329B329BAB}"/>
          </ac:picMkLst>
        </pc:picChg>
        <pc:picChg chg="add del mod">
          <ac:chgData name="Chilla, Madhulika" userId="S::mchilla@purdue.edu::27d09bd1-4f8e-4e55-a7d7-b8657c31648a" providerId="AD" clId="Web-{45B9466B-42AB-4CFD-A18C-4347CA83D413}" dt="2023-02-23T05:24:16.026" v="21"/>
          <ac:picMkLst>
            <pc:docMk/>
            <pc:sldMk cId="157841130" sldId="297"/>
            <ac:picMk id="5" creationId="{BEF56531-522D-5513-6620-B0DE487FB1A9}"/>
          </ac:picMkLst>
        </pc:picChg>
        <pc:picChg chg="add mod">
          <ac:chgData name="Chilla, Madhulika" userId="S::mchilla@purdue.edu::27d09bd1-4f8e-4e55-a7d7-b8657c31648a" providerId="AD" clId="Web-{45B9466B-42AB-4CFD-A18C-4347CA83D413}" dt="2023-02-23T05:24:28.433" v="26" actId="14100"/>
          <ac:picMkLst>
            <pc:docMk/>
            <pc:sldMk cId="157841130" sldId="297"/>
            <ac:picMk id="6" creationId="{1377F877-2C2F-8615-0850-AC3702637560}"/>
          </ac:picMkLst>
        </pc:picChg>
        <pc:picChg chg="mod">
          <ac:chgData name="Chilla, Madhulika" userId="S::mchilla@purdue.edu::27d09bd1-4f8e-4e55-a7d7-b8657c31648a" providerId="AD" clId="Web-{45B9466B-42AB-4CFD-A18C-4347CA83D413}" dt="2023-02-23T05:33:57.780" v="79" actId="1076"/>
          <ac:picMkLst>
            <pc:docMk/>
            <pc:sldMk cId="157841130" sldId="297"/>
            <ac:picMk id="16" creationId="{30102092-8804-3B61-C50F-47DE098570F7}"/>
          </ac:picMkLst>
        </pc:picChg>
      </pc:sldChg>
      <pc:sldChg chg="addSp delSp modSp">
        <pc:chgData name="Chilla, Madhulika" userId="S::mchilla@purdue.edu::27d09bd1-4f8e-4e55-a7d7-b8657c31648a" providerId="AD" clId="Web-{45B9466B-42AB-4CFD-A18C-4347CA83D413}" dt="2023-02-23T05:38:42.648" v="106" actId="1076"/>
        <pc:sldMkLst>
          <pc:docMk/>
          <pc:sldMk cId="555644937" sldId="298"/>
        </pc:sldMkLst>
        <pc:spChg chg="mod">
          <ac:chgData name="Chilla, Madhulika" userId="S::mchilla@purdue.edu::27d09bd1-4f8e-4e55-a7d7-b8657c31648a" providerId="AD" clId="Web-{45B9466B-42AB-4CFD-A18C-4347CA83D413}" dt="2023-02-23T05:38:11.397" v="97" actId="1076"/>
          <ac:spMkLst>
            <pc:docMk/>
            <pc:sldMk cId="555644937" sldId="298"/>
            <ac:spMk id="5" creationId="{48669215-D545-C946-850B-051964750F26}"/>
          </ac:spMkLst>
        </pc:spChg>
        <pc:spChg chg="add mod">
          <ac:chgData name="Chilla, Madhulika" userId="S::mchilla@purdue.edu::27d09bd1-4f8e-4e55-a7d7-b8657c31648a" providerId="AD" clId="Web-{45B9466B-42AB-4CFD-A18C-4347CA83D413}" dt="2023-02-23T05:38:18.820" v="100" actId="1076"/>
          <ac:spMkLst>
            <pc:docMk/>
            <pc:sldMk cId="555644937" sldId="298"/>
            <ac:spMk id="9" creationId="{0B1E9DF5-6139-5D47-8069-CD7AFCBB077B}"/>
          </ac:spMkLst>
        </pc:spChg>
        <pc:spChg chg="add mod">
          <ac:chgData name="Chilla, Madhulika" userId="S::mchilla@purdue.edu::27d09bd1-4f8e-4e55-a7d7-b8657c31648a" providerId="AD" clId="Web-{45B9466B-42AB-4CFD-A18C-4347CA83D413}" dt="2023-02-23T05:38:39.039" v="105" actId="1076"/>
          <ac:spMkLst>
            <pc:docMk/>
            <pc:sldMk cId="555644937" sldId="298"/>
            <ac:spMk id="10" creationId="{28E851ED-8A97-4B3F-183D-5555027A4035}"/>
          </ac:spMkLst>
        </pc:spChg>
        <pc:picChg chg="del">
          <ac:chgData name="Chilla, Madhulika" userId="S::mchilla@purdue.edu::27d09bd1-4f8e-4e55-a7d7-b8657c31648a" providerId="AD" clId="Web-{45B9466B-42AB-4CFD-A18C-4347CA83D413}" dt="2023-02-23T05:21:04.161" v="0"/>
          <ac:picMkLst>
            <pc:docMk/>
            <pc:sldMk cId="555644937" sldId="298"/>
            <ac:picMk id="3" creationId="{67DE1EDF-5309-AE5C-1803-FEA70F8AB410}"/>
          </ac:picMkLst>
        </pc:picChg>
        <pc:picChg chg="del mod">
          <ac:chgData name="Chilla, Madhulika" userId="S::mchilla@purdue.edu::27d09bd1-4f8e-4e55-a7d7-b8657c31648a" providerId="AD" clId="Web-{45B9466B-42AB-4CFD-A18C-4347CA83D413}" dt="2023-02-23T05:21:26.927" v="6"/>
          <ac:picMkLst>
            <pc:docMk/>
            <pc:sldMk cId="555644937" sldId="298"/>
            <ac:picMk id="4" creationId="{3F677C15-94BA-DFDE-BE84-837C17A20805}"/>
          </ac:picMkLst>
        </pc:picChg>
        <pc:picChg chg="add mod">
          <ac:chgData name="Chilla, Madhulika" userId="S::mchilla@purdue.edu::27d09bd1-4f8e-4e55-a7d7-b8657c31648a" providerId="AD" clId="Web-{45B9466B-42AB-4CFD-A18C-4347CA83D413}" dt="2023-02-23T05:22:08.366" v="12" actId="14100"/>
          <ac:picMkLst>
            <pc:docMk/>
            <pc:sldMk cId="555644937" sldId="298"/>
            <ac:picMk id="6" creationId="{C299D693-BE5A-760D-30A5-4B95815D300B}"/>
          </ac:picMkLst>
        </pc:picChg>
        <pc:picChg chg="add mod">
          <ac:chgData name="Chilla, Madhulika" userId="S::mchilla@purdue.edu::27d09bd1-4f8e-4e55-a7d7-b8657c31648a" providerId="AD" clId="Web-{45B9466B-42AB-4CFD-A18C-4347CA83D413}" dt="2023-02-23T05:38:07.288" v="96" actId="14100"/>
          <ac:picMkLst>
            <pc:docMk/>
            <pc:sldMk cId="555644937" sldId="298"/>
            <ac:picMk id="7" creationId="{06D4E193-E88C-6489-B432-9606E1C37BBD}"/>
          </ac:picMkLst>
        </pc:picChg>
        <pc:picChg chg="add mod">
          <ac:chgData name="Chilla, Madhulika" userId="S::mchilla@purdue.edu::27d09bd1-4f8e-4e55-a7d7-b8657c31648a" providerId="AD" clId="Web-{45B9466B-42AB-4CFD-A18C-4347CA83D413}" dt="2023-02-23T05:38:42.648" v="106" actId="1076"/>
          <ac:picMkLst>
            <pc:docMk/>
            <pc:sldMk cId="555644937" sldId="298"/>
            <ac:picMk id="8" creationId="{D2E96B79-ECD9-51A6-9319-101A730927D0}"/>
          </ac:picMkLst>
        </pc:picChg>
      </pc:sldChg>
    </pc:docChg>
  </pc:docChgLst>
  <pc:docChgLst>
    <pc:chgData name="Karthikeyan, Lavanya" userId="1aea267a-97db-49a1-9478-bfbe907f2bc0" providerId="ADAL" clId="{FC5C42B9-428A-4633-BC1A-2F25E664AE55}"/>
    <pc:docChg chg="undo custSel addSld delSld modSld sldOrd">
      <pc:chgData name="Karthikeyan, Lavanya" userId="1aea267a-97db-49a1-9478-bfbe907f2bc0" providerId="ADAL" clId="{FC5C42B9-428A-4633-BC1A-2F25E664AE55}" dt="2023-02-23T14:30:55.535" v="1867" actId="1076"/>
      <pc:docMkLst>
        <pc:docMk/>
      </pc:docMkLst>
      <pc:sldChg chg="addSp modSp mod">
        <pc:chgData name="Karthikeyan, Lavanya" userId="1aea267a-97db-49a1-9478-bfbe907f2bc0" providerId="ADAL" clId="{FC5C42B9-428A-4633-BC1A-2F25E664AE55}" dt="2023-02-23T02:17:42.284" v="1304" actId="1076"/>
        <pc:sldMkLst>
          <pc:docMk/>
          <pc:sldMk cId="0" sldId="256"/>
        </pc:sldMkLst>
        <pc:spChg chg="add mod">
          <ac:chgData name="Karthikeyan, Lavanya" userId="1aea267a-97db-49a1-9478-bfbe907f2bc0" providerId="ADAL" clId="{FC5C42B9-428A-4633-BC1A-2F25E664AE55}" dt="2023-02-23T02:17:42.284" v="1304" actId="1076"/>
          <ac:spMkLst>
            <pc:docMk/>
            <pc:sldMk cId="0" sldId="256"/>
            <ac:spMk id="3" creationId="{FC8509A6-F39D-AC46-9F50-84F6F1FAE76C}"/>
          </ac:spMkLst>
        </pc:spChg>
        <pc:spChg chg="mod">
          <ac:chgData name="Karthikeyan, Lavanya" userId="1aea267a-97db-49a1-9478-bfbe907f2bc0" providerId="ADAL" clId="{FC5C42B9-428A-4633-BC1A-2F25E664AE55}" dt="2023-02-23T02:17:35.479" v="1303" actId="1076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ord">
        <pc:chgData name="Karthikeyan, Lavanya" userId="1aea267a-97db-49a1-9478-bfbe907f2bc0" providerId="ADAL" clId="{FC5C42B9-428A-4633-BC1A-2F25E664AE55}" dt="2023-02-22T22:44:59.520" v="991" actId="1076"/>
        <pc:sldMkLst>
          <pc:docMk/>
          <pc:sldMk cId="0" sldId="257"/>
        </pc:sldMkLst>
        <pc:spChg chg="add mod">
          <ac:chgData name="Karthikeyan, Lavanya" userId="1aea267a-97db-49a1-9478-bfbe907f2bc0" providerId="ADAL" clId="{FC5C42B9-428A-4633-BC1A-2F25E664AE55}" dt="2023-02-22T22:44:10.134" v="960" actId="207"/>
          <ac:spMkLst>
            <pc:docMk/>
            <pc:sldMk cId="0" sldId="257"/>
            <ac:spMk id="2" creationId="{0B90791D-E823-50D2-35BF-7A2CA146C2A3}"/>
          </ac:spMkLst>
        </pc:spChg>
        <pc:spChg chg="add mod">
          <ac:chgData name="Karthikeyan, Lavanya" userId="1aea267a-97db-49a1-9478-bfbe907f2bc0" providerId="ADAL" clId="{FC5C42B9-428A-4633-BC1A-2F25E664AE55}" dt="2023-02-22T22:42:22.840" v="952" actId="1076"/>
          <ac:spMkLst>
            <pc:docMk/>
            <pc:sldMk cId="0" sldId="257"/>
            <ac:spMk id="3" creationId="{C47CB724-C893-1D01-A033-31A6BDE7DCBB}"/>
          </ac:spMkLst>
        </pc:spChg>
        <pc:spChg chg="add mod">
          <ac:chgData name="Karthikeyan, Lavanya" userId="1aea267a-97db-49a1-9478-bfbe907f2bc0" providerId="ADAL" clId="{FC5C42B9-428A-4633-BC1A-2F25E664AE55}" dt="2023-02-22T22:44:10.134" v="960" actId="207"/>
          <ac:spMkLst>
            <pc:docMk/>
            <pc:sldMk cId="0" sldId="257"/>
            <ac:spMk id="4" creationId="{DADB762C-C2BD-C309-F6D8-64C17F77B0C4}"/>
          </ac:spMkLst>
        </pc:spChg>
        <pc:spChg chg="add mod">
          <ac:chgData name="Karthikeyan, Lavanya" userId="1aea267a-97db-49a1-9478-bfbe907f2bc0" providerId="ADAL" clId="{FC5C42B9-428A-4633-BC1A-2F25E664AE55}" dt="2023-02-22T22:44:10.134" v="960" actId="207"/>
          <ac:spMkLst>
            <pc:docMk/>
            <pc:sldMk cId="0" sldId="257"/>
            <ac:spMk id="5" creationId="{E26B9C2E-E3E4-38B7-CCBC-529CA0D4B9DE}"/>
          </ac:spMkLst>
        </pc:spChg>
        <pc:spChg chg="mod">
          <ac:chgData name="Karthikeyan, Lavanya" userId="1aea267a-97db-49a1-9478-bfbe907f2bc0" providerId="ADAL" clId="{FC5C42B9-428A-4633-BC1A-2F25E664AE55}" dt="2023-02-22T22:40:45.524" v="917"/>
          <ac:spMkLst>
            <pc:docMk/>
            <pc:sldMk cId="0" sldId="257"/>
            <ac:spMk id="7" creationId="{21DBB0B5-A4B7-CAE6-BD88-E673CEE1A623}"/>
          </ac:spMkLst>
        </pc:spChg>
        <pc:spChg chg="mod">
          <ac:chgData name="Karthikeyan, Lavanya" userId="1aea267a-97db-49a1-9478-bfbe907f2bc0" providerId="ADAL" clId="{FC5C42B9-428A-4633-BC1A-2F25E664AE55}" dt="2023-02-22T22:40:45.524" v="917"/>
          <ac:spMkLst>
            <pc:docMk/>
            <pc:sldMk cId="0" sldId="257"/>
            <ac:spMk id="8" creationId="{5BFA6AA0-5C3F-2B10-CC66-A61499C16FB4}"/>
          </ac:spMkLst>
        </pc:spChg>
        <pc:spChg chg="mod">
          <ac:chgData name="Karthikeyan, Lavanya" userId="1aea267a-97db-49a1-9478-bfbe907f2bc0" providerId="ADAL" clId="{FC5C42B9-428A-4633-BC1A-2F25E664AE55}" dt="2023-02-22T22:40:45.524" v="917"/>
          <ac:spMkLst>
            <pc:docMk/>
            <pc:sldMk cId="0" sldId="257"/>
            <ac:spMk id="9" creationId="{01E2EE11-A904-7656-31AA-50FC6F8D32CB}"/>
          </ac:spMkLst>
        </pc:spChg>
        <pc:spChg chg="mod">
          <ac:chgData name="Karthikeyan, Lavanya" userId="1aea267a-97db-49a1-9478-bfbe907f2bc0" providerId="ADAL" clId="{FC5C42B9-428A-4633-BC1A-2F25E664AE55}" dt="2023-02-22T22:40:45.524" v="917"/>
          <ac:spMkLst>
            <pc:docMk/>
            <pc:sldMk cId="0" sldId="257"/>
            <ac:spMk id="10" creationId="{1C1F36DC-2A6A-DA82-A993-5F5395FA38D4}"/>
          </ac:spMkLst>
        </pc:spChg>
        <pc:spChg chg="del mod">
          <ac:chgData name="Karthikeyan, Lavanya" userId="1aea267a-97db-49a1-9478-bfbe907f2bc0" providerId="ADAL" clId="{FC5C42B9-428A-4633-BC1A-2F25E664AE55}" dt="2023-02-22T22:41:47.449" v="946" actId="478"/>
          <ac:spMkLst>
            <pc:docMk/>
            <pc:sldMk cId="0" sldId="257"/>
            <ac:spMk id="97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41:50.549" v="948" actId="478"/>
          <ac:spMkLst>
            <pc:docMk/>
            <pc:sldMk cId="0" sldId="257"/>
            <ac:spMk id="9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10:51.178" v="158" actId="478"/>
          <ac:spMkLst>
            <pc:docMk/>
            <pc:sldMk cId="0" sldId="257"/>
            <ac:spMk id="9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10:54.298" v="159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20:31.718" v="448" actId="478"/>
          <ac:spMkLst>
            <pc:docMk/>
            <pc:sldMk cId="0" sldId="257"/>
            <ac:spMk id="10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20:31.718" v="448" actId="478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2:29.346" v="953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21:55.199" v="49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2:29.346" v="953" actId="1076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2:29.346" v="953" actId="1076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41:55.002" v="949" actId="478"/>
          <ac:spMkLst>
            <pc:docMk/>
            <pc:sldMk cId="0" sldId="257"/>
            <ac:spMk id="107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41:49.261" v="947" actId="478"/>
          <ac:spMkLst>
            <pc:docMk/>
            <pc:sldMk cId="0" sldId="257"/>
            <ac:spMk id="108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10:57.608" v="161" actId="478"/>
          <ac:spMkLst>
            <pc:docMk/>
            <pc:sldMk cId="0" sldId="257"/>
            <ac:spMk id="10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10:51.178" v="158" actId="478"/>
          <ac:spMkLst>
            <pc:docMk/>
            <pc:sldMk cId="0" sldId="257"/>
            <ac:spMk id="11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20:38.678" v="449" actId="478"/>
          <ac:spMkLst>
            <pc:docMk/>
            <pc:sldMk cId="0" sldId="257"/>
            <ac:spMk id="11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20:38.678" v="449" actId="478"/>
          <ac:spMkLst>
            <pc:docMk/>
            <pc:sldMk cId="0" sldId="257"/>
            <ac:spMk id="112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31:38.591" v="898" actId="478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4:59.520" v="991" actId="1076"/>
          <ac:spMkLst>
            <pc:docMk/>
            <pc:sldMk cId="0" sldId="257"/>
            <ac:spMk id="125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31:35.592" v="897" actId="478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4:53.260" v="989" actId="1076"/>
          <ac:spMkLst>
            <pc:docMk/>
            <pc:sldMk cId="0" sldId="257"/>
            <ac:spMk id="127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31:20.619" v="893" actId="478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2:36.621" v="955" actId="14100"/>
          <ac:spMkLst>
            <pc:docMk/>
            <pc:sldMk cId="0" sldId="257"/>
            <ac:spMk id="129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31:24.043" v="894" actId="478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4:56.946" v="990" actId="14100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42:29.346" v="953" actId="1076"/>
          <ac:spMkLst>
            <pc:docMk/>
            <pc:sldMk cId="0" sldId="257"/>
            <ac:spMk id="132" creationId="{00000000-0000-0000-0000-000000000000}"/>
          </ac:spMkLst>
        </pc:spChg>
        <pc:grpChg chg="add del mod">
          <ac:chgData name="Karthikeyan, Lavanya" userId="1aea267a-97db-49a1-9478-bfbe907f2bc0" providerId="ADAL" clId="{FC5C42B9-428A-4633-BC1A-2F25E664AE55}" dt="2023-02-22T22:41:31.800" v="940" actId="478"/>
          <ac:grpSpMkLst>
            <pc:docMk/>
            <pc:sldMk cId="0" sldId="257"/>
            <ac:grpSpMk id="6" creationId="{ED212B86-B513-7E84-2D23-176F8F32A193}"/>
          </ac:grpSpMkLst>
        </pc:grpChg>
        <pc:grpChg chg="del">
          <ac:chgData name="Karthikeyan, Lavanya" userId="1aea267a-97db-49a1-9478-bfbe907f2bc0" providerId="ADAL" clId="{FC5C42B9-428A-4633-BC1A-2F25E664AE55}" dt="2023-02-22T22:20:49.156" v="450" actId="478"/>
          <ac:grpSpMkLst>
            <pc:docMk/>
            <pc:sldMk cId="0" sldId="257"/>
            <ac:grpSpMk id="113" creationId="{00000000-0000-0000-0000-000000000000}"/>
          </ac:grpSpMkLst>
        </pc:grpChg>
        <pc:grpChg chg="del mod">
          <ac:chgData name="Karthikeyan, Lavanya" userId="1aea267a-97db-49a1-9478-bfbe907f2bc0" providerId="ADAL" clId="{FC5C42B9-428A-4633-BC1A-2F25E664AE55}" dt="2023-02-22T22:31:31.276" v="896" actId="478"/>
          <ac:grpSpMkLst>
            <pc:docMk/>
            <pc:sldMk cId="0" sldId="257"/>
            <ac:grpSpMk id="133" creationId="{00000000-0000-0000-0000-000000000000}"/>
          </ac:grpSpMkLst>
        </pc:grpChg>
        <pc:grpChg chg="mod">
          <ac:chgData name="Karthikeyan, Lavanya" userId="1aea267a-97db-49a1-9478-bfbe907f2bc0" providerId="ADAL" clId="{FC5C42B9-428A-4633-BC1A-2F25E664AE55}" dt="2023-02-22T22:42:29.346" v="953" actId="1076"/>
          <ac:grpSpMkLst>
            <pc:docMk/>
            <pc:sldMk cId="0" sldId="257"/>
            <ac:grpSpMk id="139" creationId="{00000000-0000-0000-0000-000000000000}"/>
          </ac:grpSpMkLst>
        </pc:grpChg>
        <pc:grpChg chg="mod ord">
          <ac:chgData name="Karthikeyan, Lavanya" userId="1aea267a-97db-49a1-9478-bfbe907f2bc0" providerId="ADAL" clId="{FC5C42B9-428A-4633-BC1A-2F25E664AE55}" dt="2023-02-22T22:42:22.840" v="952" actId="1076"/>
          <ac:grpSpMkLst>
            <pc:docMk/>
            <pc:sldMk cId="0" sldId="257"/>
            <ac:grpSpMk id="144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2:10:51.178" v="158" actId="478"/>
          <ac:grpSpMkLst>
            <pc:docMk/>
            <pc:sldMk cId="0" sldId="257"/>
            <ac:grpSpMk id="152" creationId="{00000000-0000-0000-0000-000000000000}"/>
          </ac:grpSpMkLst>
        </pc:grpChg>
      </pc:sldChg>
      <pc:sldChg chg="modSp mod ord">
        <pc:chgData name="Karthikeyan, Lavanya" userId="1aea267a-97db-49a1-9478-bfbe907f2bc0" providerId="ADAL" clId="{FC5C42B9-428A-4633-BC1A-2F25E664AE55}" dt="2023-02-22T22:56:05.977" v="1007" actId="20577"/>
        <pc:sldMkLst>
          <pc:docMk/>
          <pc:sldMk cId="0" sldId="258"/>
        </pc:sldMkLst>
        <pc:spChg chg="mod">
          <ac:chgData name="Karthikeyan, Lavanya" userId="1aea267a-97db-49a1-9478-bfbe907f2bc0" providerId="ADAL" clId="{FC5C42B9-428A-4633-BC1A-2F25E664AE55}" dt="2023-02-22T22:56:05.977" v="1007" actId="20577"/>
          <ac:spMkLst>
            <pc:docMk/>
            <pc:sldMk cId="0" sldId="258"/>
            <ac:spMk id="161" creationId="{00000000-0000-0000-0000-000000000000}"/>
          </ac:spMkLst>
        </pc:spChg>
      </pc:sldChg>
      <pc:sldChg chg="addSp delSp modSp mod ord">
        <pc:chgData name="Karthikeyan, Lavanya" userId="1aea267a-97db-49a1-9478-bfbe907f2bc0" providerId="ADAL" clId="{FC5C42B9-428A-4633-BC1A-2F25E664AE55}" dt="2023-02-23T03:11:00.429" v="1813" actId="20577"/>
        <pc:sldMkLst>
          <pc:docMk/>
          <pc:sldMk cId="0" sldId="259"/>
        </pc:sldMkLst>
        <pc:spChg chg="add mod">
          <ac:chgData name="Karthikeyan, Lavanya" userId="1aea267a-97db-49a1-9478-bfbe907f2bc0" providerId="ADAL" clId="{FC5C42B9-428A-4633-BC1A-2F25E664AE55}" dt="2023-02-22T22:29:56.376" v="821" actId="1076"/>
          <ac:spMkLst>
            <pc:docMk/>
            <pc:sldMk cId="0" sldId="259"/>
            <ac:spMk id="2" creationId="{36272354-6B48-6421-A6E8-B6A3BFE50D87}"/>
          </ac:spMkLst>
        </pc:spChg>
        <pc:spChg chg="add mod">
          <ac:chgData name="Karthikeyan, Lavanya" userId="1aea267a-97db-49a1-9478-bfbe907f2bc0" providerId="ADAL" clId="{FC5C42B9-428A-4633-BC1A-2F25E664AE55}" dt="2023-02-23T03:11:00.429" v="1813" actId="20577"/>
          <ac:spMkLst>
            <pc:docMk/>
            <pc:sldMk cId="0" sldId="259"/>
            <ac:spMk id="3" creationId="{4CF66F83-32C8-DBCA-6005-7F9461000E0D}"/>
          </ac:spMkLst>
        </pc:spChg>
        <pc:spChg chg="add mod">
          <ac:chgData name="Karthikeyan, Lavanya" userId="1aea267a-97db-49a1-9478-bfbe907f2bc0" providerId="ADAL" clId="{FC5C42B9-428A-4633-BC1A-2F25E664AE55}" dt="2023-02-22T22:16:48.623" v="298" actId="20577"/>
          <ac:spMkLst>
            <pc:docMk/>
            <pc:sldMk cId="0" sldId="259"/>
            <ac:spMk id="4" creationId="{8ADC919F-C697-8FDE-B237-2562538294E3}"/>
          </ac:spMkLst>
        </pc:spChg>
        <pc:spChg chg="mod">
          <ac:chgData name="Karthikeyan, Lavanya" userId="1aea267a-97db-49a1-9478-bfbe907f2bc0" providerId="ADAL" clId="{FC5C42B9-428A-4633-BC1A-2F25E664AE55}" dt="2023-02-22T22:01:43.338" v="26" actId="20577"/>
          <ac:spMkLst>
            <pc:docMk/>
            <pc:sldMk cId="0" sldId="259"/>
            <ac:spMk id="21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02:41.458" v="59" actId="478"/>
          <ac:spMkLst>
            <pc:docMk/>
            <pc:sldMk cId="0" sldId="259"/>
            <ac:spMk id="244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22:25.337" v="497" actId="1076"/>
          <ac:spMkLst>
            <pc:docMk/>
            <pc:sldMk cId="0" sldId="259"/>
            <ac:spMk id="24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02:49.973" v="61" actId="478"/>
          <ac:spMkLst>
            <pc:docMk/>
            <pc:sldMk cId="0" sldId="259"/>
            <ac:spMk id="246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03:18.161" v="91" actId="20577"/>
          <ac:spMkLst>
            <pc:docMk/>
            <pc:sldMk cId="0" sldId="259"/>
            <ac:spMk id="24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05:09.890" v="109" actId="478"/>
          <ac:spMkLst>
            <pc:docMk/>
            <pc:sldMk cId="0" sldId="259"/>
            <ac:spMk id="248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2:05:15.940" v="112" actId="478"/>
          <ac:spMkLst>
            <pc:docMk/>
            <pc:sldMk cId="0" sldId="259"/>
            <ac:spMk id="249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06:05.024" v="131" actId="20577"/>
          <ac:spMkLst>
            <pc:docMk/>
            <pc:sldMk cId="0" sldId="259"/>
            <ac:spMk id="25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16:53.554" v="299" actId="478"/>
          <ac:spMkLst>
            <pc:docMk/>
            <pc:sldMk cId="0" sldId="259"/>
            <ac:spMk id="251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22:46.799" v="527" actId="20577"/>
          <ac:spMkLst>
            <pc:docMk/>
            <pc:sldMk cId="0" sldId="259"/>
            <ac:spMk id="25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16:57.441" v="300" actId="478"/>
          <ac:spMkLst>
            <pc:docMk/>
            <pc:sldMk cId="0" sldId="259"/>
            <ac:spMk id="253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2T22:30:39.933" v="864" actId="14100"/>
          <ac:spMkLst>
            <pc:docMk/>
            <pc:sldMk cId="0" sldId="259"/>
            <ac:spMk id="25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2:06:02.546" v="130" actId="478"/>
          <ac:spMkLst>
            <pc:docMk/>
            <pc:sldMk cId="0" sldId="259"/>
            <ac:spMk id="255" creationId="{00000000-0000-0000-0000-000000000000}"/>
          </ac:spMkLst>
        </pc:spChg>
      </pc:sldChg>
      <pc:sldChg chg="modSp mod ord modNotes">
        <pc:chgData name="Karthikeyan, Lavanya" userId="1aea267a-97db-49a1-9478-bfbe907f2bc0" providerId="ADAL" clId="{FC5C42B9-428A-4633-BC1A-2F25E664AE55}" dt="2023-02-22T22:56:43.975" v="1034" actId="20577"/>
        <pc:sldMkLst>
          <pc:docMk/>
          <pc:sldMk cId="0" sldId="263"/>
        </pc:sldMkLst>
        <pc:spChg chg="mod">
          <ac:chgData name="Karthikeyan, Lavanya" userId="1aea267a-97db-49a1-9478-bfbe907f2bc0" providerId="ADAL" clId="{FC5C42B9-428A-4633-BC1A-2F25E664AE55}" dt="2023-02-22T22:56:43.975" v="1034" actId="20577"/>
          <ac:spMkLst>
            <pc:docMk/>
            <pc:sldMk cId="0" sldId="263"/>
            <ac:spMk id="388" creationId="{00000000-0000-0000-0000-000000000000}"/>
          </ac:spMkLst>
        </pc:spChg>
      </pc:sldChg>
      <pc:sldChg chg="addSp delSp modSp del mod ord">
        <pc:chgData name="Karthikeyan, Lavanya" userId="1aea267a-97db-49a1-9478-bfbe907f2bc0" providerId="ADAL" clId="{FC5C42B9-428A-4633-BC1A-2F25E664AE55}" dt="2023-02-23T03:08:03.541" v="1793" actId="2696"/>
        <pc:sldMkLst>
          <pc:docMk/>
          <pc:sldMk cId="0" sldId="269"/>
        </pc:sldMkLst>
        <pc:spChg chg="del">
          <ac:chgData name="Karthikeyan, Lavanya" userId="1aea267a-97db-49a1-9478-bfbe907f2bc0" providerId="ADAL" clId="{FC5C42B9-428A-4633-BC1A-2F25E664AE55}" dt="2023-02-22T23:04:15.936" v="1056" actId="478"/>
          <ac:spMkLst>
            <pc:docMk/>
            <pc:sldMk cId="0" sldId="269"/>
            <ac:spMk id="62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4:15.936" v="1056" actId="478"/>
          <ac:spMkLst>
            <pc:docMk/>
            <pc:sldMk cId="0" sldId="269"/>
            <ac:spMk id="62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4:15.936" v="1056" actId="478"/>
          <ac:spMkLst>
            <pc:docMk/>
            <pc:sldMk cId="0" sldId="269"/>
            <ac:spMk id="626" creationId="{00000000-0000-0000-0000-000000000000}"/>
          </ac:spMkLst>
        </pc:spChg>
        <pc:spChg chg="mod">
          <ac:chgData name="Karthikeyan, Lavanya" userId="1aea267a-97db-49a1-9478-bfbe907f2bc0" providerId="ADAL" clId="{FC5C42B9-428A-4633-BC1A-2F25E664AE55}" dt="2023-02-23T02:37:18.180" v="1387" actId="6549"/>
          <ac:spMkLst>
            <pc:docMk/>
            <pc:sldMk cId="0" sldId="269"/>
            <ac:spMk id="62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4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5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6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7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8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8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8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24:26.076" v="1164" actId="478"/>
          <ac:spMkLst>
            <pc:docMk/>
            <pc:sldMk cId="0" sldId="269"/>
            <ac:spMk id="683" creationId="{00000000-0000-0000-0000-000000000000}"/>
          </ac:spMkLst>
        </pc:spChg>
        <pc:spChg chg="del mod">
          <ac:chgData name="Karthikeyan, Lavanya" userId="1aea267a-97db-49a1-9478-bfbe907f2bc0" providerId="ADAL" clId="{FC5C42B9-428A-4633-BC1A-2F25E664AE55}" dt="2023-02-22T23:04:15.936" v="1056" actId="478"/>
          <ac:spMkLst>
            <pc:docMk/>
            <pc:sldMk cId="0" sldId="269"/>
            <ac:spMk id="711" creationId="{00000000-0000-0000-0000-000000000000}"/>
          </ac:spMkLst>
        </pc:spChg>
        <pc:graphicFrameChg chg="add del mod">
          <ac:chgData name="Karthikeyan, Lavanya" userId="1aea267a-97db-49a1-9478-bfbe907f2bc0" providerId="ADAL" clId="{FC5C42B9-428A-4633-BC1A-2F25E664AE55}" dt="2023-02-22T23:09:05.034" v="1117" actId="21"/>
          <ac:graphicFrameMkLst>
            <pc:docMk/>
            <pc:sldMk cId="0" sldId="269"/>
            <ac:graphicFrameMk id="2" creationId="{1E0BE375-A57D-3043-507B-3B23AAB00BBC}"/>
          </ac:graphicFrameMkLst>
        </pc:graphicFrameChg>
        <pc:graphicFrameChg chg="add mod">
          <ac:chgData name="Karthikeyan, Lavanya" userId="1aea267a-97db-49a1-9478-bfbe907f2bc0" providerId="ADAL" clId="{FC5C42B9-428A-4633-BC1A-2F25E664AE55}" dt="2023-02-23T02:23:16.729" v="1317" actId="1076"/>
          <ac:graphicFrameMkLst>
            <pc:docMk/>
            <pc:sldMk cId="0" sldId="269"/>
            <ac:graphicFrameMk id="3" creationId="{193F0512-B3D1-3C93-AB71-56E55D06DD23}"/>
          </ac:graphicFrameMkLst>
        </pc:graphicFrameChg>
        <pc:graphicFrameChg chg="add del mod">
          <ac:chgData name="Karthikeyan, Lavanya" userId="1aea267a-97db-49a1-9478-bfbe907f2bc0" providerId="ADAL" clId="{FC5C42B9-428A-4633-BC1A-2F25E664AE55}" dt="2023-02-23T02:22:46.229" v="1313" actId="21"/>
          <ac:graphicFrameMkLst>
            <pc:docMk/>
            <pc:sldMk cId="0" sldId="269"/>
            <ac:graphicFrameMk id="4" creationId="{BCD237EA-0D0C-470B-157F-B38B19F09C2E}"/>
          </ac:graphicFrameMkLst>
        </pc:graphicFrameChg>
        <pc:picChg chg="add mod">
          <ac:chgData name="Karthikeyan, Lavanya" userId="1aea267a-97db-49a1-9478-bfbe907f2bc0" providerId="ADAL" clId="{FC5C42B9-428A-4633-BC1A-2F25E664AE55}" dt="2023-02-23T02:23:49.966" v="1325" actId="1076"/>
          <ac:picMkLst>
            <pc:docMk/>
            <pc:sldMk cId="0" sldId="269"/>
            <ac:picMk id="2" creationId="{6851247A-1618-C053-10B2-9FE0F4725021}"/>
          </ac:picMkLst>
        </pc:picChg>
      </pc:sldChg>
      <pc:sldChg chg="modSp mod ord modNotes">
        <pc:chgData name="Karthikeyan, Lavanya" userId="1aea267a-97db-49a1-9478-bfbe907f2bc0" providerId="ADAL" clId="{FC5C42B9-428A-4633-BC1A-2F25E664AE55}" dt="2023-02-22T22:58:33.263" v="1054" actId="20577"/>
        <pc:sldMkLst>
          <pc:docMk/>
          <pc:sldMk cId="0" sldId="274"/>
        </pc:sldMkLst>
        <pc:spChg chg="mod">
          <ac:chgData name="Karthikeyan, Lavanya" userId="1aea267a-97db-49a1-9478-bfbe907f2bc0" providerId="ADAL" clId="{FC5C42B9-428A-4633-BC1A-2F25E664AE55}" dt="2023-02-22T22:58:33.263" v="1054" actId="20577"/>
          <ac:spMkLst>
            <pc:docMk/>
            <pc:sldMk cId="0" sldId="274"/>
            <ac:spMk id="980" creationId="{00000000-0000-0000-0000-000000000000}"/>
          </ac:spMkLst>
        </pc:spChg>
      </pc:sldChg>
      <pc:sldChg chg="addSp delSp modSp del mod ord">
        <pc:chgData name="Karthikeyan, Lavanya" userId="1aea267a-97db-49a1-9478-bfbe907f2bc0" providerId="ADAL" clId="{FC5C42B9-428A-4633-BC1A-2F25E664AE55}" dt="2023-02-23T02:28:34.435" v="1334" actId="2696"/>
        <pc:sldMkLst>
          <pc:docMk/>
          <pc:sldMk cId="0" sldId="275"/>
        </pc:sldMkLst>
        <pc:spChg chg="del mod">
          <ac:chgData name="Karthikeyan, Lavanya" userId="1aea267a-97db-49a1-9478-bfbe907f2bc0" providerId="ADAL" clId="{FC5C42B9-428A-4633-BC1A-2F25E664AE55}" dt="2023-02-23T00:19:40.069" v="1217" actId="478"/>
          <ac:spMkLst>
            <pc:docMk/>
            <pc:sldMk cId="0" sldId="275"/>
            <ac:spMk id="103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18:13.195" v="1145" actId="478"/>
          <ac:spMkLst>
            <pc:docMk/>
            <pc:sldMk cId="0" sldId="275"/>
            <ac:spMk id="103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2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3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4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2T23:07:08.199" v="1084" actId="478"/>
          <ac:spMkLst>
            <pc:docMk/>
            <pc:sldMk cId="0" sldId="275"/>
            <ac:spMk id="1141" creationId="{00000000-0000-0000-0000-000000000000}"/>
          </ac:spMkLst>
        </pc:spChg>
        <pc:grpChg chg="del">
          <ac:chgData name="Karthikeyan, Lavanya" userId="1aea267a-97db-49a1-9478-bfbe907f2bc0" providerId="ADAL" clId="{FC5C42B9-428A-4633-BC1A-2F25E664AE55}" dt="2023-02-22T23:18:26.252" v="1149" actId="478"/>
          <ac:grpSpMkLst>
            <pc:docMk/>
            <pc:sldMk cId="0" sldId="275"/>
            <ac:grpSpMk id="1040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26.252" v="1149" actId="478"/>
          <ac:grpSpMkLst>
            <pc:docMk/>
            <pc:sldMk cId="0" sldId="275"/>
            <ac:grpSpMk id="1057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26.252" v="1149" actId="478"/>
          <ac:grpSpMkLst>
            <pc:docMk/>
            <pc:sldMk cId="0" sldId="275"/>
            <ac:grpSpMk id="1060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26.252" v="1149" actId="478"/>
          <ac:grpSpMkLst>
            <pc:docMk/>
            <pc:sldMk cId="0" sldId="275"/>
            <ac:grpSpMk id="1070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13.195" v="1145" actId="478"/>
          <ac:grpSpMkLst>
            <pc:docMk/>
            <pc:sldMk cId="0" sldId="275"/>
            <ac:grpSpMk id="1079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13.195" v="1145" actId="478"/>
          <ac:grpSpMkLst>
            <pc:docMk/>
            <pc:sldMk cId="0" sldId="275"/>
            <ac:grpSpMk id="1090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13.195" v="1145" actId="478"/>
          <ac:grpSpMkLst>
            <pc:docMk/>
            <pc:sldMk cId="0" sldId="275"/>
            <ac:grpSpMk id="1101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2T23:18:13.195" v="1145" actId="478"/>
          <ac:grpSpMkLst>
            <pc:docMk/>
            <pc:sldMk cId="0" sldId="275"/>
            <ac:grpSpMk id="1112" creationId="{00000000-0000-0000-0000-000000000000}"/>
          </ac:grpSpMkLst>
        </pc:grpChg>
        <pc:graphicFrameChg chg="add del mod">
          <ac:chgData name="Karthikeyan, Lavanya" userId="1aea267a-97db-49a1-9478-bfbe907f2bc0" providerId="ADAL" clId="{FC5C42B9-428A-4633-BC1A-2F25E664AE55}" dt="2023-02-22T23:09:09.475" v="1118" actId="478"/>
          <ac:graphicFrameMkLst>
            <pc:docMk/>
            <pc:sldMk cId="0" sldId="275"/>
            <ac:graphicFrameMk id="2" creationId="{1FFE0195-9D22-95DF-CEE7-E0EB0D62D952}"/>
          </ac:graphicFrameMkLst>
        </pc:graphicFrameChg>
        <pc:graphicFrameChg chg="add del mod">
          <ac:chgData name="Karthikeyan, Lavanya" userId="1aea267a-97db-49a1-9478-bfbe907f2bc0" providerId="ADAL" clId="{FC5C42B9-428A-4633-BC1A-2F25E664AE55}" dt="2023-02-22T23:42:11.534" v="1199" actId="478"/>
          <ac:graphicFrameMkLst>
            <pc:docMk/>
            <pc:sldMk cId="0" sldId="275"/>
            <ac:graphicFrameMk id="3" creationId="{8ADDD7ED-0A43-33BC-D891-3CC128ABEEE5}"/>
          </ac:graphicFrameMkLst>
        </pc:graphicFrameChg>
        <pc:picChg chg="add del mod">
          <ac:chgData name="Karthikeyan, Lavanya" userId="1aea267a-97db-49a1-9478-bfbe907f2bc0" providerId="ADAL" clId="{FC5C42B9-428A-4633-BC1A-2F25E664AE55}" dt="2023-02-22T23:41:52.898" v="1194" actId="478"/>
          <ac:picMkLst>
            <pc:docMk/>
            <pc:sldMk cId="0" sldId="275"/>
            <ac:picMk id="5" creationId="{D7935154-69EC-3F03-ABC5-778D52C65D4F}"/>
          </ac:picMkLst>
        </pc:picChg>
        <pc:picChg chg="add del mod">
          <ac:chgData name="Karthikeyan, Lavanya" userId="1aea267a-97db-49a1-9478-bfbe907f2bc0" providerId="ADAL" clId="{FC5C42B9-428A-4633-BC1A-2F25E664AE55}" dt="2023-02-22T23:56:20.038" v="1202" actId="478"/>
          <ac:picMkLst>
            <pc:docMk/>
            <pc:sldMk cId="0" sldId="275"/>
            <ac:picMk id="7" creationId="{7325DDBE-DD73-F315-FAAD-FA2950A9D9E6}"/>
          </ac:picMkLst>
        </pc:picChg>
        <pc:picChg chg="add mod">
          <ac:chgData name="Karthikeyan, Lavanya" userId="1aea267a-97db-49a1-9478-bfbe907f2bc0" providerId="ADAL" clId="{FC5C42B9-428A-4633-BC1A-2F25E664AE55}" dt="2023-02-23T00:19:41.596" v="1218" actId="1076"/>
          <ac:picMkLst>
            <pc:docMk/>
            <pc:sldMk cId="0" sldId="275"/>
            <ac:picMk id="9" creationId="{905ED430-012E-E4C5-244F-90EF5E59F095}"/>
          </ac:picMkLst>
        </pc:picChg>
        <pc:picChg chg="add mod">
          <ac:chgData name="Karthikeyan, Lavanya" userId="1aea267a-97db-49a1-9478-bfbe907f2bc0" providerId="ADAL" clId="{FC5C42B9-428A-4633-BC1A-2F25E664AE55}" dt="2023-02-23T00:19:43.202" v="1219" actId="1076"/>
          <ac:picMkLst>
            <pc:docMk/>
            <pc:sldMk cId="0" sldId="275"/>
            <ac:picMk id="11" creationId="{23D60892-5A01-2AD4-F091-95E6764E2DE9}"/>
          </ac:picMkLst>
        </pc:picChg>
        <pc:picChg chg="add mod">
          <ac:chgData name="Karthikeyan, Lavanya" userId="1aea267a-97db-49a1-9478-bfbe907f2bc0" providerId="ADAL" clId="{FC5C42B9-428A-4633-BC1A-2F25E664AE55}" dt="2023-02-23T00:20:04.706" v="1222" actId="1076"/>
          <ac:picMkLst>
            <pc:docMk/>
            <pc:sldMk cId="0" sldId="275"/>
            <ac:picMk id="13" creationId="{41AF0F69-F702-18CE-C2C1-12D12BF14026}"/>
          </ac:picMkLst>
        </pc:picChg>
        <pc:picChg chg="add del mod">
          <ac:chgData name="Karthikeyan, Lavanya" userId="1aea267a-97db-49a1-9478-bfbe907f2bc0" providerId="ADAL" clId="{FC5C42B9-428A-4633-BC1A-2F25E664AE55}" dt="2023-02-23T02:23:33.481" v="1320" actId="21"/>
          <ac:picMkLst>
            <pc:docMk/>
            <pc:sldMk cId="0" sldId="275"/>
            <ac:picMk id="15" creationId="{12245B9A-F4A2-0BAA-82BF-232236A0FD14}"/>
          </ac:picMkLst>
        </pc:picChg>
        <pc:picChg chg="add mod">
          <ac:chgData name="Karthikeyan, Lavanya" userId="1aea267a-97db-49a1-9478-bfbe907f2bc0" providerId="ADAL" clId="{FC5C42B9-428A-4633-BC1A-2F25E664AE55}" dt="2023-02-23T00:23:20.713" v="1226" actId="1076"/>
          <ac:picMkLst>
            <pc:docMk/>
            <pc:sldMk cId="0" sldId="275"/>
            <ac:picMk id="17" creationId="{5ECBD588-278D-DEC6-8334-552242233E55}"/>
          </ac:picMkLst>
        </pc:picChg>
      </pc:sldChg>
      <pc:sldChg chg="addSp modSp mod">
        <pc:chgData name="Karthikeyan, Lavanya" userId="1aea267a-97db-49a1-9478-bfbe907f2bc0" providerId="ADAL" clId="{FC5C42B9-428A-4633-BC1A-2F25E664AE55}" dt="2023-02-22T22:20:11.527" v="433" actId="12"/>
        <pc:sldMkLst>
          <pc:docMk/>
          <pc:sldMk cId="557389675" sldId="290"/>
        </pc:sldMkLst>
        <pc:spChg chg="add mod">
          <ac:chgData name="Karthikeyan, Lavanya" userId="1aea267a-97db-49a1-9478-bfbe907f2bc0" providerId="ADAL" clId="{FC5C42B9-428A-4633-BC1A-2F25E664AE55}" dt="2023-02-22T22:20:11.527" v="433" actId="12"/>
          <ac:spMkLst>
            <pc:docMk/>
            <pc:sldMk cId="557389675" sldId="290"/>
            <ac:spMk id="3" creationId="{DB32434D-10B3-CBB2-B5FD-A60C2D5E6D60}"/>
          </ac:spMkLst>
        </pc:spChg>
      </pc:sldChg>
      <pc:sldChg chg="del">
        <pc:chgData name="Karthikeyan, Lavanya" userId="1aea267a-97db-49a1-9478-bfbe907f2bc0" providerId="ADAL" clId="{FC5C42B9-428A-4633-BC1A-2F25E664AE55}" dt="2023-02-23T03:19:37.919" v="1849" actId="2696"/>
        <pc:sldMkLst>
          <pc:docMk/>
          <pc:sldMk cId="3969086313" sldId="293"/>
        </pc:sldMkLst>
      </pc:sldChg>
      <pc:sldChg chg="ord">
        <pc:chgData name="Karthikeyan, Lavanya" userId="1aea267a-97db-49a1-9478-bfbe907f2bc0" providerId="ADAL" clId="{FC5C42B9-428A-4633-BC1A-2F25E664AE55}" dt="2023-02-23T03:08:18.726" v="1795"/>
        <pc:sldMkLst>
          <pc:docMk/>
          <pc:sldMk cId="633045320" sldId="299"/>
        </pc:sldMkLst>
      </pc:sldChg>
      <pc:sldChg chg="addSp delSp modSp add del mod">
        <pc:chgData name="Karthikeyan, Lavanya" userId="1aea267a-97db-49a1-9478-bfbe907f2bc0" providerId="ADAL" clId="{FC5C42B9-428A-4633-BC1A-2F25E664AE55}" dt="2023-02-23T03:13:44.629" v="1838" actId="2696"/>
        <pc:sldMkLst>
          <pc:docMk/>
          <pc:sldMk cId="3258840624" sldId="300"/>
        </pc:sldMkLst>
        <pc:graphicFrameChg chg="add del mod">
          <ac:chgData name="Karthikeyan, Lavanya" userId="1aea267a-97db-49a1-9478-bfbe907f2bc0" providerId="ADAL" clId="{FC5C42B9-428A-4633-BC1A-2F25E664AE55}" dt="2023-02-23T03:13:39.072" v="1837" actId="21"/>
          <ac:graphicFrameMkLst>
            <pc:docMk/>
            <pc:sldMk cId="3258840624" sldId="300"/>
            <ac:graphicFrameMk id="4" creationId="{5833E260-BA94-9245-DCF2-8DA18CF2A416}"/>
          </ac:graphicFrameMkLst>
        </pc:graphicFrameChg>
        <pc:picChg chg="add mod">
          <ac:chgData name="Karthikeyan, Lavanya" userId="1aea267a-97db-49a1-9478-bfbe907f2bc0" providerId="ADAL" clId="{FC5C42B9-428A-4633-BC1A-2F25E664AE55}" dt="2023-02-23T02:22:31.923" v="1312" actId="1076"/>
          <ac:picMkLst>
            <pc:docMk/>
            <pc:sldMk cId="3258840624" sldId="300"/>
            <ac:picMk id="3" creationId="{3501369B-462A-F968-5697-F03A86C557AC}"/>
          </ac:picMkLst>
        </pc:picChg>
        <pc:picChg chg="mod">
          <ac:chgData name="Karthikeyan, Lavanya" userId="1aea267a-97db-49a1-9478-bfbe907f2bc0" providerId="ADAL" clId="{FC5C42B9-428A-4633-BC1A-2F25E664AE55}" dt="2023-02-23T02:23:24.572" v="1318" actId="1076"/>
          <ac:picMkLst>
            <pc:docMk/>
            <pc:sldMk cId="3258840624" sldId="300"/>
            <ac:picMk id="9" creationId="{905ED430-012E-E4C5-244F-90EF5E59F095}"/>
          </ac:picMkLst>
        </pc:picChg>
        <pc:picChg chg="del">
          <ac:chgData name="Karthikeyan, Lavanya" userId="1aea267a-97db-49a1-9478-bfbe907f2bc0" providerId="ADAL" clId="{FC5C42B9-428A-4633-BC1A-2F25E664AE55}" dt="2023-02-23T02:22:28.369" v="1310" actId="478"/>
          <ac:picMkLst>
            <pc:docMk/>
            <pc:sldMk cId="3258840624" sldId="300"/>
            <ac:picMk id="11" creationId="{23D60892-5A01-2AD4-F091-95E6764E2DE9}"/>
          </ac:picMkLst>
        </pc:picChg>
        <pc:picChg chg="mod">
          <ac:chgData name="Karthikeyan, Lavanya" userId="1aea267a-97db-49a1-9478-bfbe907f2bc0" providerId="ADAL" clId="{FC5C42B9-428A-4633-BC1A-2F25E664AE55}" dt="2023-02-23T02:20:59.225" v="1309" actId="14100"/>
          <ac:picMkLst>
            <pc:docMk/>
            <pc:sldMk cId="3258840624" sldId="300"/>
            <ac:picMk id="13" creationId="{41AF0F69-F702-18CE-C2C1-12D12BF14026}"/>
          </ac:picMkLst>
        </pc:picChg>
        <pc:picChg chg="del mod">
          <ac:chgData name="Karthikeyan, Lavanya" userId="1aea267a-97db-49a1-9478-bfbe907f2bc0" providerId="ADAL" clId="{FC5C42B9-428A-4633-BC1A-2F25E664AE55}" dt="2023-02-23T02:20:44.881" v="1307" actId="478"/>
          <ac:picMkLst>
            <pc:docMk/>
            <pc:sldMk cId="3258840624" sldId="300"/>
            <ac:picMk id="15" creationId="{12245B9A-F4A2-0BAA-82BF-232236A0FD14}"/>
          </ac:picMkLst>
        </pc:picChg>
        <pc:picChg chg="mod">
          <ac:chgData name="Karthikeyan, Lavanya" userId="1aea267a-97db-49a1-9478-bfbe907f2bc0" providerId="ADAL" clId="{FC5C42B9-428A-4633-BC1A-2F25E664AE55}" dt="2023-02-23T02:20:55.072" v="1308" actId="14100"/>
          <ac:picMkLst>
            <pc:docMk/>
            <pc:sldMk cId="3258840624" sldId="300"/>
            <ac:picMk id="17" creationId="{5ECBD588-278D-DEC6-8334-552242233E55}"/>
          </ac:picMkLst>
        </pc:picChg>
      </pc:sldChg>
      <pc:sldChg chg="addSp delSp modSp add mod">
        <pc:chgData name="Karthikeyan, Lavanya" userId="1aea267a-97db-49a1-9478-bfbe907f2bc0" providerId="ADAL" clId="{FC5C42B9-428A-4633-BC1A-2F25E664AE55}" dt="2023-02-23T14:30:55.535" v="1867" actId="1076"/>
        <pc:sldMkLst>
          <pc:docMk/>
          <pc:sldMk cId="1858704050" sldId="301"/>
        </pc:sldMkLst>
        <pc:spChg chg="add mod">
          <ac:chgData name="Karthikeyan, Lavanya" userId="1aea267a-97db-49a1-9478-bfbe907f2bc0" providerId="ADAL" clId="{FC5C42B9-428A-4633-BC1A-2F25E664AE55}" dt="2023-02-23T02:33:55.655" v="1373" actId="14100"/>
          <ac:spMkLst>
            <pc:docMk/>
            <pc:sldMk cId="1858704050" sldId="301"/>
            <ac:spMk id="4" creationId="{BAFCCE0F-BFE1-1952-4195-0E77658B7027}"/>
          </ac:spMkLst>
        </pc:spChg>
        <pc:spChg chg="add mod">
          <ac:chgData name="Karthikeyan, Lavanya" userId="1aea267a-97db-49a1-9478-bfbe907f2bc0" providerId="ADAL" clId="{FC5C42B9-428A-4633-BC1A-2F25E664AE55}" dt="2023-02-23T03:13:21.115" v="1836" actId="20577"/>
          <ac:spMkLst>
            <pc:docMk/>
            <pc:sldMk cId="1858704050" sldId="301"/>
            <ac:spMk id="12" creationId="{68CA9033-5C2D-86B0-E58A-B7379F75AC89}"/>
          </ac:spMkLst>
        </pc:spChg>
        <pc:picChg chg="add del mod">
          <ac:chgData name="Karthikeyan, Lavanya" userId="1aea267a-97db-49a1-9478-bfbe907f2bc0" providerId="ADAL" clId="{FC5C42B9-428A-4633-BC1A-2F25E664AE55}" dt="2023-02-23T02:31:47.596" v="1353" actId="478"/>
          <ac:picMkLst>
            <pc:docMk/>
            <pc:sldMk cId="1858704050" sldId="301"/>
            <ac:picMk id="3" creationId="{61677CF7-2003-3D79-E025-82CAEB4A770C}"/>
          </ac:picMkLst>
        </pc:picChg>
        <pc:picChg chg="add mod modCrop">
          <ac:chgData name="Karthikeyan, Lavanya" userId="1aea267a-97db-49a1-9478-bfbe907f2bc0" providerId="ADAL" clId="{FC5C42B9-428A-4633-BC1A-2F25E664AE55}" dt="2023-02-23T02:33:04.739" v="1368" actId="1076"/>
          <ac:picMkLst>
            <pc:docMk/>
            <pc:sldMk cId="1858704050" sldId="301"/>
            <ac:picMk id="5" creationId="{95EF4338-FF73-E5EA-2629-6BA5A78047A0}"/>
          </ac:picMkLst>
        </pc:picChg>
        <pc:picChg chg="add mod modCrop">
          <ac:chgData name="Karthikeyan, Lavanya" userId="1aea267a-97db-49a1-9478-bfbe907f2bc0" providerId="ADAL" clId="{FC5C42B9-428A-4633-BC1A-2F25E664AE55}" dt="2023-02-23T02:33:18.655" v="1372" actId="1076"/>
          <ac:picMkLst>
            <pc:docMk/>
            <pc:sldMk cId="1858704050" sldId="301"/>
            <ac:picMk id="6" creationId="{C47A3308-D256-224D-6A83-0030694C6A96}"/>
          </ac:picMkLst>
        </pc:picChg>
        <pc:picChg chg="add mod modCrop">
          <ac:chgData name="Karthikeyan, Lavanya" userId="1aea267a-97db-49a1-9478-bfbe907f2bc0" providerId="ADAL" clId="{FC5C42B9-428A-4633-BC1A-2F25E664AE55}" dt="2023-02-23T02:33:11.679" v="1370" actId="1076"/>
          <ac:picMkLst>
            <pc:docMk/>
            <pc:sldMk cId="1858704050" sldId="301"/>
            <ac:picMk id="7" creationId="{7B8AE19D-E574-E157-EE03-40E2B460FDFD}"/>
          </ac:picMkLst>
        </pc:picChg>
        <pc:picChg chg="del">
          <ac:chgData name="Karthikeyan, Lavanya" userId="1aea267a-97db-49a1-9478-bfbe907f2bc0" providerId="ADAL" clId="{FC5C42B9-428A-4633-BC1A-2F25E664AE55}" dt="2023-02-23T02:28:08.496" v="1327" actId="478"/>
          <ac:picMkLst>
            <pc:docMk/>
            <pc:sldMk cId="1858704050" sldId="301"/>
            <ac:picMk id="9" creationId="{905ED430-012E-E4C5-244F-90EF5E59F095}"/>
          </ac:picMkLst>
        </pc:picChg>
        <pc:picChg chg="add mod">
          <ac:chgData name="Karthikeyan, Lavanya" userId="1aea267a-97db-49a1-9478-bfbe907f2bc0" providerId="ADAL" clId="{FC5C42B9-428A-4633-BC1A-2F25E664AE55}" dt="2023-02-23T02:32:57.125" v="1365" actId="14100"/>
          <ac:picMkLst>
            <pc:docMk/>
            <pc:sldMk cId="1858704050" sldId="301"/>
            <ac:picMk id="10" creationId="{281D963D-2C78-167D-40D6-13E0BCCEF3C1}"/>
          </ac:picMkLst>
        </pc:picChg>
        <pc:picChg chg="del">
          <ac:chgData name="Karthikeyan, Lavanya" userId="1aea267a-97db-49a1-9478-bfbe907f2bc0" providerId="ADAL" clId="{FC5C42B9-428A-4633-BC1A-2F25E664AE55}" dt="2023-02-23T02:28:10.346" v="1328" actId="478"/>
          <ac:picMkLst>
            <pc:docMk/>
            <pc:sldMk cId="1858704050" sldId="301"/>
            <ac:picMk id="11" creationId="{23D60892-5A01-2AD4-F091-95E6764E2DE9}"/>
          </ac:picMkLst>
        </pc:picChg>
        <pc:picChg chg="del">
          <ac:chgData name="Karthikeyan, Lavanya" userId="1aea267a-97db-49a1-9478-bfbe907f2bc0" providerId="ADAL" clId="{FC5C42B9-428A-4633-BC1A-2F25E664AE55}" dt="2023-02-23T02:28:11.467" v="1329" actId="478"/>
          <ac:picMkLst>
            <pc:docMk/>
            <pc:sldMk cId="1858704050" sldId="301"/>
            <ac:picMk id="13" creationId="{41AF0F69-F702-18CE-C2C1-12D12BF14026}"/>
          </ac:picMkLst>
        </pc:picChg>
        <pc:picChg chg="add del mod">
          <ac:chgData name="Karthikeyan, Lavanya" userId="1aea267a-97db-49a1-9478-bfbe907f2bc0" providerId="ADAL" clId="{FC5C42B9-428A-4633-BC1A-2F25E664AE55}" dt="2023-02-23T14:30:50.674" v="1865" actId="21"/>
          <ac:picMkLst>
            <pc:docMk/>
            <pc:sldMk cId="1858704050" sldId="301"/>
            <ac:picMk id="14" creationId="{51C70807-1B0C-B4F6-FB13-016656870111}"/>
          </ac:picMkLst>
        </pc:picChg>
        <pc:picChg chg="add mod">
          <ac:chgData name="Karthikeyan, Lavanya" userId="1aea267a-97db-49a1-9478-bfbe907f2bc0" providerId="ADAL" clId="{FC5C42B9-428A-4633-BC1A-2F25E664AE55}" dt="2023-02-23T14:30:55.535" v="1867" actId="1076"/>
          <ac:picMkLst>
            <pc:docMk/>
            <pc:sldMk cId="1858704050" sldId="301"/>
            <ac:picMk id="16" creationId="{581AB525-DFF3-48BC-3F33-7E85504F32D5}"/>
          </ac:picMkLst>
        </pc:picChg>
        <pc:picChg chg="del">
          <ac:chgData name="Karthikeyan, Lavanya" userId="1aea267a-97db-49a1-9478-bfbe907f2bc0" providerId="ADAL" clId="{FC5C42B9-428A-4633-BC1A-2F25E664AE55}" dt="2023-02-23T02:28:12.565" v="1330" actId="478"/>
          <ac:picMkLst>
            <pc:docMk/>
            <pc:sldMk cId="1858704050" sldId="301"/>
            <ac:picMk id="17" creationId="{5ECBD588-278D-DEC6-8334-552242233E55}"/>
          </ac:picMkLst>
        </pc:picChg>
      </pc:sldChg>
      <pc:sldChg chg="addSp delSp modSp add mod">
        <pc:chgData name="Karthikeyan, Lavanya" userId="1aea267a-97db-49a1-9478-bfbe907f2bc0" providerId="ADAL" clId="{FC5C42B9-428A-4633-BC1A-2F25E664AE55}" dt="2023-02-23T03:21:37.090" v="1860" actId="1076"/>
        <pc:sldMkLst>
          <pc:docMk/>
          <pc:sldMk cId="739987216" sldId="303"/>
        </pc:sldMkLst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6" creationId="{6EF2A188-7493-149E-0B44-8C6C565A0CEE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7" creationId="{BAC31468-5CC3-33F8-9080-67283AF1C07F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8" creationId="{9422B491-C446-097B-344C-D1C39AC0F62A}"/>
          </ac:spMkLst>
        </pc:spChg>
        <pc:spChg chg="add del mod">
          <ac:chgData name="Karthikeyan, Lavanya" userId="1aea267a-97db-49a1-9478-bfbe907f2bc0" providerId="ADAL" clId="{FC5C42B9-428A-4633-BC1A-2F25E664AE55}" dt="2023-02-23T03:21:03.737" v="1853" actId="478"/>
          <ac:spMkLst>
            <pc:docMk/>
            <pc:sldMk cId="739987216" sldId="303"/>
            <ac:spMk id="9" creationId="{6BADCC1C-0D64-28E7-179F-BEB1DEFEF4F9}"/>
          </ac:spMkLst>
        </pc:spChg>
        <pc:spChg chg="add del mod">
          <ac:chgData name="Karthikeyan, Lavanya" userId="1aea267a-97db-49a1-9478-bfbe907f2bc0" providerId="ADAL" clId="{FC5C42B9-428A-4633-BC1A-2F25E664AE55}" dt="2023-02-23T03:21:03.737" v="1853" actId="478"/>
          <ac:spMkLst>
            <pc:docMk/>
            <pc:sldMk cId="739987216" sldId="303"/>
            <ac:spMk id="10" creationId="{A3BE127E-F884-1176-167D-2409AD7EEC57}"/>
          </ac:spMkLst>
        </pc:spChg>
        <pc:spChg chg="add del mod">
          <ac:chgData name="Karthikeyan, Lavanya" userId="1aea267a-97db-49a1-9478-bfbe907f2bc0" providerId="ADAL" clId="{FC5C42B9-428A-4633-BC1A-2F25E664AE55}" dt="2023-02-23T03:21:03.737" v="1853" actId="478"/>
          <ac:spMkLst>
            <pc:docMk/>
            <pc:sldMk cId="739987216" sldId="303"/>
            <ac:spMk id="11" creationId="{F9F6C551-AC59-1916-D77B-39AAD823A139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2" creationId="{3F7D187F-277E-3234-1A76-21EE4E4E8456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3" creationId="{AE71D18F-8AF2-B76F-45BA-51287CF53720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4" creationId="{1769942C-A96A-8E75-4A0B-88D9D3B5FF19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5" creationId="{6E9BF299-5A08-0F36-CDAA-1A5AD1D64FD5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6" creationId="{931CA89B-E938-9112-C02B-C30882C77E4D}"/>
          </ac:spMkLst>
        </pc:spChg>
        <pc:spChg chg="add mod">
          <ac:chgData name="Karthikeyan, Lavanya" userId="1aea267a-97db-49a1-9478-bfbe907f2bc0" providerId="ADAL" clId="{FC5C42B9-428A-4633-BC1A-2F25E664AE55}" dt="2023-02-23T03:21:24.279" v="1856" actId="1076"/>
          <ac:spMkLst>
            <pc:docMk/>
            <pc:sldMk cId="739987216" sldId="303"/>
            <ac:spMk id="17" creationId="{A8CA1DCE-7019-90B9-23EC-20302E92099E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19" creationId="{8705B6C5-1C26-5993-BDD5-7C2CB411460A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0" creationId="{0D8467B2-301C-DB0F-B19B-66C8D29BBA30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1" creationId="{AB796932-795B-813B-2669-65BAD5555F32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2" creationId="{F8FF7BBB-5366-1A83-68CA-E098C52E84DD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3" creationId="{322D1991-0522-A052-F18A-BAADB85E557F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4" creationId="{652552FB-2A6D-B1AB-FCD6-CEE8A817F77D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5" creationId="{98B0ADFF-9D71-4AD5-9243-986C159ABC1D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7" creationId="{61340747-8649-1F13-8286-0B832235656C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8" creationId="{C877631E-B509-7DC8-5413-D7700E002F13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29" creationId="{F0D5F715-A063-5325-330F-E745C43E0481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0" creationId="{A961CDA2-0ABF-2854-9A93-63DA53B32A3A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1" creationId="{429C4910-9654-BC0B-BA4A-CC8EFDB753F7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3" creationId="{7B77E586-62F9-682D-2D85-BAE96CC4D058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4" creationId="{3DC02208-02EE-C8C3-3F2D-C3A48123598A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5" creationId="{810B77E7-1528-0C8E-7930-6D0A8586B771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6" creationId="{4BDBCA4F-1071-1E41-CB86-7589F3339D09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8" creationId="{2B2F1B8C-AFE8-7E0B-726A-F777EFB50A6A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39" creationId="{CA295406-306A-C8F8-2DDE-69B9C4C714B5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40" creationId="{D2DB1872-A376-1F3B-DCD4-92BC2183CC6B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41" creationId="{9B20D213-DF39-55CA-9457-45AEE9677C1D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42" creationId="{34F9497F-413A-BC82-BFBB-8A450E962A64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43" creationId="{F4357D1B-D104-5555-8234-DA59503A12C5}"/>
          </ac:spMkLst>
        </pc:spChg>
        <pc:spChg chg="mod">
          <ac:chgData name="Karthikeyan, Lavanya" userId="1aea267a-97db-49a1-9478-bfbe907f2bc0" providerId="ADAL" clId="{FC5C42B9-428A-4633-BC1A-2F25E664AE55}" dt="2023-02-23T02:48:25.796" v="1402"/>
          <ac:spMkLst>
            <pc:docMk/>
            <pc:sldMk cId="739987216" sldId="303"/>
            <ac:spMk id="44" creationId="{2B42BAED-4F63-1E5C-4956-04AFEF903038}"/>
          </ac:spMkLst>
        </pc:spChg>
        <pc:spChg chg="mod">
          <ac:chgData name="Karthikeyan, Lavanya" userId="1aea267a-97db-49a1-9478-bfbe907f2bc0" providerId="ADAL" clId="{FC5C42B9-428A-4633-BC1A-2F25E664AE55}" dt="2023-02-23T02:58:58.050" v="1519" actId="1076"/>
          <ac:spMkLst>
            <pc:docMk/>
            <pc:sldMk cId="739987216" sldId="303"/>
            <ac:spMk id="62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2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29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0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1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2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3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4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5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6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7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8" creationId="{00000000-0000-0000-0000-000000000000}"/>
          </ac:spMkLst>
        </pc:spChg>
        <pc:spChg chg="del">
          <ac:chgData name="Karthikeyan, Lavanya" userId="1aea267a-97db-49a1-9478-bfbe907f2bc0" providerId="ADAL" clId="{FC5C42B9-428A-4633-BC1A-2F25E664AE55}" dt="2023-02-23T02:47:40.024" v="1391" actId="478"/>
          <ac:spMkLst>
            <pc:docMk/>
            <pc:sldMk cId="739987216" sldId="303"/>
            <ac:spMk id="639" creationId="{00000000-0000-0000-0000-000000000000}"/>
          </ac:spMkLst>
        </pc:spChg>
        <pc:grpChg chg="add mod">
          <ac:chgData name="Karthikeyan, Lavanya" userId="1aea267a-97db-49a1-9478-bfbe907f2bc0" providerId="ADAL" clId="{FC5C42B9-428A-4633-BC1A-2F25E664AE55}" dt="2023-02-23T03:21:24.279" v="1856" actId="1076"/>
          <ac:grpSpMkLst>
            <pc:docMk/>
            <pc:sldMk cId="739987216" sldId="303"/>
            <ac:grpSpMk id="18" creationId="{669C21D5-22E5-E8A6-D5A0-86D8EC50F764}"/>
          </ac:grpSpMkLst>
        </pc:grpChg>
        <pc:grpChg chg="add del mod">
          <ac:chgData name="Karthikeyan, Lavanya" userId="1aea267a-97db-49a1-9478-bfbe907f2bc0" providerId="ADAL" clId="{FC5C42B9-428A-4633-BC1A-2F25E664AE55}" dt="2023-02-23T03:21:26.556" v="1857" actId="478"/>
          <ac:grpSpMkLst>
            <pc:docMk/>
            <pc:sldMk cId="739987216" sldId="303"/>
            <ac:grpSpMk id="26" creationId="{2BBFB19E-A1E9-4027-3545-9B46F04C5857}"/>
          </ac:grpSpMkLst>
        </pc:grpChg>
        <pc:grpChg chg="add mod">
          <ac:chgData name="Karthikeyan, Lavanya" userId="1aea267a-97db-49a1-9478-bfbe907f2bc0" providerId="ADAL" clId="{FC5C42B9-428A-4633-BC1A-2F25E664AE55}" dt="2023-02-23T03:21:24.279" v="1856" actId="1076"/>
          <ac:grpSpMkLst>
            <pc:docMk/>
            <pc:sldMk cId="739987216" sldId="303"/>
            <ac:grpSpMk id="32" creationId="{36D26F24-3E62-976B-F703-3C6A31232002}"/>
          </ac:grpSpMkLst>
        </pc:grpChg>
        <pc:grpChg chg="add mod">
          <ac:chgData name="Karthikeyan, Lavanya" userId="1aea267a-97db-49a1-9478-bfbe907f2bc0" providerId="ADAL" clId="{FC5C42B9-428A-4633-BC1A-2F25E664AE55}" dt="2023-02-23T03:21:24.279" v="1856" actId="1076"/>
          <ac:grpSpMkLst>
            <pc:docMk/>
            <pc:sldMk cId="739987216" sldId="303"/>
            <ac:grpSpMk id="37" creationId="{3B1C3B8E-529B-B8EF-A731-84DF987C4731}"/>
          </ac:grpSpMkLst>
        </pc:grpChg>
        <pc:grpChg chg="del">
          <ac:chgData name="Karthikeyan, Lavanya" userId="1aea267a-97db-49a1-9478-bfbe907f2bc0" providerId="ADAL" clId="{FC5C42B9-428A-4633-BC1A-2F25E664AE55}" dt="2023-02-23T02:47:40.024" v="1391" actId="478"/>
          <ac:grpSpMkLst>
            <pc:docMk/>
            <pc:sldMk cId="739987216" sldId="303"/>
            <ac:grpSpMk id="684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3T02:47:40.024" v="1391" actId="478"/>
          <ac:grpSpMkLst>
            <pc:docMk/>
            <pc:sldMk cId="739987216" sldId="303"/>
            <ac:grpSpMk id="692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3T02:47:40.024" v="1391" actId="478"/>
          <ac:grpSpMkLst>
            <pc:docMk/>
            <pc:sldMk cId="739987216" sldId="303"/>
            <ac:grpSpMk id="698" creationId="{00000000-0000-0000-0000-000000000000}"/>
          </ac:grpSpMkLst>
        </pc:grpChg>
        <pc:grpChg chg="del">
          <ac:chgData name="Karthikeyan, Lavanya" userId="1aea267a-97db-49a1-9478-bfbe907f2bc0" providerId="ADAL" clId="{FC5C42B9-428A-4633-BC1A-2F25E664AE55}" dt="2023-02-23T02:47:40.024" v="1391" actId="478"/>
          <ac:grpSpMkLst>
            <pc:docMk/>
            <pc:sldMk cId="739987216" sldId="303"/>
            <ac:grpSpMk id="703" creationId="{00000000-0000-0000-0000-000000000000}"/>
          </ac:grpSpMkLst>
        </pc:grpChg>
        <pc:graphicFrameChg chg="del mod">
          <ac:chgData name="Karthikeyan, Lavanya" userId="1aea267a-97db-49a1-9478-bfbe907f2bc0" providerId="ADAL" clId="{FC5C42B9-428A-4633-BC1A-2F25E664AE55}" dt="2023-02-23T02:48:25.169" v="1401" actId="478"/>
          <ac:graphicFrameMkLst>
            <pc:docMk/>
            <pc:sldMk cId="739987216" sldId="303"/>
            <ac:graphicFrameMk id="3" creationId="{193F0512-B3D1-3C93-AB71-56E55D06DD23}"/>
          </ac:graphicFrameMkLst>
        </pc:graphicFrameChg>
        <pc:graphicFrameChg chg="add del mod">
          <ac:chgData name="Karthikeyan, Lavanya" userId="1aea267a-97db-49a1-9478-bfbe907f2bc0" providerId="ADAL" clId="{FC5C42B9-428A-4633-BC1A-2F25E664AE55}" dt="2023-02-23T03:21:33.425" v="1858" actId="478"/>
          <ac:graphicFrameMkLst>
            <pc:docMk/>
            <pc:sldMk cId="739987216" sldId="303"/>
            <ac:graphicFrameMk id="45" creationId="{71E90E6A-B0F8-17CA-C81D-2667376BBB49}"/>
          </ac:graphicFrameMkLst>
        </pc:graphicFrameChg>
        <pc:picChg chg="del mod">
          <ac:chgData name="Karthikeyan, Lavanya" userId="1aea267a-97db-49a1-9478-bfbe907f2bc0" providerId="ADAL" clId="{FC5C42B9-428A-4633-BC1A-2F25E664AE55}" dt="2023-02-23T03:11:20.487" v="1816" actId="478"/>
          <ac:picMkLst>
            <pc:docMk/>
            <pc:sldMk cId="739987216" sldId="303"/>
            <ac:picMk id="2" creationId="{6851247A-1618-C053-10B2-9FE0F4725021}"/>
          </ac:picMkLst>
        </pc:picChg>
        <pc:picChg chg="add mod">
          <ac:chgData name="Karthikeyan, Lavanya" userId="1aea267a-97db-49a1-9478-bfbe907f2bc0" providerId="ADAL" clId="{FC5C42B9-428A-4633-BC1A-2F25E664AE55}" dt="2023-02-23T03:21:37.090" v="1860" actId="1076"/>
          <ac:picMkLst>
            <pc:docMk/>
            <pc:sldMk cId="739987216" sldId="303"/>
            <ac:picMk id="5" creationId="{9CD0F7AE-0345-0134-83D7-0683D52591BE}"/>
          </ac:picMkLst>
        </pc:picChg>
      </pc:sldChg>
      <pc:sldChg chg="delSp new mod">
        <pc:chgData name="Karthikeyan, Lavanya" userId="1aea267a-97db-49a1-9478-bfbe907f2bc0" providerId="ADAL" clId="{FC5C42B9-428A-4633-BC1A-2F25E664AE55}" dt="2023-02-23T03:19:47.479" v="1851" actId="478"/>
        <pc:sldMkLst>
          <pc:docMk/>
          <pc:sldMk cId="288336580" sldId="304"/>
        </pc:sldMkLst>
        <pc:spChg chg="del">
          <ac:chgData name="Karthikeyan, Lavanya" userId="1aea267a-97db-49a1-9478-bfbe907f2bc0" providerId="ADAL" clId="{FC5C42B9-428A-4633-BC1A-2F25E664AE55}" dt="2023-02-23T03:19:47.479" v="1851" actId="478"/>
          <ac:spMkLst>
            <pc:docMk/>
            <pc:sldMk cId="288336580" sldId="304"/>
            <ac:spMk id="2" creationId="{269B4FCA-6D1F-9D5B-1C91-3DA6DB20C8E5}"/>
          </ac:spMkLst>
        </pc:spChg>
      </pc:sldChg>
    </pc:docChg>
  </pc:docChgLst>
  <pc:docChgLst>
    <pc:chgData name="Chilla, Madhulika" userId="S::mchilla@purdue.edu::27d09bd1-4f8e-4e55-a7d7-b8657c31648a" providerId="AD" clId="Web-{B4BAC5F0-FA96-4BFD-8963-2B4B02919515}"/>
    <pc:docChg chg="addSld modSld">
      <pc:chgData name="Chilla, Madhulika" userId="S::mchilla@purdue.edu::27d09bd1-4f8e-4e55-a7d7-b8657c31648a" providerId="AD" clId="Web-{B4BAC5F0-FA96-4BFD-8963-2B4B02919515}" dt="2023-02-23T00:03:14.123" v="146" actId="1076"/>
      <pc:docMkLst>
        <pc:docMk/>
      </pc:docMkLst>
      <pc:sldChg chg="addSp delSp modSp new">
        <pc:chgData name="Chilla, Madhulika" userId="S::mchilla@purdue.edu::27d09bd1-4f8e-4e55-a7d7-b8657c31648a" providerId="AD" clId="Web-{B4BAC5F0-FA96-4BFD-8963-2B4B02919515}" dt="2023-02-22T23:52:40.788" v="58" actId="20577"/>
        <pc:sldMkLst>
          <pc:docMk/>
          <pc:sldMk cId="1649965771" sldId="294"/>
        </pc:sldMkLst>
        <pc:spChg chg="mod">
          <ac:chgData name="Chilla, Madhulika" userId="S::mchilla@purdue.edu::27d09bd1-4f8e-4e55-a7d7-b8657c31648a" providerId="AD" clId="Web-{B4BAC5F0-FA96-4BFD-8963-2B4B02919515}" dt="2023-02-22T23:52:40.788" v="58" actId="20577"/>
          <ac:spMkLst>
            <pc:docMk/>
            <pc:sldMk cId="1649965771" sldId="294"/>
            <ac:spMk id="2" creationId="{C6447455-8977-B603-5366-BD398CFAE878}"/>
          </ac:spMkLst>
        </pc:spChg>
        <pc:picChg chg="add del mod">
          <ac:chgData name="Chilla, Madhulika" userId="S::mchilla@purdue.edu::27d09bd1-4f8e-4e55-a7d7-b8657c31648a" providerId="AD" clId="Web-{B4BAC5F0-FA96-4BFD-8963-2B4B02919515}" dt="2023-02-22T23:50:34.690" v="11"/>
          <ac:picMkLst>
            <pc:docMk/>
            <pc:sldMk cId="1649965771" sldId="294"/>
            <ac:picMk id="3" creationId="{A5A2A564-A3C9-1267-251C-C966CBA53A72}"/>
          </ac:picMkLst>
        </pc:picChg>
        <pc:picChg chg="add mod">
          <ac:chgData name="Chilla, Madhulika" userId="S::mchilla@purdue.edu::27d09bd1-4f8e-4e55-a7d7-b8657c31648a" providerId="AD" clId="Web-{B4BAC5F0-FA96-4BFD-8963-2B4B02919515}" dt="2023-02-22T23:52:27.678" v="49" actId="1076"/>
          <ac:picMkLst>
            <pc:docMk/>
            <pc:sldMk cId="1649965771" sldId="294"/>
            <ac:picMk id="4" creationId="{B6C1821D-5E49-D423-7C2B-FA94F5B5D77B}"/>
          </ac:picMkLst>
        </pc:picChg>
      </pc:sldChg>
      <pc:sldChg chg="addSp delSp modSp new">
        <pc:chgData name="Chilla, Madhulika" userId="S::mchilla@purdue.edu::27d09bd1-4f8e-4e55-a7d7-b8657c31648a" providerId="AD" clId="Web-{B4BAC5F0-FA96-4BFD-8963-2B4B02919515}" dt="2023-02-22T23:52:08.974" v="46"/>
        <pc:sldMkLst>
          <pc:docMk/>
          <pc:sldMk cId="4222225550" sldId="295"/>
        </pc:sldMkLst>
        <pc:spChg chg="mod">
          <ac:chgData name="Chilla, Madhulika" userId="S::mchilla@purdue.edu::27d09bd1-4f8e-4e55-a7d7-b8657c31648a" providerId="AD" clId="Web-{B4BAC5F0-FA96-4BFD-8963-2B4B02919515}" dt="2023-02-22T23:50:56.566" v="18" actId="20577"/>
          <ac:spMkLst>
            <pc:docMk/>
            <pc:sldMk cId="4222225550" sldId="295"/>
            <ac:spMk id="2" creationId="{F28A5A9D-F792-7361-B14C-FC21258F88DD}"/>
          </ac:spMkLst>
        </pc:spChg>
        <pc:graphicFrameChg chg="add mod modGraphic">
          <ac:chgData name="Chilla, Madhulika" userId="S::mchilla@purdue.edu::27d09bd1-4f8e-4e55-a7d7-b8657c31648a" providerId="AD" clId="Web-{B4BAC5F0-FA96-4BFD-8963-2B4B02919515}" dt="2023-02-22T23:52:08.974" v="46"/>
          <ac:graphicFrameMkLst>
            <pc:docMk/>
            <pc:sldMk cId="4222225550" sldId="295"/>
            <ac:graphicFrameMk id="4" creationId="{3E7BEBBC-43A1-3EC3-3925-D6A5FB5B4C47}"/>
          </ac:graphicFrameMkLst>
        </pc:graphicFrameChg>
        <pc:graphicFrameChg chg="add del">
          <ac:chgData name="Chilla, Madhulika" userId="S::mchilla@purdue.edu::27d09bd1-4f8e-4e55-a7d7-b8657c31648a" providerId="AD" clId="Web-{B4BAC5F0-FA96-4BFD-8963-2B4B02919515}" dt="2023-02-22T23:51:18.082" v="24"/>
          <ac:graphicFrameMkLst>
            <pc:docMk/>
            <pc:sldMk cId="4222225550" sldId="295"/>
            <ac:graphicFrameMk id="5" creationId="{31C0E147-1A01-9EB7-F976-091A63668764}"/>
          </ac:graphicFrameMkLst>
        </pc:graphicFrameChg>
        <pc:picChg chg="add mod">
          <ac:chgData name="Chilla, Madhulika" userId="S::mchilla@purdue.edu::27d09bd1-4f8e-4e55-a7d7-b8657c31648a" providerId="AD" clId="Web-{B4BAC5F0-FA96-4BFD-8963-2B4B02919515}" dt="2023-02-22T23:50:43.815" v="15" actId="1076"/>
          <ac:picMkLst>
            <pc:docMk/>
            <pc:sldMk cId="4222225550" sldId="295"/>
            <ac:picMk id="3" creationId="{77B8EE68-5655-42B7-DF36-C064C7AF43DA}"/>
          </ac:picMkLst>
        </pc:picChg>
      </pc:sldChg>
      <pc:sldChg chg="addSp modSp new">
        <pc:chgData name="Chilla, Madhulika" userId="S::mchilla@purdue.edu::27d09bd1-4f8e-4e55-a7d7-b8657c31648a" providerId="AD" clId="Web-{B4BAC5F0-FA96-4BFD-8963-2B4B02919515}" dt="2023-02-23T00:03:14.123" v="146" actId="1076"/>
        <pc:sldMkLst>
          <pc:docMk/>
          <pc:sldMk cId="748145889" sldId="296"/>
        </pc:sldMkLst>
        <pc:spChg chg="mod">
          <ac:chgData name="Chilla, Madhulika" userId="S::mchilla@purdue.edu::27d09bd1-4f8e-4e55-a7d7-b8657c31648a" providerId="AD" clId="Web-{B4BAC5F0-FA96-4BFD-8963-2B4B02919515}" dt="2023-02-22T23:59:09.177" v="73" actId="20577"/>
          <ac:spMkLst>
            <pc:docMk/>
            <pc:sldMk cId="748145889" sldId="296"/>
            <ac:spMk id="2" creationId="{CF3B17CA-C732-44ED-E037-9646A1028B36}"/>
          </ac:spMkLst>
        </pc:spChg>
        <pc:graphicFrameChg chg="add mod modGraphic">
          <ac:chgData name="Chilla, Madhulika" userId="S::mchilla@purdue.edu::27d09bd1-4f8e-4e55-a7d7-b8657c31648a" providerId="AD" clId="Web-{B4BAC5F0-FA96-4BFD-8963-2B4B02919515}" dt="2023-02-23T00:03:14.123" v="146" actId="1076"/>
          <ac:graphicFrameMkLst>
            <pc:docMk/>
            <pc:sldMk cId="748145889" sldId="296"/>
            <ac:graphicFrameMk id="4" creationId="{1D1F385D-EB91-85EB-D3D2-80CA7F31C55D}"/>
          </ac:graphicFrameMkLst>
        </pc:graphicFrameChg>
        <pc:picChg chg="add mod">
          <ac:chgData name="Chilla, Madhulika" userId="S::mchilla@purdue.edu::27d09bd1-4f8e-4e55-a7d7-b8657c31648a" providerId="AD" clId="Web-{B4BAC5F0-FA96-4BFD-8963-2B4B02919515}" dt="2023-02-22T23:59:13.896" v="75" actId="1076"/>
          <ac:picMkLst>
            <pc:docMk/>
            <pc:sldMk cId="748145889" sldId="296"/>
            <ac:picMk id="3" creationId="{EF52FF74-FBF3-856D-AAC6-DE7F9F9982E2}"/>
          </ac:picMkLst>
        </pc:picChg>
      </pc:sldChg>
    </pc:docChg>
  </pc:docChgLst>
  <pc:docChgLst>
    <pc:chgData name="Chilla, Madhulika" userId="S::mchilla@purdue.edu::27d09bd1-4f8e-4e55-a7d7-b8657c31648a" providerId="AD" clId="Web-{FDBAC954-FFAB-41F8-A72C-6D8D2513A337}"/>
    <pc:docChg chg="addSld delSld modSld sldOrd">
      <pc:chgData name="Chilla, Madhulika" userId="S::mchilla@purdue.edu::27d09bd1-4f8e-4e55-a7d7-b8657c31648a" providerId="AD" clId="Web-{FDBAC954-FFAB-41F8-A72C-6D8D2513A337}" dt="2023-02-23T02:01:41.244" v="193" actId="1076"/>
      <pc:docMkLst>
        <pc:docMk/>
      </pc:docMkLst>
      <pc:sldChg chg="addSp delSp modSp">
        <pc:chgData name="Chilla, Madhulika" userId="S::mchilla@purdue.edu::27d09bd1-4f8e-4e55-a7d7-b8657c31648a" providerId="AD" clId="Web-{FDBAC954-FFAB-41F8-A72C-6D8D2513A337}" dt="2023-02-23T02:01:41.244" v="193" actId="1076"/>
        <pc:sldMkLst>
          <pc:docMk/>
          <pc:sldMk cId="1649965771" sldId="294"/>
        </pc:sldMkLst>
        <pc:spChg chg="add mod">
          <ac:chgData name="Chilla, Madhulika" userId="S::mchilla@purdue.edu::27d09bd1-4f8e-4e55-a7d7-b8657c31648a" providerId="AD" clId="Web-{FDBAC954-FFAB-41F8-A72C-6D8D2513A337}" dt="2023-02-23T02:01:32.666" v="191" actId="1076"/>
          <ac:spMkLst>
            <pc:docMk/>
            <pc:sldMk cId="1649965771" sldId="294"/>
            <ac:spMk id="7" creationId="{82EA1E25-BFEE-A482-3BBA-6B9E0D74DA13}"/>
          </ac:spMkLst>
        </pc:spChg>
        <pc:picChg chg="mod">
          <ac:chgData name="Chilla, Madhulika" userId="S::mchilla@purdue.edu::27d09bd1-4f8e-4e55-a7d7-b8657c31648a" providerId="AD" clId="Web-{FDBAC954-FFAB-41F8-A72C-6D8D2513A337}" dt="2023-02-23T02:01:41.244" v="193" actId="1076"/>
          <ac:picMkLst>
            <pc:docMk/>
            <pc:sldMk cId="1649965771" sldId="294"/>
            <ac:picMk id="3" creationId="{4A28DB5F-B260-AFD3-DD72-9FBDD25254FC}"/>
          </ac:picMkLst>
        </pc:picChg>
        <pc:picChg chg="del mod">
          <ac:chgData name="Chilla, Madhulika" userId="S::mchilla@purdue.edu::27d09bd1-4f8e-4e55-a7d7-b8657c31648a" providerId="AD" clId="Web-{FDBAC954-FFAB-41F8-A72C-6D8D2513A337}" dt="2023-02-23T01:52:27.682" v="151"/>
          <ac:picMkLst>
            <pc:docMk/>
            <pc:sldMk cId="1649965771" sldId="294"/>
            <ac:picMk id="4" creationId="{B6C1821D-5E49-D423-7C2B-FA94F5B5D77B}"/>
          </ac:picMkLst>
        </pc:picChg>
        <pc:picChg chg="add mod">
          <ac:chgData name="Chilla, Madhulika" userId="S::mchilla@purdue.edu::27d09bd1-4f8e-4e55-a7d7-b8657c31648a" providerId="AD" clId="Web-{FDBAC954-FFAB-41F8-A72C-6D8D2513A337}" dt="2023-02-23T02:01:17.899" v="187" actId="1076"/>
          <ac:picMkLst>
            <pc:docMk/>
            <pc:sldMk cId="1649965771" sldId="294"/>
            <ac:picMk id="5" creationId="{E59FDED7-11FE-55FA-0463-73E7CDCA8E15}"/>
          </ac:picMkLst>
        </pc:picChg>
        <pc:picChg chg="add mod">
          <ac:chgData name="Chilla, Madhulika" userId="S::mchilla@purdue.edu::27d09bd1-4f8e-4e55-a7d7-b8657c31648a" providerId="AD" clId="Web-{FDBAC954-FFAB-41F8-A72C-6D8D2513A337}" dt="2023-02-23T02:01:22.321" v="188" actId="1076"/>
          <ac:picMkLst>
            <pc:docMk/>
            <pc:sldMk cId="1649965771" sldId="294"/>
            <ac:picMk id="6" creationId="{10E7EC33-F607-8A1C-D7F1-CFD12F1BCD29}"/>
          </ac:picMkLst>
        </pc:picChg>
      </pc:sldChg>
      <pc:sldChg chg="addSp modSp">
        <pc:chgData name="Chilla, Madhulika" userId="S::mchilla@purdue.edu::27d09bd1-4f8e-4e55-a7d7-b8657c31648a" providerId="AD" clId="Web-{FDBAC954-FFAB-41F8-A72C-6D8D2513A337}" dt="2023-02-23T01:58:42.504" v="180" actId="1076"/>
        <pc:sldMkLst>
          <pc:docMk/>
          <pc:sldMk cId="4222225550" sldId="295"/>
        </pc:sldMkLst>
        <pc:graphicFrameChg chg="mod modGraphic">
          <ac:chgData name="Chilla, Madhulika" userId="S::mchilla@purdue.edu::27d09bd1-4f8e-4e55-a7d7-b8657c31648a" providerId="AD" clId="Web-{FDBAC954-FFAB-41F8-A72C-6D8D2513A337}" dt="2023-02-23T01:21:27.566" v="68" actId="1076"/>
          <ac:graphicFrameMkLst>
            <pc:docMk/>
            <pc:sldMk cId="4222225550" sldId="295"/>
            <ac:graphicFrameMk id="8" creationId="{73656AFD-AD7F-6181-E410-59F72A3096FC}"/>
          </ac:graphicFrameMkLst>
        </pc:graphicFrameChg>
        <pc:picChg chg="add mod">
          <ac:chgData name="Chilla, Madhulika" userId="S::mchilla@purdue.edu::27d09bd1-4f8e-4e55-a7d7-b8657c31648a" providerId="AD" clId="Web-{FDBAC954-FFAB-41F8-A72C-6D8D2513A337}" dt="2023-02-23T01:58:42.504" v="180" actId="1076"/>
          <ac:picMkLst>
            <pc:docMk/>
            <pc:sldMk cId="4222225550" sldId="295"/>
            <ac:picMk id="3" creationId="{F07A31AD-5A26-F4F8-FE20-907128E3479B}"/>
          </ac:picMkLst>
        </pc:picChg>
      </pc:sldChg>
      <pc:sldChg chg="addSp modSp">
        <pc:chgData name="Chilla, Madhulika" userId="S::mchilla@purdue.edu::27d09bd1-4f8e-4e55-a7d7-b8657c31648a" providerId="AD" clId="Web-{FDBAC954-FFAB-41F8-A72C-6D8D2513A337}" dt="2023-02-23T02:00:57.790" v="185" actId="1076"/>
        <pc:sldMkLst>
          <pc:docMk/>
          <pc:sldMk cId="748145889" sldId="296"/>
        </pc:sldMkLst>
        <pc:graphicFrameChg chg="mod modGraphic">
          <ac:chgData name="Chilla, Madhulika" userId="S::mchilla@purdue.edu::27d09bd1-4f8e-4e55-a7d7-b8657c31648a" providerId="AD" clId="Web-{FDBAC954-FFAB-41F8-A72C-6D8D2513A337}" dt="2023-02-23T01:58:47.130" v="181" actId="1076"/>
          <ac:graphicFrameMkLst>
            <pc:docMk/>
            <pc:sldMk cId="748145889" sldId="296"/>
            <ac:graphicFrameMk id="4" creationId="{1D1F385D-EB91-85EB-D3D2-80CA7F31C55D}"/>
          </ac:graphicFrameMkLst>
        </pc:graphicFrameChg>
        <pc:picChg chg="add mod">
          <ac:chgData name="Chilla, Madhulika" userId="S::mchilla@purdue.edu::27d09bd1-4f8e-4e55-a7d7-b8657c31648a" providerId="AD" clId="Web-{FDBAC954-FFAB-41F8-A72C-6D8D2513A337}" dt="2023-02-23T02:00:57.790" v="185" actId="1076"/>
          <ac:picMkLst>
            <pc:docMk/>
            <pc:sldMk cId="748145889" sldId="296"/>
            <ac:picMk id="5" creationId="{779016FB-95E5-82BD-9E7A-53719ACCBA03}"/>
          </ac:picMkLst>
        </pc:picChg>
      </pc:sldChg>
      <pc:sldChg chg="addSp delSp modSp new ord">
        <pc:chgData name="Chilla, Madhulika" userId="S::mchilla@purdue.edu::27d09bd1-4f8e-4e55-a7d7-b8657c31648a" providerId="AD" clId="Web-{FDBAC954-FFAB-41F8-A72C-6D8D2513A337}" dt="2023-02-23T02:01:11.071" v="186" actId="1076"/>
        <pc:sldMkLst>
          <pc:docMk/>
          <pc:sldMk cId="1477201749" sldId="297"/>
        </pc:sldMkLst>
        <pc:spChg chg="mod">
          <ac:chgData name="Chilla, Madhulika" userId="S::mchilla@purdue.edu::27d09bd1-4f8e-4e55-a7d7-b8657c31648a" providerId="AD" clId="Web-{FDBAC954-FFAB-41F8-A72C-6D8D2513A337}" dt="2023-02-23T01:21:07.972" v="67" actId="20577"/>
          <ac:spMkLst>
            <pc:docMk/>
            <pc:sldMk cId="1477201749" sldId="297"/>
            <ac:spMk id="2" creationId="{68428AF6-DA52-B355-38E5-57E8859703F6}"/>
          </ac:spMkLst>
        </pc:spChg>
        <pc:spChg chg="add del mod">
          <ac:chgData name="Chilla, Madhulika" userId="S::mchilla@purdue.edu::27d09bd1-4f8e-4e55-a7d7-b8657c31648a" providerId="AD" clId="Web-{FDBAC954-FFAB-41F8-A72C-6D8D2513A337}" dt="2023-02-23T01:42:57.822" v="113"/>
          <ac:spMkLst>
            <pc:docMk/>
            <pc:sldMk cId="1477201749" sldId="297"/>
            <ac:spMk id="7" creationId="{2D4843B2-D7B6-A0C4-5AAC-752FD40AADC7}"/>
          </ac:spMkLst>
        </pc:spChg>
        <pc:spChg chg="add">
          <ac:chgData name="Chilla, Madhulika" userId="S::mchilla@purdue.edu::27d09bd1-4f8e-4e55-a7d7-b8657c31648a" providerId="AD" clId="Web-{FDBAC954-FFAB-41F8-A72C-6D8D2513A337}" dt="2023-02-23T01:44:10.355" v="117"/>
          <ac:spMkLst>
            <pc:docMk/>
            <pc:sldMk cId="1477201749" sldId="297"/>
            <ac:spMk id="9" creationId="{ACF367F4-2122-FD4E-700E-73E9F69BBA22}"/>
          </ac:spMkLst>
        </pc:spChg>
        <pc:picChg chg="add del mod">
          <ac:chgData name="Chilla, Madhulika" userId="S::mchilla@purdue.edu::27d09bd1-4f8e-4e55-a7d7-b8657c31648a" providerId="AD" clId="Web-{FDBAC954-FFAB-41F8-A72C-6D8D2513A337}" dt="2023-02-23T01:41:24.631" v="98"/>
          <ac:picMkLst>
            <pc:docMk/>
            <pc:sldMk cId="1477201749" sldId="297"/>
            <ac:picMk id="3" creationId="{F9964CB1-D25C-62E2-4917-976E2C1C4A7C}"/>
          </ac:picMkLst>
        </pc:picChg>
        <pc:picChg chg="add mod">
          <ac:chgData name="Chilla, Madhulika" userId="S::mchilla@purdue.edu::27d09bd1-4f8e-4e55-a7d7-b8657c31648a" providerId="AD" clId="Web-{FDBAC954-FFAB-41F8-A72C-6D8D2513A337}" dt="2023-02-23T01:49:50.318" v="145" actId="1076"/>
          <ac:picMkLst>
            <pc:docMk/>
            <pc:sldMk cId="1477201749" sldId="297"/>
            <ac:picMk id="4" creationId="{6AE6893F-D8DB-C840-A6C6-64329B329BAB}"/>
          </ac:picMkLst>
        </pc:picChg>
        <pc:picChg chg="add del mod">
          <ac:chgData name="Chilla, Madhulika" userId="S::mchilla@purdue.edu::27d09bd1-4f8e-4e55-a7d7-b8657c31648a" providerId="AD" clId="Web-{FDBAC954-FFAB-41F8-A72C-6D8D2513A337}" dt="2023-02-23T01:41:44.273" v="103"/>
          <ac:picMkLst>
            <pc:docMk/>
            <pc:sldMk cId="1477201749" sldId="297"/>
            <ac:picMk id="5" creationId="{18B3FCA5-6E51-0F48-D99F-40777BB5602C}"/>
          </ac:picMkLst>
        </pc:picChg>
        <pc:picChg chg="add del mod">
          <ac:chgData name="Chilla, Madhulika" userId="S::mchilla@purdue.edu::27d09bd1-4f8e-4e55-a7d7-b8657c31648a" providerId="AD" clId="Web-{FDBAC954-FFAB-41F8-A72C-6D8D2513A337}" dt="2023-02-23T01:47:49.533" v="127"/>
          <ac:picMkLst>
            <pc:docMk/>
            <pc:sldMk cId="1477201749" sldId="297"/>
            <ac:picMk id="6" creationId="{EBE64033-8920-8623-9585-553AF97156A7}"/>
          </ac:picMkLst>
        </pc:picChg>
        <pc:picChg chg="add mod">
          <ac:chgData name="Chilla, Madhulika" userId="S::mchilla@purdue.edu::27d09bd1-4f8e-4e55-a7d7-b8657c31648a" providerId="AD" clId="Web-{FDBAC954-FFAB-41F8-A72C-6D8D2513A337}" dt="2023-02-23T02:01:11.071" v="186" actId="1076"/>
          <ac:picMkLst>
            <pc:docMk/>
            <pc:sldMk cId="1477201749" sldId="297"/>
            <ac:picMk id="16" creationId="{30102092-8804-3B61-C50F-47DE098570F7}"/>
          </ac:picMkLst>
        </pc:picChg>
        <pc:inkChg chg="add del">
          <ac:chgData name="Chilla, Madhulika" userId="S::mchilla@purdue.edu::27d09bd1-4f8e-4e55-a7d7-b8657c31648a" providerId="AD" clId="Web-{FDBAC954-FFAB-41F8-A72C-6D8D2513A337}" dt="2023-02-23T01:43:54.183" v="116"/>
          <ac:inkMkLst>
            <pc:docMk/>
            <pc:sldMk cId="1477201749" sldId="297"/>
            <ac:inkMk id="8" creationId="{CA077F00-0396-DE1E-A924-7937901E83FD}"/>
          </ac:inkMkLst>
        </pc:inkChg>
        <pc:inkChg chg="add del">
          <ac:chgData name="Chilla, Madhulika" userId="S::mchilla@purdue.edu::27d09bd1-4f8e-4e55-a7d7-b8657c31648a" providerId="AD" clId="Web-{FDBAC954-FFAB-41F8-A72C-6D8D2513A337}" dt="2023-02-23T01:44:15.964" v="119"/>
          <ac:inkMkLst>
            <pc:docMk/>
            <pc:sldMk cId="1477201749" sldId="297"/>
            <ac:inkMk id="10" creationId="{640B2FE2-FCC9-DF97-6626-B39EAA8DB58E}"/>
          </ac:inkMkLst>
        </pc:inkChg>
        <pc:inkChg chg="add">
          <ac:chgData name="Chilla, Madhulika" userId="S::mchilla@purdue.edu::27d09bd1-4f8e-4e55-a7d7-b8657c31648a" providerId="AD" clId="Web-{FDBAC954-FFAB-41F8-A72C-6D8D2513A337}" dt="2023-02-23T01:44:20.215" v="120"/>
          <ac:inkMkLst>
            <pc:docMk/>
            <pc:sldMk cId="1477201749" sldId="297"/>
            <ac:inkMk id="11" creationId="{AB52C21B-0F77-9925-8D31-D23B197615C1}"/>
          </ac:inkMkLst>
        </pc:inkChg>
        <pc:inkChg chg="add">
          <ac:chgData name="Chilla, Madhulika" userId="S::mchilla@purdue.edu::27d09bd1-4f8e-4e55-a7d7-b8657c31648a" providerId="AD" clId="Web-{FDBAC954-FFAB-41F8-A72C-6D8D2513A337}" dt="2023-02-23T01:44:20.293" v="121"/>
          <ac:inkMkLst>
            <pc:docMk/>
            <pc:sldMk cId="1477201749" sldId="297"/>
            <ac:inkMk id="12" creationId="{AE06B681-D179-9B90-5D74-634BA4074DFC}"/>
          </ac:inkMkLst>
        </pc:inkChg>
        <pc:inkChg chg="add del">
          <ac:chgData name="Chilla, Madhulika" userId="S::mchilla@purdue.edu::27d09bd1-4f8e-4e55-a7d7-b8657c31648a" providerId="AD" clId="Web-{FDBAC954-FFAB-41F8-A72C-6D8D2513A337}" dt="2023-02-23T01:47:54.721" v="130"/>
          <ac:inkMkLst>
            <pc:docMk/>
            <pc:sldMk cId="1477201749" sldId="297"/>
            <ac:inkMk id="13" creationId="{0FDEF7AA-C216-4DA2-EFC3-29E80190E793}"/>
          </ac:inkMkLst>
        </pc:inkChg>
        <pc:inkChg chg="add del">
          <ac:chgData name="Chilla, Madhulika" userId="S::mchilla@purdue.edu::27d09bd1-4f8e-4e55-a7d7-b8657c31648a" providerId="AD" clId="Web-{FDBAC954-FFAB-41F8-A72C-6D8D2513A337}" dt="2023-02-23T01:47:58.814" v="131"/>
          <ac:inkMkLst>
            <pc:docMk/>
            <pc:sldMk cId="1477201749" sldId="297"/>
            <ac:inkMk id="14" creationId="{7DF9A434-8CD4-CC56-4C25-CE0CA7A04792}"/>
          </ac:inkMkLst>
        </pc:inkChg>
        <pc:inkChg chg="add del">
          <ac:chgData name="Chilla, Madhulika" userId="S::mchilla@purdue.edu::27d09bd1-4f8e-4e55-a7d7-b8657c31648a" providerId="AD" clId="Web-{FDBAC954-FFAB-41F8-A72C-6D8D2513A337}" dt="2023-02-23T01:47:53.783" v="129"/>
          <ac:inkMkLst>
            <pc:docMk/>
            <pc:sldMk cId="1477201749" sldId="297"/>
            <ac:inkMk id="15" creationId="{46F4C685-75F8-3B03-1115-442EB2F788CD}"/>
          </ac:inkMkLst>
        </pc:inkChg>
      </pc:sldChg>
      <pc:sldChg chg="addSp modSp new">
        <pc:chgData name="Chilla, Madhulika" userId="S::mchilla@purdue.edu::27d09bd1-4f8e-4e55-a7d7-b8657c31648a" providerId="AD" clId="Web-{FDBAC954-FFAB-41F8-A72C-6D8D2513A337}" dt="2023-02-23T01:27:42.264" v="87" actId="14100"/>
        <pc:sldMkLst>
          <pc:docMk/>
          <pc:sldMk cId="2633753943" sldId="298"/>
        </pc:sldMkLst>
        <pc:spChg chg="mod">
          <ac:chgData name="Chilla, Madhulika" userId="S::mchilla@purdue.edu::27d09bd1-4f8e-4e55-a7d7-b8657c31648a" providerId="AD" clId="Web-{FDBAC954-FFAB-41F8-A72C-6D8D2513A337}" dt="2023-02-23T01:24:54.822" v="80" actId="20577"/>
          <ac:spMkLst>
            <pc:docMk/>
            <pc:sldMk cId="2633753943" sldId="298"/>
            <ac:spMk id="2" creationId="{5C4C0F5B-03BB-180B-8B00-3CE0B67B8B98}"/>
          </ac:spMkLst>
        </pc:spChg>
        <pc:picChg chg="add mod">
          <ac:chgData name="Chilla, Madhulika" userId="S::mchilla@purdue.edu::27d09bd1-4f8e-4e55-a7d7-b8657c31648a" providerId="AD" clId="Web-{FDBAC954-FFAB-41F8-A72C-6D8D2513A337}" dt="2023-02-23T01:27:29.655" v="82" actId="1076"/>
          <ac:picMkLst>
            <pc:docMk/>
            <pc:sldMk cId="2633753943" sldId="298"/>
            <ac:picMk id="3" creationId="{67DE1EDF-5309-AE5C-1803-FEA70F8AB410}"/>
          </ac:picMkLst>
        </pc:picChg>
        <pc:picChg chg="add mod">
          <ac:chgData name="Chilla, Madhulika" userId="S::mchilla@purdue.edu::27d09bd1-4f8e-4e55-a7d7-b8657c31648a" providerId="AD" clId="Web-{FDBAC954-FFAB-41F8-A72C-6D8D2513A337}" dt="2023-02-23T01:27:42.264" v="87" actId="14100"/>
          <ac:picMkLst>
            <pc:docMk/>
            <pc:sldMk cId="2633753943" sldId="298"/>
            <ac:picMk id="4" creationId="{3F677C15-94BA-DFDE-BE84-837C17A20805}"/>
          </ac:picMkLst>
        </pc:picChg>
      </pc:sldChg>
      <pc:sldChg chg="new del">
        <pc:chgData name="Chilla, Madhulika" userId="S::mchilla@purdue.edu::27d09bd1-4f8e-4e55-a7d7-b8657c31648a" providerId="AD" clId="Web-{FDBAC954-FFAB-41F8-A72C-6D8D2513A337}" dt="2023-02-23T01:47:39.236" v="124"/>
        <pc:sldMkLst>
          <pc:docMk/>
          <pc:sldMk cId="3867803843" sldId="299"/>
        </pc:sldMkLst>
      </pc:sldChg>
    </pc:docChg>
  </pc:docChgLst>
  <pc:docChgLst>
    <pc:chgData name="Chilla, Madhulika" userId="S::mchilla@purdue.edu::27d09bd1-4f8e-4e55-a7d7-b8657c31648a" providerId="AD" clId="Web-{3429A370-FAF5-4C1B-9C12-D1B131B76FC9}"/>
    <pc:docChg chg="modSld">
      <pc:chgData name="Chilla, Madhulika" userId="S::mchilla@purdue.edu::27d09bd1-4f8e-4e55-a7d7-b8657c31648a" providerId="AD" clId="Web-{3429A370-FAF5-4C1B-9C12-D1B131B76FC9}" dt="2023-02-23T16:10:09.209" v="5" actId="14100"/>
      <pc:docMkLst>
        <pc:docMk/>
      </pc:docMkLst>
      <pc:sldChg chg="modSp">
        <pc:chgData name="Chilla, Madhulika" userId="S::mchilla@purdue.edu::27d09bd1-4f8e-4e55-a7d7-b8657c31648a" providerId="AD" clId="Web-{3429A370-FAF5-4C1B-9C12-D1B131B76FC9}" dt="2023-02-23T15:55:06.353" v="1" actId="20577"/>
        <pc:sldMkLst>
          <pc:docMk/>
          <pc:sldMk cId="960681907" sldId="302"/>
        </pc:sldMkLst>
        <pc:spChg chg="mod">
          <ac:chgData name="Chilla, Madhulika" userId="S::mchilla@purdue.edu::27d09bd1-4f8e-4e55-a7d7-b8657c31648a" providerId="AD" clId="Web-{3429A370-FAF5-4C1B-9C12-D1B131B76FC9}" dt="2023-02-23T15:55:06.353" v="1" actId="20577"/>
          <ac:spMkLst>
            <pc:docMk/>
            <pc:sldMk cId="960681907" sldId="302"/>
            <ac:spMk id="4" creationId="{86AE13D2-366E-D9C6-BDA7-F92CDD466105}"/>
          </ac:spMkLst>
        </pc:spChg>
      </pc:sldChg>
      <pc:sldChg chg="modSp">
        <pc:chgData name="Chilla, Madhulika" userId="S::mchilla@purdue.edu::27d09bd1-4f8e-4e55-a7d7-b8657c31648a" providerId="AD" clId="Web-{3429A370-FAF5-4C1B-9C12-D1B131B76FC9}" dt="2023-02-23T16:10:09.209" v="5" actId="14100"/>
        <pc:sldMkLst>
          <pc:docMk/>
          <pc:sldMk cId="739987216" sldId="303"/>
        </pc:sldMkLst>
        <pc:picChg chg="mod">
          <ac:chgData name="Chilla, Madhulika" userId="S::mchilla@purdue.edu::27d09bd1-4f8e-4e55-a7d7-b8657c31648a" providerId="AD" clId="Web-{3429A370-FAF5-4C1B-9C12-D1B131B76FC9}" dt="2023-02-23T16:10:09.209" v="5" actId="14100"/>
          <ac:picMkLst>
            <pc:docMk/>
            <pc:sldMk cId="739987216" sldId="303"/>
            <ac:picMk id="5" creationId="{9CD0F7AE-0345-0134-83D7-0683D52591BE}"/>
          </ac:picMkLst>
        </pc:picChg>
      </pc:sldChg>
    </pc:docChg>
  </pc:docChgLst>
  <pc:docChgLst>
    <pc:chgData name="Chilla, Madhulika" userId="S::mchilla@purdue.edu::27d09bd1-4f8e-4e55-a7d7-b8657c31648a" providerId="AD" clId="Web-{95BD2C32-ADE3-4886-8DBB-7684490DA9EB}"/>
    <pc:docChg chg="modSld">
      <pc:chgData name="Chilla, Madhulika" userId="S::mchilla@purdue.edu::27d09bd1-4f8e-4e55-a7d7-b8657c31648a" providerId="AD" clId="Web-{95BD2C32-ADE3-4886-8DBB-7684490DA9EB}" dt="2023-02-23T02:32:42.654" v="12" actId="1076"/>
      <pc:docMkLst>
        <pc:docMk/>
      </pc:docMkLst>
      <pc:sldChg chg="addSp modSp">
        <pc:chgData name="Chilla, Madhulika" userId="S::mchilla@purdue.edu::27d09bd1-4f8e-4e55-a7d7-b8657c31648a" providerId="AD" clId="Web-{95BD2C32-ADE3-4886-8DBB-7684490DA9EB}" dt="2023-02-23T02:30:55.244" v="7" actId="1076"/>
        <pc:sldMkLst>
          <pc:docMk/>
          <pc:sldMk cId="157841130" sldId="297"/>
        </pc:sldMkLst>
        <pc:spChg chg="add mod">
          <ac:chgData name="Chilla, Madhulika" userId="S::mchilla@purdue.edu::27d09bd1-4f8e-4e55-a7d7-b8657c31648a" providerId="AD" clId="Web-{95BD2C32-ADE3-4886-8DBB-7684490DA9EB}" dt="2023-02-23T02:30:41.415" v="3" actId="14100"/>
          <ac:spMkLst>
            <pc:docMk/>
            <pc:sldMk cId="157841130" sldId="297"/>
            <ac:spMk id="3" creationId="{85599A20-2711-3690-D4F8-12AFA03A67C7}"/>
          </ac:spMkLst>
        </pc:spChg>
        <pc:picChg chg="mod">
          <ac:chgData name="Chilla, Madhulika" userId="S::mchilla@purdue.edu::27d09bd1-4f8e-4e55-a7d7-b8657c31648a" providerId="AD" clId="Web-{95BD2C32-ADE3-4886-8DBB-7684490DA9EB}" dt="2023-02-23T02:30:49.822" v="5" actId="1076"/>
          <ac:picMkLst>
            <pc:docMk/>
            <pc:sldMk cId="157841130" sldId="297"/>
            <ac:picMk id="4" creationId="{6AE6893F-D8DB-C840-A6C6-64329B329BAB}"/>
          </ac:picMkLst>
        </pc:picChg>
        <pc:picChg chg="mod">
          <ac:chgData name="Chilla, Madhulika" userId="S::mchilla@purdue.edu::27d09bd1-4f8e-4e55-a7d7-b8657c31648a" providerId="AD" clId="Web-{95BD2C32-ADE3-4886-8DBB-7684490DA9EB}" dt="2023-02-23T02:30:55.244" v="7" actId="1076"/>
          <ac:picMkLst>
            <pc:docMk/>
            <pc:sldMk cId="157841130" sldId="297"/>
            <ac:picMk id="16" creationId="{30102092-8804-3B61-C50F-47DE098570F7}"/>
          </ac:picMkLst>
        </pc:picChg>
      </pc:sldChg>
      <pc:sldChg chg="modSp">
        <pc:chgData name="Chilla, Madhulika" userId="S::mchilla@purdue.edu::27d09bd1-4f8e-4e55-a7d7-b8657c31648a" providerId="AD" clId="Web-{95BD2C32-ADE3-4886-8DBB-7684490DA9EB}" dt="2023-02-23T02:32:42.654" v="12" actId="1076"/>
        <pc:sldMkLst>
          <pc:docMk/>
          <pc:sldMk cId="555644937" sldId="298"/>
        </pc:sldMkLst>
        <pc:picChg chg="mod">
          <ac:chgData name="Chilla, Madhulika" userId="S::mchilla@purdue.edu::27d09bd1-4f8e-4e55-a7d7-b8657c31648a" providerId="AD" clId="Web-{95BD2C32-ADE3-4886-8DBB-7684490DA9EB}" dt="2023-02-23T02:31:25.886" v="9" actId="1076"/>
          <ac:picMkLst>
            <pc:docMk/>
            <pc:sldMk cId="555644937" sldId="298"/>
            <ac:picMk id="3" creationId="{67DE1EDF-5309-AE5C-1803-FEA70F8AB410}"/>
          </ac:picMkLst>
        </pc:picChg>
        <pc:picChg chg="mod">
          <ac:chgData name="Chilla, Madhulika" userId="S::mchilla@purdue.edu::27d09bd1-4f8e-4e55-a7d7-b8657c31648a" providerId="AD" clId="Web-{95BD2C32-ADE3-4886-8DBB-7684490DA9EB}" dt="2023-02-23T02:32:42.654" v="12" actId="1076"/>
          <ac:picMkLst>
            <pc:docMk/>
            <pc:sldMk cId="555644937" sldId="298"/>
            <ac:picMk id="4" creationId="{3F677C15-94BA-DFDE-BE84-837C17A20805}"/>
          </ac:picMkLst>
        </pc:picChg>
      </pc:sldChg>
    </pc:docChg>
  </pc:docChgLst>
  <pc:docChgLst>
    <pc:chgData name="Chilla, Madhulika" userId="S::mchilla@purdue.edu::27d09bd1-4f8e-4e55-a7d7-b8657c31648a" providerId="AD" clId="Web-{DE17676A-AD66-4763-B904-97FCB7D57F74}"/>
    <pc:docChg chg="modSld">
      <pc:chgData name="Chilla, Madhulika" userId="S::mchilla@purdue.edu::27d09bd1-4f8e-4e55-a7d7-b8657c31648a" providerId="AD" clId="Web-{DE17676A-AD66-4763-B904-97FCB7D57F74}" dt="2023-02-23T00:28:15.129" v="116" actId="1076"/>
      <pc:docMkLst>
        <pc:docMk/>
      </pc:docMkLst>
      <pc:sldChg chg="addSp modSp">
        <pc:chgData name="Chilla, Madhulika" userId="S::mchilla@purdue.edu::27d09bd1-4f8e-4e55-a7d7-b8657c31648a" providerId="AD" clId="Web-{DE17676A-AD66-4763-B904-97FCB7D57F74}" dt="2023-02-23T00:27:55.144" v="114" actId="14100"/>
        <pc:sldMkLst>
          <pc:docMk/>
          <pc:sldMk cId="1649965771" sldId="294"/>
        </pc:sldMkLst>
        <pc:spChg chg="mod">
          <ac:chgData name="Chilla, Madhulika" userId="S::mchilla@purdue.edu::27d09bd1-4f8e-4e55-a7d7-b8657c31648a" providerId="AD" clId="Web-{DE17676A-AD66-4763-B904-97FCB7D57F74}" dt="2023-02-23T00:23:50.854" v="108" actId="20577"/>
          <ac:spMkLst>
            <pc:docMk/>
            <pc:sldMk cId="1649965771" sldId="294"/>
            <ac:spMk id="2" creationId="{C6447455-8977-B603-5366-BD398CFAE878}"/>
          </ac:spMkLst>
        </pc:spChg>
        <pc:picChg chg="add mod">
          <ac:chgData name="Chilla, Madhulika" userId="S::mchilla@purdue.edu::27d09bd1-4f8e-4e55-a7d7-b8657c31648a" providerId="AD" clId="Web-{DE17676A-AD66-4763-B904-97FCB7D57F74}" dt="2023-02-23T00:27:47.909" v="113" actId="14100"/>
          <ac:picMkLst>
            <pc:docMk/>
            <pc:sldMk cId="1649965771" sldId="294"/>
            <ac:picMk id="3" creationId="{4A28DB5F-B260-AFD3-DD72-9FBDD25254FC}"/>
          </ac:picMkLst>
        </pc:picChg>
        <pc:picChg chg="mod">
          <ac:chgData name="Chilla, Madhulika" userId="S::mchilla@purdue.edu::27d09bd1-4f8e-4e55-a7d7-b8657c31648a" providerId="AD" clId="Web-{DE17676A-AD66-4763-B904-97FCB7D57F74}" dt="2023-02-23T00:27:55.144" v="114" actId="14100"/>
          <ac:picMkLst>
            <pc:docMk/>
            <pc:sldMk cId="1649965771" sldId="294"/>
            <ac:picMk id="4" creationId="{B6C1821D-5E49-D423-7C2B-FA94F5B5D77B}"/>
          </ac:picMkLst>
        </pc:picChg>
      </pc:sldChg>
      <pc:sldChg chg="addSp delSp modSp">
        <pc:chgData name="Chilla, Madhulika" userId="S::mchilla@purdue.edu::27d09bd1-4f8e-4e55-a7d7-b8657c31648a" providerId="AD" clId="Web-{DE17676A-AD66-4763-B904-97FCB7D57F74}" dt="2023-02-23T00:28:15.129" v="116" actId="1076"/>
        <pc:sldMkLst>
          <pc:docMk/>
          <pc:sldMk cId="4222225550" sldId="295"/>
        </pc:sldMkLst>
        <pc:graphicFrameChg chg="del">
          <ac:chgData name="Chilla, Madhulika" userId="S::mchilla@purdue.edu::27d09bd1-4f8e-4e55-a7d7-b8657c31648a" providerId="AD" clId="Web-{DE17676A-AD66-4763-B904-97FCB7D57F74}" dt="2023-02-23T00:22:19.711" v="75"/>
          <ac:graphicFrameMkLst>
            <pc:docMk/>
            <pc:sldMk cId="4222225550" sldId="295"/>
            <ac:graphicFrameMk id="4" creationId="{3E7BEBBC-43A1-3EC3-3925-D6A5FB5B4C47}"/>
          </ac:graphicFrameMkLst>
        </pc:graphicFrameChg>
        <pc:graphicFrameChg chg="add mod modGraphic">
          <ac:chgData name="Chilla, Madhulika" userId="S::mchilla@purdue.edu::27d09bd1-4f8e-4e55-a7d7-b8657c31648a" providerId="AD" clId="Web-{DE17676A-AD66-4763-B904-97FCB7D57F74}" dt="2023-02-23T00:23:30.869" v="104"/>
          <ac:graphicFrameMkLst>
            <pc:docMk/>
            <pc:sldMk cId="4222225550" sldId="295"/>
            <ac:graphicFrameMk id="8" creationId="{73656AFD-AD7F-6181-E410-59F72A3096FC}"/>
          </ac:graphicFrameMkLst>
        </pc:graphicFrameChg>
        <pc:picChg chg="add del">
          <ac:chgData name="Chilla, Madhulika" userId="S::mchilla@purdue.edu::27d09bd1-4f8e-4e55-a7d7-b8657c31648a" providerId="AD" clId="Web-{DE17676A-AD66-4763-B904-97FCB7D57F74}" dt="2023-02-23T00:21:41.100" v="69"/>
          <ac:picMkLst>
            <pc:docMk/>
            <pc:sldMk cId="4222225550" sldId="295"/>
            <ac:picMk id="3" creationId="{77B8EE68-5655-42B7-DF36-C064C7AF43DA}"/>
          </ac:picMkLst>
        </pc:picChg>
        <pc:picChg chg="add del mod">
          <ac:chgData name="Chilla, Madhulika" userId="S::mchilla@purdue.edu::27d09bd1-4f8e-4e55-a7d7-b8657c31648a" providerId="AD" clId="Web-{DE17676A-AD66-4763-B904-97FCB7D57F74}" dt="2023-02-23T00:21:32.037" v="67"/>
          <ac:picMkLst>
            <pc:docMk/>
            <pc:sldMk cId="4222225550" sldId="295"/>
            <ac:picMk id="5" creationId="{96E0AFC4-9950-5758-CA37-1868B2A96E24}"/>
          </ac:picMkLst>
        </pc:picChg>
        <pc:picChg chg="add mod">
          <ac:chgData name="Chilla, Madhulika" userId="S::mchilla@purdue.edu::27d09bd1-4f8e-4e55-a7d7-b8657c31648a" providerId="AD" clId="Web-{DE17676A-AD66-4763-B904-97FCB7D57F74}" dt="2023-02-23T00:28:15.129" v="116" actId="1076"/>
          <ac:picMkLst>
            <pc:docMk/>
            <pc:sldMk cId="4222225550" sldId="295"/>
            <ac:picMk id="6" creationId="{3B769BBF-FAD1-C90E-DA5C-FEEE71D80C64}"/>
          </ac:picMkLst>
        </pc:picChg>
      </pc:sldChg>
      <pc:sldChg chg="modSp">
        <pc:chgData name="Chilla, Madhulika" userId="S::mchilla@purdue.edu::27d09bd1-4f8e-4e55-a7d7-b8657c31648a" providerId="AD" clId="Web-{DE17676A-AD66-4763-B904-97FCB7D57F74}" dt="2023-02-23T00:18:43.391" v="54"/>
        <pc:sldMkLst>
          <pc:docMk/>
          <pc:sldMk cId="748145889" sldId="296"/>
        </pc:sldMkLst>
        <pc:graphicFrameChg chg="mod modGraphic">
          <ac:chgData name="Chilla, Madhulika" userId="S::mchilla@purdue.edu::27d09bd1-4f8e-4e55-a7d7-b8657c31648a" providerId="AD" clId="Web-{DE17676A-AD66-4763-B904-97FCB7D57F74}" dt="2023-02-23T00:18:43.391" v="54"/>
          <ac:graphicFrameMkLst>
            <pc:docMk/>
            <pc:sldMk cId="748145889" sldId="296"/>
            <ac:graphicFrameMk id="4" creationId="{1D1F385D-EB91-85EB-D3D2-80CA7F31C55D}"/>
          </ac:graphicFrameMkLst>
        </pc:graphicFrameChg>
      </pc:sldChg>
    </pc:docChg>
  </pc:docChgLst>
  <pc:docChgLst>
    <pc:chgData name="Chilla, Madhulika" userId="S::mchilla@purdue.edu::27d09bd1-4f8e-4e55-a7d7-b8657c31648a" providerId="AD" clId="Web-{15146246-9C80-40F2-AD04-6D19E3038DC6}"/>
    <pc:docChg chg="modSld">
      <pc:chgData name="Chilla, Madhulika" userId="S::mchilla@purdue.edu::27d09bd1-4f8e-4e55-a7d7-b8657c31648a" providerId="AD" clId="Web-{15146246-9C80-40F2-AD04-6D19E3038DC6}" dt="2023-02-22T22:10:10.264" v="6" actId="1076"/>
      <pc:docMkLst>
        <pc:docMk/>
      </pc:docMkLst>
      <pc:sldChg chg="modSp">
        <pc:chgData name="Chilla, Madhulika" userId="S::mchilla@purdue.edu::27d09bd1-4f8e-4e55-a7d7-b8657c31648a" providerId="AD" clId="Web-{15146246-9C80-40F2-AD04-6D19E3038DC6}" dt="2023-02-22T22:10:10.264" v="6" actId="1076"/>
        <pc:sldMkLst>
          <pc:docMk/>
          <pc:sldMk cId="0" sldId="258"/>
        </pc:sldMkLst>
        <pc:spChg chg="mod">
          <ac:chgData name="Chilla, Madhulika" userId="S::mchilla@purdue.edu::27d09bd1-4f8e-4e55-a7d7-b8657c31648a" providerId="AD" clId="Web-{15146246-9C80-40F2-AD04-6D19E3038DC6}" dt="2023-02-22T22:10:10.264" v="6" actId="1076"/>
          <ac:spMkLst>
            <pc:docMk/>
            <pc:sldMk cId="0" sldId="258"/>
            <ac:spMk id="161" creationId="{00000000-0000-0000-0000-000000000000}"/>
          </ac:spMkLst>
        </pc:spChg>
      </pc:sldChg>
    </pc:docChg>
  </pc:docChgLst>
  <pc:docChgLst>
    <pc:chgData name="Uppuluri, Aditya" userId="S::auppulur@purdue.edu::faa64d52-a7b5-4f85-b437-142a735b6c9c" providerId="AD" clId="Web-{9DE43823-2D22-489C-B173-5624107C5853}"/>
    <pc:docChg chg="modSld">
      <pc:chgData name="Uppuluri, Aditya" userId="S::auppulur@purdue.edu::faa64d52-a7b5-4f85-b437-142a735b6c9c" providerId="AD" clId="Web-{9DE43823-2D22-489C-B173-5624107C5853}" dt="2023-02-23T15:27:09.687" v="1" actId="20577"/>
      <pc:docMkLst>
        <pc:docMk/>
      </pc:docMkLst>
      <pc:sldChg chg="modSp">
        <pc:chgData name="Uppuluri, Aditya" userId="S::auppulur@purdue.edu::faa64d52-a7b5-4f85-b437-142a735b6c9c" providerId="AD" clId="Web-{9DE43823-2D22-489C-B173-5624107C5853}" dt="2023-02-23T15:27:09.687" v="1" actId="20577"/>
        <pc:sldMkLst>
          <pc:docMk/>
          <pc:sldMk cId="0" sldId="256"/>
        </pc:sldMkLst>
        <pc:spChg chg="mod">
          <ac:chgData name="Uppuluri, Aditya" userId="S::auppulur@purdue.edu::faa64d52-a7b5-4f85-b437-142a735b6c9c" providerId="AD" clId="Web-{9DE43823-2D22-489C-B173-5624107C5853}" dt="2023-02-23T15:27:09.687" v="1" actId="20577"/>
          <ac:spMkLst>
            <pc:docMk/>
            <pc:sldMk cId="0" sldId="256"/>
            <ac:spMk id="3" creationId="{FC8509A6-F39D-AC46-9F50-84F6F1FAE76C}"/>
          </ac:spMkLst>
        </pc:spChg>
      </pc:sldChg>
    </pc:docChg>
  </pc:docChgLst>
  <pc:docChgLst>
    <pc:chgData name="Chilla, Madhulika" userId="S::mchilla@purdue.edu::27d09bd1-4f8e-4e55-a7d7-b8657c31648a" providerId="AD" clId="Web-{098AEEFF-32C8-4CCF-94F7-1E3B8CC55D53}"/>
    <pc:docChg chg="modSld">
      <pc:chgData name="Chilla, Madhulika" userId="S::mchilla@purdue.edu::27d09bd1-4f8e-4e55-a7d7-b8657c31648a" providerId="AD" clId="Web-{098AEEFF-32C8-4CCF-94F7-1E3B8CC55D53}" dt="2023-02-23T14:56:44.971" v="64" actId="1076"/>
      <pc:docMkLst>
        <pc:docMk/>
      </pc:docMkLst>
      <pc:sldChg chg="modSp">
        <pc:chgData name="Chilla, Madhulika" userId="S::mchilla@purdue.edu::27d09bd1-4f8e-4e55-a7d7-b8657c31648a" providerId="AD" clId="Web-{098AEEFF-32C8-4CCF-94F7-1E3B8CC55D53}" dt="2023-02-23T14:56:44.971" v="64" actId="1076"/>
        <pc:sldMkLst>
          <pc:docMk/>
          <pc:sldMk cId="946957637" sldId="294"/>
        </pc:sldMkLst>
        <pc:spChg chg="mod">
          <ac:chgData name="Chilla, Madhulika" userId="S::mchilla@purdue.edu::27d09bd1-4f8e-4e55-a7d7-b8657c31648a" providerId="AD" clId="Web-{098AEEFF-32C8-4CCF-94F7-1E3B8CC55D53}" dt="2023-02-23T14:56:44.971" v="64" actId="1076"/>
          <ac:spMkLst>
            <pc:docMk/>
            <pc:sldMk cId="946957637" sldId="294"/>
            <ac:spMk id="7" creationId="{82EA1E25-BFEE-A482-3BBA-6B9E0D74DA13}"/>
          </ac:spMkLst>
        </pc:spChg>
        <pc:spChg chg="mod">
          <ac:chgData name="Chilla, Madhulika" userId="S::mchilla@purdue.edu::27d09bd1-4f8e-4e55-a7d7-b8657c31648a" providerId="AD" clId="Web-{098AEEFF-32C8-4CCF-94F7-1E3B8CC55D53}" dt="2023-02-23T12:53:34.014" v="16" actId="20577"/>
          <ac:spMkLst>
            <pc:docMk/>
            <pc:sldMk cId="946957637" sldId="294"/>
            <ac:spMk id="10" creationId="{6A128947-C705-7610-B3CA-0633F2A03742}"/>
          </ac:spMkLst>
        </pc:spChg>
        <pc:picChg chg="mod">
          <ac:chgData name="Chilla, Madhulika" userId="S::mchilla@purdue.edu::27d09bd1-4f8e-4e55-a7d7-b8657c31648a" providerId="AD" clId="Web-{098AEEFF-32C8-4CCF-94F7-1E3B8CC55D53}" dt="2023-02-23T14:56:38.564" v="63" actId="1076"/>
          <ac:picMkLst>
            <pc:docMk/>
            <pc:sldMk cId="946957637" sldId="294"/>
            <ac:picMk id="5" creationId="{E59FDED7-11FE-55FA-0463-73E7CDCA8E15}"/>
          </ac:picMkLst>
        </pc:picChg>
      </pc:sldChg>
      <pc:sldChg chg="modSp">
        <pc:chgData name="Chilla, Madhulika" userId="S::mchilla@purdue.edu::27d09bd1-4f8e-4e55-a7d7-b8657c31648a" providerId="AD" clId="Web-{098AEEFF-32C8-4CCF-94F7-1E3B8CC55D53}" dt="2023-02-23T14:54:42.388" v="62" actId="1076"/>
        <pc:sldMkLst>
          <pc:docMk/>
          <pc:sldMk cId="230283745" sldId="296"/>
        </pc:sldMkLst>
        <pc:picChg chg="mod">
          <ac:chgData name="Chilla, Madhulika" userId="S::mchilla@purdue.edu::27d09bd1-4f8e-4e55-a7d7-b8657c31648a" providerId="AD" clId="Web-{098AEEFF-32C8-4CCF-94F7-1E3B8CC55D53}" dt="2023-02-23T14:54:42.388" v="62" actId="1076"/>
          <ac:picMkLst>
            <pc:docMk/>
            <pc:sldMk cId="230283745" sldId="296"/>
            <ac:picMk id="7" creationId="{E82FD0C9-8FED-ECAE-9DE5-F259CB4242AE}"/>
          </ac:picMkLst>
        </pc:picChg>
      </pc:sldChg>
      <pc:sldChg chg="addSp delSp modSp">
        <pc:chgData name="Chilla, Madhulika" userId="S::mchilla@purdue.edu::27d09bd1-4f8e-4e55-a7d7-b8657c31648a" providerId="AD" clId="Web-{098AEEFF-32C8-4CCF-94F7-1E3B8CC55D53}" dt="2023-02-23T13:44:27.323" v="38" actId="1076"/>
        <pc:sldMkLst>
          <pc:docMk/>
          <pc:sldMk cId="157841130" sldId="297"/>
        </pc:sldMkLst>
        <pc:spChg chg="mod">
          <ac:chgData name="Chilla, Madhulika" userId="S::mchilla@purdue.edu::27d09bd1-4f8e-4e55-a7d7-b8657c31648a" providerId="AD" clId="Web-{098AEEFF-32C8-4CCF-94F7-1E3B8CC55D53}" dt="2023-02-23T13:44:27.323" v="38" actId="1076"/>
          <ac:spMkLst>
            <pc:docMk/>
            <pc:sldMk cId="157841130" sldId="297"/>
            <ac:spMk id="2" creationId="{68428AF6-DA52-B355-38E5-57E8859703F6}"/>
          </ac:spMkLst>
        </pc:spChg>
        <pc:spChg chg="del mod">
          <ac:chgData name="Chilla, Madhulika" userId="S::mchilla@purdue.edu::27d09bd1-4f8e-4e55-a7d7-b8657c31648a" providerId="AD" clId="Web-{098AEEFF-32C8-4CCF-94F7-1E3B8CC55D53}" dt="2023-02-23T13:43:36.275" v="26"/>
          <ac:spMkLst>
            <pc:docMk/>
            <pc:sldMk cId="157841130" sldId="297"/>
            <ac:spMk id="3" creationId="{85599A20-2711-3690-D4F8-12AFA03A67C7}"/>
          </ac:spMkLst>
        </pc:spChg>
        <pc:spChg chg="add mod">
          <ac:chgData name="Chilla, Madhulika" userId="S::mchilla@purdue.edu::27d09bd1-4f8e-4e55-a7d7-b8657c31648a" providerId="AD" clId="Web-{098AEEFF-32C8-4CCF-94F7-1E3B8CC55D53}" dt="2023-02-23T13:43:55.963" v="31" actId="1076"/>
          <ac:spMkLst>
            <pc:docMk/>
            <pc:sldMk cId="157841130" sldId="297"/>
            <ac:spMk id="4" creationId="{BC15475B-1317-220D-3FC1-80361361D17A}"/>
          </ac:spMkLst>
        </pc:spChg>
        <pc:spChg chg="add mod">
          <ac:chgData name="Chilla, Madhulika" userId="S::mchilla@purdue.edu::27d09bd1-4f8e-4e55-a7d7-b8657c31648a" providerId="AD" clId="Web-{098AEEFF-32C8-4CCF-94F7-1E3B8CC55D53}" dt="2023-02-23T13:44:21.088" v="37" actId="14100"/>
          <ac:spMkLst>
            <pc:docMk/>
            <pc:sldMk cId="157841130" sldId="297"/>
            <ac:spMk id="7" creationId="{509D0181-8DA6-33AA-11E8-A20DA336A0EC}"/>
          </ac:spMkLst>
        </pc:spChg>
        <pc:picChg chg="add mod">
          <ac:chgData name="Chilla, Madhulika" userId="S::mchilla@purdue.edu::27d09bd1-4f8e-4e55-a7d7-b8657c31648a" providerId="AD" clId="Web-{098AEEFF-32C8-4CCF-94F7-1E3B8CC55D53}" dt="2023-02-23T13:43:59.979" v="33" actId="1076"/>
          <ac:picMkLst>
            <pc:docMk/>
            <pc:sldMk cId="157841130" sldId="297"/>
            <ac:picMk id="5" creationId="{84867871-5832-C259-F914-42295EB0BA47}"/>
          </ac:picMkLst>
        </pc:picChg>
        <pc:picChg chg="mod">
          <ac:chgData name="Chilla, Madhulika" userId="S::mchilla@purdue.edu::27d09bd1-4f8e-4e55-a7d7-b8657c31648a" providerId="AD" clId="Web-{098AEEFF-32C8-4CCF-94F7-1E3B8CC55D53}" dt="2023-02-23T13:43:59.932" v="32" actId="14100"/>
          <ac:picMkLst>
            <pc:docMk/>
            <pc:sldMk cId="157841130" sldId="297"/>
            <ac:picMk id="6" creationId="{1377F877-2C2F-8615-0850-AC3702637560}"/>
          </ac:picMkLst>
        </pc:picChg>
        <pc:picChg chg="mod">
          <ac:chgData name="Chilla, Madhulika" userId="S::mchilla@purdue.edu::27d09bd1-4f8e-4e55-a7d7-b8657c31648a" providerId="AD" clId="Web-{098AEEFF-32C8-4CCF-94F7-1E3B8CC55D53}" dt="2023-02-23T13:44:04.197" v="34" actId="1076"/>
          <ac:picMkLst>
            <pc:docMk/>
            <pc:sldMk cId="157841130" sldId="297"/>
            <ac:picMk id="16" creationId="{30102092-8804-3B61-C50F-47DE098570F7}"/>
          </ac:picMkLst>
        </pc:picChg>
      </pc:sldChg>
      <pc:sldChg chg="addSp modSp">
        <pc:chgData name="Chilla, Madhulika" userId="S::mchilla@purdue.edu::27d09bd1-4f8e-4e55-a7d7-b8657c31648a" providerId="AD" clId="Web-{098AEEFF-32C8-4CCF-94F7-1E3B8CC55D53}" dt="2023-02-23T14:39:40.405" v="60" actId="1076"/>
        <pc:sldMkLst>
          <pc:docMk/>
          <pc:sldMk cId="288336580" sldId="304"/>
        </pc:sldMkLst>
        <pc:spChg chg="add mod">
          <ac:chgData name="Chilla, Madhulika" userId="S::mchilla@purdue.edu::27d09bd1-4f8e-4e55-a7d7-b8657c31648a" providerId="AD" clId="Web-{098AEEFF-32C8-4CCF-94F7-1E3B8CC55D53}" dt="2023-02-23T14:39:33.014" v="59" actId="20577"/>
          <ac:spMkLst>
            <pc:docMk/>
            <pc:sldMk cId="288336580" sldId="304"/>
            <ac:spMk id="2" creationId="{7D02D88A-939D-A49C-220F-4681D2E028CA}"/>
          </ac:spMkLst>
        </pc:spChg>
        <pc:picChg chg="add mod">
          <ac:chgData name="Chilla, Madhulika" userId="S::mchilla@purdue.edu::27d09bd1-4f8e-4e55-a7d7-b8657c31648a" providerId="AD" clId="Web-{098AEEFF-32C8-4CCF-94F7-1E3B8CC55D53}" dt="2023-02-23T14:39:40.405" v="60" actId="1076"/>
          <ac:picMkLst>
            <pc:docMk/>
            <pc:sldMk cId="288336580" sldId="304"/>
            <ac:picMk id="3" creationId="{C65CE5FD-9DE3-2A5C-EA0A-B512155B69B2}"/>
          </ac:picMkLst>
        </pc:picChg>
      </pc:sldChg>
      <pc:sldChg chg="addSp">
        <pc:chgData name="Chilla, Madhulika" userId="S::mchilla@purdue.edu::27d09bd1-4f8e-4e55-a7d7-b8657c31648a" providerId="AD" clId="Web-{098AEEFF-32C8-4CCF-94F7-1E3B8CC55D53}" dt="2023-02-23T14:37:50.276" v="39"/>
        <pc:sldMkLst>
          <pc:docMk/>
          <pc:sldMk cId="4274870372" sldId="306"/>
        </pc:sldMkLst>
        <pc:spChg chg="add">
          <ac:chgData name="Chilla, Madhulika" userId="S::mchilla@purdue.edu::27d09bd1-4f8e-4e55-a7d7-b8657c31648a" providerId="AD" clId="Web-{098AEEFF-32C8-4CCF-94F7-1E3B8CC55D53}" dt="2023-02-23T14:37:50.276" v="39"/>
          <ac:spMkLst>
            <pc:docMk/>
            <pc:sldMk cId="4274870372" sldId="306"/>
            <ac:spMk id="3" creationId="{5CBD81E0-F1FF-F6BA-5149-45F572D4C74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mrahi_purdue_edu/Documents/Spring%20Mod%205%20MGMT672%20Adv%20BA/Data%20&amp;%20Programs/ProjectData_Sale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Sheet4!$B$19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Sheet4!$A$20:$A$23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Sheet4!$B$20:$B$23</c:f>
              <c:numCache>
                <c:formatCode>0</c:formatCode>
                <c:ptCount val="4"/>
                <c:pt idx="0">
                  <c:v>470383.19310000067</c:v>
                </c:pt>
                <c:pt idx="1">
                  <c:v>479442.50199999969</c:v>
                </c:pt>
                <c:pt idx="2">
                  <c:v>611325.75300000072</c:v>
                </c:pt>
                <c:pt idx="3">
                  <c:v>730889.71539999999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C6-6E4B-8AAD-47007285B645}"/>
            </c:ext>
          </c:extLst>
        </c:ser>
        <c:ser>
          <c:idx val="1"/>
          <c:order val="1"/>
          <c:tx>
            <c:strRef>
              <c:f>Sheet4!$C$19</c:f>
              <c:strCache>
                <c:ptCount val="1"/>
                <c:pt idx="0">
                  <c:v>Profits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Sheet4!$A$20:$A$23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Sheet4!$C$20:$C$23</c:f>
              <c:numCache>
                <c:formatCode>0</c:formatCode>
                <c:ptCount val="4"/>
                <c:pt idx="0">
                  <c:v>47292.725500000015</c:v>
                </c:pt>
                <c:pt idx="1">
                  <c:v>62881.529900000074</c:v>
                </c:pt>
                <c:pt idx="2">
                  <c:v>82941.101700000159</c:v>
                </c:pt>
                <c:pt idx="3">
                  <c:v>92346.875199999908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C6-6E4B-8AAD-47007285B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157344"/>
        <c:axId val="803694384"/>
      </c:lineChart>
      <c:lineChart>
        <c:grouping val="standard"/>
        <c:varyColors val="0"/>
        <c:ser>
          <c:idx val="2"/>
          <c:order val="2"/>
          <c:tx>
            <c:strRef>
              <c:f>Sheet4!$D$19</c:f>
              <c:strCache>
                <c:ptCount val="1"/>
                <c:pt idx="0">
                  <c:v>Returned Value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Sheet4!$A$20:$A$23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Sheet4!$D$20:$D$23</c:f>
              <c:numCache>
                <c:formatCode>0</c:formatCode>
                <c:ptCount val="4"/>
                <c:pt idx="0">
                  <c:v>27796.651999999976</c:v>
                </c:pt>
                <c:pt idx="1">
                  <c:v>37832.450000000012</c:v>
                </c:pt>
                <c:pt idx="2">
                  <c:v>39373.111999999994</c:v>
                </c:pt>
                <c:pt idx="3">
                  <c:v>75113.197100000005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C6-6E4B-8AAD-47007285B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359167"/>
        <c:axId val="1669693759"/>
      </c:lineChart>
      <c:catAx>
        <c:axId val="80415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94384"/>
        <c:crosses val="autoZero"/>
        <c:auto val="1"/>
        <c:lblAlgn val="ctr"/>
        <c:lblOffset val="100"/>
        <c:noMultiLvlLbl val="0"/>
      </c:catAx>
      <c:valAx>
        <c:axId val="803694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Sales, 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157344"/>
        <c:crosses val="autoZero"/>
        <c:crossBetween val="between"/>
      </c:valAx>
      <c:valAx>
        <c:axId val="16696937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Returned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359167"/>
        <c:crosses val="max"/>
        <c:crossBetween val="between"/>
      </c:valAx>
      <c:catAx>
        <c:axId val="16693591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696937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8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12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51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0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30153" y="925345"/>
            <a:ext cx="4727852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Advanced Business Analytics Final Project</a:t>
            </a:r>
            <a:br>
              <a:rPr lang="en" sz="4000"/>
            </a:br>
            <a:br>
              <a:rPr lang="en" sz="2000"/>
            </a:br>
            <a:r>
              <a:rPr lang="en" sz="2800"/>
              <a:t>Forecasting Customer Returns</a:t>
            </a:r>
            <a:endParaRPr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509A6-F39D-AC46-9F50-84F6F1FAE76C}"/>
              </a:ext>
            </a:extLst>
          </p:cNvPr>
          <p:cNvSpPr txBox="1"/>
          <p:nvPr/>
        </p:nvSpPr>
        <p:spPr>
          <a:xfrm>
            <a:off x="672790" y="3095219"/>
            <a:ext cx="2058941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b="1"/>
              <a:t>Section 3 Team 9</a:t>
            </a:r>
          </a:p>
          <a:p>
            <a:endParaRPr lang="en"/>
          </a:p>
          <a:p>
            <a:pPr marL="0"/>
            <a:r>
              <a:rPr lang="en-US" sz="1200"/>
              <a:t>Abhishek Nambiar</a:t>
            </a:r>
          </a:p>
          <a:p>
            <a:pPr marL="0"/>
            <a:r>
              <a:rPr lang="en-US" sz="1200"/>
              <a:t>Aditya Uppuluri</a:t>
            </a:r>
          </a:p>
          <a:p>
            <a:pPr marL="0"/>
            <a:r>
              <a:rPr lang="en-US" sz="1200"/>
              <a:t>Lavanya Karthikeyan</a:t>
            </a:r>
          </a:p>
          <a:p>
            <a:pPr marL="0"/>
            <a:r>
              <a:rPr lang="en-US" sz="1200"/>
              <a:t>Madhulika Chilla</a:t>
            </a:r>
          </a:p>
          <a:p>
            <a:pPr marL="0"/>
            <a:r>
              <a:rPr lang="en-US" sz="1200"/>
              <a:t>Mandeep Singh Rahi</a:t>
            </a:r>
          </a:p>
          <a:p>
            <a:pPr marL="0"/>
            <a:r>
              <a:rPr lang="en-US" sz="1200"/>
              <a:t>Tanveer Singh Sapra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CBD3E-AF6B-66E9-CA3A-5B409D7D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29" y="1275189"/>
            <a:ext cx="2891781" cy="25931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525A-E47B-F4FC-BE48-17202FB0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8986"/>
            <a:ext cx="2155371" cy="1018564"/>
          </a:xfrm>
        </p:spPr>
        <p:txBody>
          <a:bodyPr/>
          <a:lstStyle/>
          <a:p>
            <a:pPr algn="l"/>
            <a:r>
              <a:rPr lang="en-US"/>
              <a:t>No significant correlation found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A7E1E-B1DD-61CB-C7A0-A8B550F5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15" y="566168"/>
            <a:ext cx="5641585" cy="4165857"/>
          </a:xfrm>
          <a:prstGeom prst="rect">
            <a:avLst/>
          </a:prstGeom>
        </p:spPr>
      </p:pic>
      <p:sp>
        <p:nvSpPr>
          <p:cNvPr id="4" name="Google Shape;397;p22">
            <a:extLst>
              <a:ext uri="{FF2B5EF4-FFF2-40B4-BE49-F238E27FC236}">
                <a16:creationId xmlns:a16="http://schemas.microsoft.com/office/drawing/2014/main" id="{D777475E-C371-F75C-7332-87E8AC29C3E4}"/>
              </a:ext>
            </a:extLst>
          </p:cNvPr>
          <p:cNvSpPr txBox="1"/>
          <p:nvPr/>
        </p:nvSpPr>
        <p:spPr>
          <a:xfrm>
            <a:off x="457200" y="1930096"/>
            <a:ext cx="2347877" cy="7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(&gt;= 0.5 or &lt;= -0.5)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336266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0F5B-03BB-180B-8B00-3CE0B67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Non-stationary time series observed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69215-D545-C946-850B-051964750F26}"/>
              </a:ext>
            </a:extLst>
          </p:cNvPr>
          <p:cNvSpPr txBox="1"/>
          <p:nvPr/>
        </p:nvSpPr>
        <p:spPr>
          <a:xfrm>
            <a:off x="5670895" y="3404111"/>
            <a:ext cx="27873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significant ACF observed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299D693-BE5A-760D-30A5-4B95815D3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409259" y="1221968"/>
            <a:ext cx="4713193" cy="2348706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6D4E193-E88C-6489-B432-9606E1C3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76" y="1351999"/>
            <a:ext cx="2864224" cy="193523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2E96B79-ECD9-51A6-9319-101A7309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54" y="3899667"/>
            <a:ext cx="2991970" cy="84712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B1E9DF5-6139-5D47-8069-CD7AFCBB077B}"/>
              </a:ext>
            </a:extLst>
          </p:cNvPr>
          <p:cNvSpPr/>
          <p:nvPr/>
        </p:nvSpPr>
        <p:spPr>
          <a:xfrm>
            <a:off x="4287070" y="4272827"/>
            <a:ext cx="416859" cy="25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851ED-8A97-4B3F-183D-5555027A4035}"/>
              </a:ext>
            </a:extLst>
          </p:cNvPr>
          <p:cNvSpPr/>
          <p:nvPr/>
        </p:nvSpPr>
        <p:spPr>
          <a:xfrm>
            <a:off x="5060274" y="4185422"/>
            <a:ext cx="1741392" cy="42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Arial"/>
              </a:rPr>
              <a:t>Non-Stationary</a:t>
            </a:r>
          </a:p>
        </p:txBody>
      </p:sp>
    </p:spTree>
    <p:extLst>
      <p:ext uri="{BB962C8B-B14F-4D97-AF65-F5344CB8AC3E}">
        <p14:creationId xmlns:p14="http://schemas.microsoft.com/office/powerpoint/2010/main" val="5556449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8AF6-DA52-B355-38E5-57E88597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922"/>
            <a:ext cx="8229600" cy="481500"/>
          </a:xfrm>
        </p:spPr>
        <p:txBody>
          <a:bodyPr/>
          <a:lstStyle/>
          <a:p>
            <a:r>
              <a:rPr lang="en-US"/>
              <a:t>Auto Arima</a:t>
            </a:r>
          </a:p>
        </p:txBody>
      </p:sp>
      <p:pic>
        <p:nvPicPr>
          <p:cNvPr id="16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102092-8804-3B61-C50F-47DE0985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1" y="3990167"/>
            <a:ext cx="3866028" cy="800587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77F877-2C2F-8615-0850-AC370263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8" y="1073370"/>
            <a:ext cx="2985247" cy="2405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5475B-1317-220D-3FC1-80361361D17A}"/>
              </a:ext>
            </a:extLst>
          </p:cNvPr>
          <p:cNvSpPr txBox="1"/>
          <p:nvPr/>
        </p:nvSpPr>
        <p:spPr>
          <a:xfrm>
            <a:off x="699246" y="4124885"/>
            <a:ext cx="3654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No significant autocorrelation factor observed</a:t>
            </a:r>
          </a:p>
          <a:p>
            <a:pPr algn="l"/>
            <a:endParaRPr lang="en-US"/>
          </a:p>
        </p:txBody>
      </p:sp>
      <p:pic>
        <p:nvPicPr>
          <p:cNvPr id="5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867871-5832-C259-F914-42295EB0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06" y="1073968"/>
            <a:ext cx="2904564" cy="24038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09D0181-8DA6-33AA-11E8-A20DA336A0EC}"/>
              </a:ext>
            </a:extLst>
          </p:cNvPr>
          <p:cNvSpPr/>
          <p:nvPr/>
        </p:nvSpPr>
        <p:spPr>
          <a:xfrm>
            <a:off x="5042647" y="3398744"/>
            <a:ext cx="389964" cy="591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1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7455-8977-B603-5366-BD398C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341"/>
            <a:ext cx="8229600" cy="481500"/>
          </a:xfrm>
        </p:spPr>
        <p:txBody>
          <a:bodyPr/>
          <a:lstStyle/>
          <a:p>
            <a:r>
              <a:rPr lang="en-US"/>
              <a:t>Moving on to smoothing models</a:t>
            </a:r>
          </a:p>
        </p:txBody>
      </p:sp>
      <p:pic>
        <p:nvPicPr>
          <p:cNvPr id="3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28DB5F-B260-AFD3-DD72-9FBDD252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940389"/>
            <a:ext cx="3556746" cy="2906374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9FDED7-11FE-55FA-0463-73E7CDCA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3" y="940802"/>
            <a:ext cx="2931460" cy="229371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2EA1E25-BFEE-A482-3BBA-6B9E0D74DA13}"/>
              </a:ext>
            </a:extLst>
          </p:cNvPr>
          <p:cNvSpPr/>
          <p:nvPr/>
        </p:nvSpPr>
        <p:spPr>
          <a:xfrm rot="19980000">
            <a:off x="6855467" y="3296564"/>
            <a:ext cx="396688" cy="53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309CE50-054C-A3ED-A835-E864BA2C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24" y="3842610"/>
            <a:ext cx="3946711" cy="86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28947-C705-7610-B3CA-0633F2A03742}"/>
              </a:ext>
            </a:extLst>
          </p:cNvPr>
          <p:cNvSpPr txBox="1"/>
          <p:nvPr/>
        </p:nvSpPr>
        <p:spPr>
          <a:xfrm>
            <a:off x="670296" y="4122275"/>
            <a:ext cx="33382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Models not giving best results </a:t>
            </a:r>
          </a:p>
        </p:txBody>
      </p:sp>
    </p:spTree>
    <p:extLst>
      <p:ext uri="{BB962C8B-B14F-4D97-AF65-F5344CB8AC3E}">
        <p14:creationId xmlns:p14="http://schemas.microsoft.com/office/powerpoint/2010/main" val="9469576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826394-6E6F-509D-3D54-78F6E4C0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7" y="948776"/>
            <a:ext cx="5023922" cy="387923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3656AFD-AD7F-6181-E410-59F72A30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72200"/>
              </p:ext>
            </p:extLst>
          </p:nvPr>
        </p:nvGraphicFramePr>
        <p:xfrm>
          <a:off x="5279315" y="2218894"/>
          <a:ext cx="3587662" cy="252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31">
                  <a:extLst>
                    <a:ext uri="{9D8B030D-6E8A-4147-A177-3AD203B41FA5}">
                      <a16:colId xmlns:a16="http://schemas.microsoft.com/office/drawing/2014/main" val="1480129976"/>
                    </a:ext>
                  </a:extLst>
                </a:gridCol>
                <a:gridCol w="1793831">
                  <a:extLst>
                    <a:ext uri="{9D8B030D-6E8A-4147-A177-3AD203B41FA5}">
                      <a16:colId xmlns:a16="http://schemas.microsoft.com/office/drawing/2014/main" val="1067195816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Month-Year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Forecasted 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47172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0.1172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23689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0.0777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6464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0.0879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73101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0.0871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58740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0.0820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02326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0.0703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83405"/>
                  </a:ext>
                </a:extLst>
              </a:tr>
            </a:tbl>
          </a:graphicData>
        </a:graphic>
      </p:graphicFrame>
      <p:pic>
        <p:nvPicPr>
          <p:cNvPr id="3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7B8A9CE-7FA7-C0E6-9113-7AA7D2F6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88" y="945742"/>
            <a:ext cx="3899647" cy="851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776A4E0-1785-20C9-C712-EA025A335FDB}"/>
              </a:ext>
            </a:extLst>
          </p:cNvPr>
          <p:cNvSpPr txBox="1">
            <a:spLocks/>
          </p:cNvSpPr>
          <p:nvPr/>
        </p:nvSpPr>
        <p:spPr>
          <a:xfrm>
            <a:off x="457200" y="2219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/>
              <a:t>Finalized on Holt-Winters’ method</a:t>
            </a:r>
          </a:p>
        </p:txBody>
      </p:sp>
    </p:spTree>
    <p:extLst>
      <p:ext uri="{BB962C8B-B14F-4D97-AF65-F5344CB8AC3E}">
        <p14:creationId xmlns:p14="http://schemas.microsoft.com/office/powerpoint/2010/main" val="4165580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17CA-C732-44ED-E037-9646A102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516"/>
            <a:ext cx="8229600" cy="481500"/>
          </a:xfrm>
        </p:spPr>
        <p:txBody>
          <a:bodyPr/>
          <a:lstStyle/>
          <a:p>
            <a:r>
              <a:rPr lang="en-US"/>
              <a:t>Particularly forecasting for West region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1F385D-EB91-85EB-D3D2-80CA7F31C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69585"/>
              </p:ext>
            </p:extLst>
          </p:nvPr>
        </p:nvGraphicFramePr>
        <p:xfrm>
          <a:off x="5279316" y="2174659"/>
          <a:ext cx="3587662" cy="252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31">
                  <a:extLst>
                    <a:ext uri="{9D8B030D-6E8A-4147-A177-3AD203B41FA5}">
                      <a16:colId xmlns:a16="http://schemas.microsoft.com/office/drawing/2014/main" val="1480129976"/>
                    </a:ext>
                  </a:extLst>
                </a:gridCol>
                <a:gridCol w="1793831">
                  <a:extLst>
                    <a:ext uri="{9D8B030D-6E8A-4147-A177-3AD203B41FA5}">
                      <a16:colId xmlns:a16="http://schemas.microsoft.com/office/drawing/2014/main" val="1067195816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Month-Year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Forecasted 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47172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  <a:cs typeface="Arial"/>
                        </a:rPr>
                        <a:t>Jan-2018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0.2930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23689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Feb-2018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0.1980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6464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Mar-2018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0.1727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73101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Apr-2018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0.2567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58740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May-2018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0.1797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02326"/>
                  </a:ext>
                </a:extLst>
              </a:tr>
              <a:tr h="3601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June-2018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  <a:cs typeface="Arial"/>
                        </a:rPr>
                        <a:t>0.1223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834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2FD0C9-8FED-ECAE-9DE5-F259CB4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4" y="960497"/>
            <a:ext cx="5017188" cy="386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1F098-C83A-F39A-A8A7-50E627DF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82" y="982333"/>
            <a:ext cx="3640330" cy="466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0B06D0-70A0-43FB-F647-71FF17745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12"/>
          <a:stretch/>
        </p:blipFill>
        <p:spPr>
          <a:xfrm>
            <a:off x="5252982" y="1473031"/>
            <a:ext cx="804059" cy="466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9147-DD95-FB5C-FE7D-22731D3219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899"/>
          <a:stretch/>
        </p:blipFill>
        <p:spPr>
          <a:xfrm>
            <a:off x="6057041" y="1479523"/>
            <a:ext cx="2836271" cy="46358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0A7520-535D-4DF8-5911-EA69349CE178}"/>
              </a:ext>
            </a:extLst>
          </p:cNvPr>
          <p:cNvSpPr/>
          <p:nvPr/>
        </p:nvSpPr>
        <p:spPr>
          <a:xfrm>
            <a:off x="6778936" y="963006"/>
            <a:ext cx="873149" cy="4890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3C733-11FB-4E1F-5AB4-A098DF55B95A}"/>
              </a:ext>
            </a:extLst>
          </p:cNvPr>
          <p:cNvSpPr/>
          <p:nvPr/>
        </p:nvSpPr>
        <p:spPr>
          <a:xfrm>
            <a:off x="6225297" y="1453380"/>
            <a:ext cx="873149" cy="4890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7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1331840" y="3713222"/>
            <a:ext cx="6480319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1433642" y="3801848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1331841" y="2883772"/>
            <a:ext cx="6480319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1331841" y="2052697"/>
            <a:ext cx="6480319" cy="83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1331839" y="1221272"/>
            <a:ext cx="6480321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457200" y="38698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2398791" y="1346222"/>
            <a:ext cx="5320611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Focus on West region to forecast and reduce return rate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2398791" y="2159471"/>
            <a:ext cx="532061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Monitor category-wise and city-wise return rates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7" name="Google Shape;947;p32"/>
          <p:cNvSpPr txBox="1"/>
          <p:nvPr/>
        </p:nvSpPr>
        <p:spPr>
          <a:xfrm>
            <a:off x="2398791" y="3005920"/>
            <a:ext cx="532061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Collect additional returns data to improve forecasting</a:t>
            </a:r>
          </a:p>
        </p:txBody>
      </p:sp>
      <p:sp>
        <p:nvSpPr>
          <p:cNvPr id="951" name="Google Shape;951;p32"/>
          <p:cNvSpPr txBox="1"/>
          <p:nvPr/>
        </p:nvSpPr>
        <p:spPr>
          <a:xfrm>
            <a:off x="2398790" y="3819222"/>
            <a:ext cx="5320611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Adopt multivariate time series forecasting in the future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1433642" y="1310848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1433642" y="2140423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1433642" y="2970348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579430" y="1482565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579428" y="2286190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579434" y="3120518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579430" y="3948664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01886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5996-1D3C-40CC-78B0-C2751C0E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1000"/>
            <a:ext cx="8229600" cy="481500"/>
          </a:xfrm>
        </p:spPr>
        <p:txBody>
          <a:bodyPr/>
          <a:lstStyle/>
          <a:p>
            <a:r>
              <a:rPr lang="en-US" sz="480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D81E0-F1FF-F6BA-5149-45F572D4C740}"/>
              </a:ext>
            </a:extLst>
          </p:cNvPr>
          <p:cNvSpPr txBox="1"/>
          <p:nvPr/>
        </p:nvSpPr>
        <p:spPr>
          <a:xfrm>
            <a:off x="1928812" y="375047"/>
            <a:ext cx="5111353" cy="610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03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2393999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2393999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2393999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66084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Steps followed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689011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Problem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2393999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72923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689011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689011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126272" y="1689011"/>
            <a:ext cx="190260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915388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915392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915391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936179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B4F1-FE16-A33F-BEC7-ACBBB441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5027"/>
            <a:ext cx="8229600" cy="481500"/>
          </a:xfrm>
        </p:spPr>
        <p:txBody>
          <a:bodyPr/>
          <a:lstStyle/>
          <a:p>
            <a:r>
              <a:rPr lang="en-US" sz="2800"/>
              <a:t>Defining the business problem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F0F583-60AA-8066-3820-B8B1B1467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742307"/>
              </p:ext>
            </p:extLst>
          </p:nvPr>
        </p:nvGraphicFramePr>
        <p:xfrm>
          <a:off x="4114800" y="16908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633;p28">
            <a:extLst>
              <a:ext uri="{FF2B5EF4-FFF2-40B4-BE49-F238E27FC236}">
                <a16:creationId xmlns:a16="http://schemas.microsoft.com/office/drawing/2014/main" id="{86AE13D2-366E-D9C6-BDA7-F92CDD466105}"/>
              </a:ext>
            </a:extLst>
          </p:cNvPr>
          <p:cNvSpPr txBox="1"/>
          <p:nvPr/>
        </p:nvSpPr>
        <p:spPr>
          <a:xfrm>
            <a:off x="665356" y="1400873"/>
            <a:ext cx="311119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Steady increase in sales and profits for the business</a:t>
            </a:r>
            <a:endParaRPr lang="en-US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>
              <a:latin typeface="Roboto"/>
              <a:ea typeface="Roboto"/>
              <a:cs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But, returned value crossing more than </a:t>
            </a:r>
            <a:r>
              <a:rPr lang="en-US" b="1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of sales value in 2017</a:t>
            </a:r>
            <a:endParaRPr lang="en-US">
              <a:latin typeface="Roboto"/>
              <a:ea typeface="Roboto"/>
              <a:cs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Puts future sales planning at risk</a:t>
            </a:r>
            <a:endParaRPr lang="en-US">
              <a:latin typeface="Roboto"/>
              <a:ea typeface="Roboto"/>
              <a:cs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>
              <a:latin typeface="Roboto"/>
              <a:ea typeface="Roboto"/>
              <a:cs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Expected to increase in the future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with eCommerce</a:t>
            </a:r>
            <a:endParaRPr lang="en-US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06819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7B0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347198" y="411475"/>
            <a:ext cx="8229600" cy="484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Other than losing almost 10% of revenue,</a:t>
            </a:r>
            <a:br>
              <a:rPr lang="en" sz="2800">
                <a:solidFill>
                  <a:schemeClr val="dk1"/>
                </a:solidFill>
              </a:rPr>
            </a:br>
            <a:r>
              <a:rPr lang="en" sz="2800">
                <a:solidFill>
                  <a:schemeClr val="dk1"/>
                </a:solidFill>
              </a:rPr>
              <a:t>additional costs are incurred on customer returns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411434" y="39451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4899243" y="1306900"/>
            <a:ext cx="3536782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 of receiving return from customer,</a:t>
            </a:r>
            <a:b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storage, processing for resale or disposal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Inbound Processing</a:t>
            </a: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4899243" y="1882950"/>
            <a:ext cx="3536782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 of processing “free” replacement order, return to vendor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4899243" y="2468538"/>
            <a:ext cx="3536782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Lost CAC and Gross Margins</a:t>
            </a:r>
            <a:b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the returned order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4894830" y="3029263"/>
            <a:ext cx="354119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Potential loss of customers and</a:t>
            </a:r>
            <a:b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reduced Lifetime Value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Outbound Processing</a:t>
            </a: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Lost Profits</a:t>
            </a: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Customer Confidence</a:t>
            </a:r>
            <a:endParaRPr lang="en-US" sz="14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40157" y="3541966"/>
            <a:ext cx="1782992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Customer Service Costs</a:t>
            </a:r>
          </a:p>
        </p:txBody>
      </p:sp>
      <p:sp>
        <p:nvSpPr>
          <p:cNvPr id="889" name="Google Shape;889;p31"/>
          <p:cNvSpPr txBox="1"/>
          <p:nvPr/>
        </p:nvSpPr>
        <p:spPr>
          <a:xfrm>
            <a:off x="2624836" y="4002400"/>
            <a:ext cx="1815846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Environmental Costs</a:t>
            </a: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4894830" y="3610663"/>
            <a:ext cx="354119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 of return correspondence,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additional labor costs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4899243" y="4192063"/>
            <a:ext cx="3536782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product must be disposed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(indu</a:t>
            </a: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average: 10% of all returns)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 of Customer Returns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826E316A-EC31-5BD8-C007-5B228FF5D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837" y="2313999"/>
            <a:ext cx="515502" cy="5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201486" y="1386281"/>
            <a:ext cx="2800897" cy="1357181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62982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description and aggregation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374234" y="1522058"/>
            <a:ext cx="1861687" cy="3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Order Data</a:t>
            </a:r>
          </a:p>
        </p:txBody>
      </p:sp>
      <p:sp>
        <p:nvSpPr>
          <p:cNvPr id="106" name="Google Shape;106;p16"/>
          <p:cNvSpPr txBox="1"/>
          <p:nvPr/>
        </p:nvSpPr>
        <p:spPr>
          <a:xfrm>
            <a:off x="1374235" y="1819831"/>
            <a:ext cx="2362791" cy="92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Collection of sales orders with relevant features</a:t>
            </a:r>
          </a:p>
        </p:txBody>
      </p:sp>
      <p:sp>
        <p:nvSpPr>
          <p:cNvPr id="132" name="Google Shape;132;p16"/>
          <p:cNvSpPr/>
          <p:nvPr/>
        </p:nvSpPr>
        <p:spPr>
          <a:xfrm>
            <a:off x="2879607" y="857917"/>
            <a:ext cx="1194473" cy="1102833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3140625" y="1102696"/>
            <a:ext cx="667880" cy="565398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0B90791D-E823-50D2-35BF-7A2CA146C2A3}"/>
              </a:ext>
            </a:extLst>
          </p:cNvPr>
          <p:cNvSpPr/>
          <p:nvPr/>
        </p:nvSpPr>
        <p:spPr>
          <a:xfrm>
            <a:off x="5069920" y="1386281"/>
            <a:ext cx="2800897" cy="135718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5;p16">
            <a:extLst>
              <a:ext uri="{FF2B5EF4-FFF2-40B4-BE49-F238E27FC236}">
                <a16:creationId xmlns:a16="http://schemas.microsoft.com/office/drawing/2014/main" id="{C47CB724-C893-1D01-A033-31A6BDE7DCBB}"/>
              </a:ext>
            </a:extLst>
          </p:cNvPr>
          <p:cNvSpPr txBox="1"/>
          <p:nvPr/>
        </p:nvSpPr>
        <p:spPr>
          <a:xfrm>
            <a:off x="5114375" y="1520706"/>
            <a:ext cx="1861687" cy="3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Returns Data</a:t>
            </a: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DADB762C-C2BD-C309-F6D8-64C17F77B0C4}"/>
              </a:ext>
            </a:extLst>
          </p:cNvPr>
          <p:cNvSpPr txBox="1"/>
          <p:nvPr/>
        </p:nvSpPr>
        <p:spPr>
          <a:xfrm>
            <a:off x="5141617" y="1819831"/>
            <a:ext cx="2463843" cy="923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Join c</a:t>
            </a:r>
            <a:r>
              <a:rPr lang="en-US" sz="14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ollection of returned sales orders</a:t>
            </a:r>
          </a:p>
        </p:txBody>
      </p:sp>
      <p:sp>
        <p:nvSpPr>
          <p:cNvPr id="5" name="Google Shape;132;p16">
            <a:extLst>
              <a:ext uri="{FF2B5EF4-FFF2-40B4-BE49-F238E27FC236}">
                <a16:creationId xmlns:a16="http://schemas.microsoft.com/office/drawing/2014/main" id="{E26B9C2E-E3E4-38B7-CCBC-529CA0D4B9DE}"/>
              </a:ext>
            </a:extLst>
          </p:cNvPr>
          <p:cNvSpPr/>
          <p:nvPr/>
        </p:nvSpPr>
        <p:spPr>
          <a:xfrm>
            <a:off x="6748041" y="857917"/>
            <a:ext cx="1194473" cy="1102833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39;p16">
            <a:extLst>
              <a:ext uri="{FF2B5EF4-FFF2-40B4-BE49-F238E27FC236}">
                <a16:creationId xmlns:a16="http://schemas.microsoft.com/office/drawing/2014/main" id="{878C5D4C-C5A2-2BE9-D942-E86005B1BDCC}"/>
              </a:ext>
            </a:extLst>
          </p:cNvPr>
          <p:cNvGrpSpPr/>
          <p:nvPr/>
        </p:nvGrpSpPr>
        <p:grpSpPr>
          <a:xfrm>
            <a:off x="7011337" y="1112976"/>
            <a:ext cx="667880" cy="565398"/>
            <a:chOff x="-62151950" y="4111775"/>
            <a:chExt cx="318225" cy="316650"/>
          </a:xfrm>
        </p:grpSpPr>
        <p:sp>
          <p:nvSpPr>
            <p:cNvPr id="12" name="Google Shape;140;p16">
              <a:extLst>
                <a:ext uri="{FF2B5EF4-FFF2-40B4-BE49-F238E27FC236}">
                  <a16:creationId xmlns:a16="http://schemas.microsoft.com/office/drawing/2014/main" id="{6D021FAD-40AD-502F-5649-45A73DEDC767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1;p16">
              <a:extLst>
                <a:ext uri="{FF2B5EF4-FFF2-40B4-BE49-F238E27FC236}">
                  <a16:creationId xmlns:a16="http://schemas.microsoft.com/office/drawing/2014/main" id="{71C87143-1FF7-5D9A-2AE7-CE833E7908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;p16">
              <a:extLst>
                <a:ext uri="{FF2B5EF4-FFF2-40B4-BE49-F238E27FC236}">
                  <a16:creationId xmlns:a16="http://schemas.microsoft.com/office/drawing/2014/main" id="{286BC29B-00BB-B7DD-D2A4-0674E2138E20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;p16">
              <a:extLst>
                <a:ext uri="{FF2B5EF4-FFF2-40B4-BE49-F238E27FC236}">
                  <a16:creationId xmlns:a16="http://schemas.microsoft.com/office/drawing/2014/main" id="{F61E6F9F-1EF9-478A-83A1-2AB1BE423C87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3;p16">
            <a:extLst>
              <a:ext uri="{FF2B5EF4-FFF2-40B4-BE49-F238E27FC236}">
                <a16:creationId xmlns:a16="http://schemas.microsoft.com/office/drawing/2014/main" id="{508BA68B-7975-D172-17FB-FC0AF1CDC246}"/>
              </a:ext>
            </a:extLst>
          </p:cNvPr>
          <p:cNvSpPr/>
          <p:nvPr/>
        </p:nvSpPr>
        <p:spPr>
          <a:xfrm>
            <a:off x="5069920" y="3413283"/>
            <a:ext cx="2800897" cy="1357181"/>
          </a:xfrm>
          <a:prstGeom prst="roundRect">
            <a:avLst>
              <a:gd name="adj" fmla="val 11451"/>
            </a:avLst>
          </a:prstGeom>
          <a:solidFill>
            <a:srgbClr val="31A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5;p16">
            <a:extLst>
              <a:ext uri="{FF2B5EF4-FFF2-40B4-BE49-F238E27FC236}">
                <a16:creationId xmlns:a16="http://schemas.microsoft.com/office/drawing/2014/main" id="{CB1058B2-CCB4-CA4C-E3A2-B596209F9CCD}"/>
              </a:ext>
            </a:extLst>
          </p:cNvPr>
          <p:cNvSpPr txBox="1"/>
          <p:nvPr/>
        </p:nvSpPr>
        <p:spPr>
          <a:xfrm>
            <a:off x="5242668" y="3594840"/>
            <a:ext cx="1861687" cy="3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Aggregate</a:t>
            </a:r>
          </a:p>
        </p:txBody>
      </p:sp>
      <p:sp>
        <p:nvSpPr>
          <p:cNvPr id="20" name="Google Shape;106;p16">
            <a:extLst>
              <a:ext uri="{FF2B5EF4-FFF2-40B4-BE49-F238E27FC236}">
                <a16:creationId xmlns:a16="http://schemas.microsoft.com/office/drawing/2014/main" id="{097B7D9F-5E70-3D2F-8F7C-289A453E22D3}"/>
              </a:ext>
            </a:extLst>
          </p:cNvPr>
          <p:cNvSpPr txBox="1"/>
          <p:nvPr/>
        </p:nvSpPr>
        <p:spPr>
          <a:xfrm>
            <a:off x="5242669" y="4149304"/>
            <a:ext cx="2362791" cy="48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At monthly level granularity</a:t>
            </a: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32;p16">
            <a:extLst>
              <a:ext uri="{FF2B5EF4-FFF2-40B4-BE49-F238E27FC236}">
                <a16:creationId xmlns:a16="http://schemas.microsoft.com/office/drawing/2014/main" id="{52A2BEEC-FA6B-56A4-6490-6602678CE7ED}"/>
              </a:ext>
            </a:extLst>
          </p:cNvPr>
          <p:cNvSpPr/>
          <p:nvPr/>
        </p:nvSpPr>
        <p:spPr>
          <a:xfrm>
            <a:off x="6748041" y="2884919"/>
            <a:ext cx="1194473" cy="1102833"/>
          </a:xfrm>
          <a:prstGeom prst="ellipse">
            <a:avLst/>
          </a:prstGeom>
          <a:solidFill>
            <a:srgbClr val="31ABD9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3;p16">
            <a:extLst>
              <a:ext uri="{FF2B5EF4-FFF2-40B4-BE49-F238E27FC236}">
                <a16:creationId xmlns:a16="http://schemas.microsoft.com/office/drawing/2014/main" id="{E3D8B6CB-1258-FF31-97F4-DE22C23DEB8F}"/>
              </a:ext>
            </a:extLst>
          </p:cNvPr>
          <p:cNvSpPr/>
          <p:nvPr/>
        </p:nvSpPr>
        <p:spPr>
          <a:xfrm>
            <a:off x="1201486" y="3426047"/>
            <a:ext cx="2800897" cy="1357181"/>
          </a:xfrm>
          <a:prstGeom prst="roundRect">
            <a:avLst>
              <a:gd name="adj" fmla="val 11451"/>
            </a:avLst>
          </a:prstGeom>
          <a:solidFill>
            <a:srgbClr val="5E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5;p16">
            <a:extLst>
              <a:ext uri="{FF2B5EF4-FFF2-40B4-BE49-F238E27FC236}">
                <a16:creationId xmlns:a16="http://schemas.microsoft.com/office/drawing/2014/main" id="{2C131C2F-1BC0-1383-19B0-D4A1CB922881}"/>
              </a:ext>
            </a:extLst>
          </p:cNvPr>
          <p:cNvSpPr txBox="1"/>
          <p:nvPr/>
        </p:nvSpPr>
        <p:spPr>
          <a:xfrm>
            <a:off x="1323708" y="3625077"/>
            <a:ext cx="1818776" cy="3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Calculate</a:t>
            </a:r>
          </a:p>
        </p:txBody>
      </p:sp>
      <p:sp>
        <p:nvSpPr>
          <p:cNvPr id="35" name="Google Shape;106;p16">
            <a:extLst>
              <a:ext uri="{FF2B5EF4-FFF2-40B4-BE49-F238E27FC236}">
                <a16:creationId xmlns:a16="http://schemas.microsoft.com/office/drawing/2014/main" id="{6F98C8BE-F9DB-E34B-A263-10C30A0F644C}"/>
              </a:ext>
            </a:extLst>
          </p:cNvPr>
          <p:cNvSpPr txBox="1"/>
          <p:nvPr/>
        </p:nvSpPr>
        <p:spPr>
          <a:xfrm>
            <a:off x="1323708" y="4148603"/>
            <a:ext cx="2362791" cy="48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% return rate and </a:t>
            </a:r>
            <a:br>
              <a:rPr lang="en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returned value</a:t>
            </a: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32;p16">
            <a:extLst>
              <a:ext uri="{FF2B5EF4-FFF2-40B4-BE49-F238E27FC236}">
                <a16:creationId xmlns:a16="http://schemas.microsoft.com/office/drawing/2014/main" id="{1E52FC39-0180-0477-9548-E437C4F5DB69}"/>
              </a:ext>
            </a:extLst>
          </p:cNvPr>
          <p:cNvSpPr/>
          <p:nvPr/>
        </p:nvSpPr>
        <p:spPr>
          <a:xfrm>
            <a:off x="2879607" y="2897683"/>
            <a:ext cx="1194473" cy="1102833"/>
          </a:xfrm>
          <a:prstGeom prst="ellipse">
            <a:avLst/>
          </a:prstGeom>
          <a:solidFill>
            <a:srgbClr val="5ED1D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raphic 37" descr="Add with solid fill">
            <a:extLst>
              <a:ext uri="{FF2B5EF4-FFF2-40B4-BE49-F238E27FC236}">
                <a16:creationId xmlns:a16="http://schemas.microsoft.com/office/drawing/2014/main" id="{028D1D81-EEA2-A018-EF7C-EED717A52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9643" y="2988413"/>
            <a:ext cx="914400" cy="914400"/>
          </a:xfrm>
          <a:prstGeom prst="rect">
            <a:avLst/>
          </a:prstGeom>
        </p:spPr>
      </p:pic>
      <p:pic>
        <p:nvPicPr>
          <p:cNvPr id="40" name="Graphic 39" descr="Network with solid fill">
            <a:extLst>
              <a:ext uri="{FF2B5EF4-FFF2-40B4-BE49-F238E27FC236}">
                <a16:creationId xmlns:a16="http://schemas.microsoft.com/office/drawing/2014/main" id="{65B9B100-6E1F-9A39-1D0C-FAAAA9C68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8077" y="2968847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315718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Exploratory data analysis</a:t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1018477" y="2648426"/>
            <a:ext cx="1201917" cy="7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Returns Overview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1050580" y="1280378"/>
            <a:ext cx="1145698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Overview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981115" y="4227088"/>
            <a:ext cx="1177800" cy="3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of Delivery Duration</a:t>
            </a:r>
            <a:b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Returns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245;p18">
            <a:extLst>
              <a:ext uri="{FF2B5EF4-FFF2-40B4-BE49-F238E27FC236}">
                <a16:creationId xmlns:a16="http://schemas.microsoft.com/office/drawing/2014/main" id="{36272354-6B48-6421-A6E8-B6A3BFE50D87}"/>
              </a:ext>
            </a:extLst>
          </p:cNvPr>
          <p:cNvSpPr txBox="1"/>
          <p:nvPr/>
        </p:nvSpPr>
        <p:spPr>
          <a:xfrm>
            <a:off x="6743022" y="2614866"/>
            <a:ext cx="1653985" cy="7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of</a:t>
            </a:r>
            <a:b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Returns on Regions and Categories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245;p18">
            <a:extLst>
              <a:ext uri="{FF2B5EF4-FFF2-40B4-BE49-F238E27FC236}">
                <a16:creationId xmlns:a16="http://schemas.microsoft.com/office/drawing/2014/main" id="{4CF66F83-32C8-DBCA-6005-7F9461000E0D}"/>
              </a:ext>
            </a:extLst>
          </p:cNvPr>
          <p:cNvSpPr txBox="1"/>
          <p:nvPr/>
        </p:nvSpPr>
        <p:spPr>
          <a:xfrm>
            <a:off x="1070048" y="4041170"/>
            <a:ext cx="1201917" cy="7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of Delivery Duration</a:t>
            </a:r>
            <a:b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Profits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45;p18">
            <a:extLst>
              <a:ext uri="{FF2B5EF4-FFF2-40B4-BE49-F238E27FC236}">
                <a16:creationId xmlns:a16="http://schemas.microsoft.com/office/drawing/2014/main" id="{8ADC919F-C697-8FDE-B237-2562538294E3}"/>
              </a:ext>
            </a:extLst>
          </p:cNvPr>
          <p:cNvSpPr txBox="1"/>
          <p:nvPr/>
        </p:nvSpPr>
        <p:spPr>
          <a:xfrm>
            <a:off x="6885461" y="1037952"/>
            <a:ext cx="1271451" cy="7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 of Shipping Modes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"/>
          <p:cNvSpPr txBox="1">
            <a:spLocks noGrp="1"/>
          </p:cNvSpPr>
          <p:nvPr>
            <p:ph type="title"/>
          </p:nvPr>
        </p:nvSpPr>
        <p:spPr>
          <a:xfrm>
            <a:off x="457200" y="37415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Business overview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0F7AE-0345-0134-83D7-0683D5259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0"/>
          <a:stretch/>
        </p:blipFill>
        <p:spPr>
          <a:xfrm>
            <a:off x="308950" y="990558"/>
            <a:ext cx="5034861" cy="3454161"/>
          </a:xfrm>
          <a:prstGeom prst="rect">
            <a:avLst/>
          </a:prstGeom>
        </p:spPr>
      </p:pic>
      <p:sp>
        <p:nvSpPr>
          <p:cNvPr id="6" name="Google Shape;628;p28">
            <a:extLst>
              <a:ext uri="{FF2B5EF4-FFF2-40B4-BE49-F238E27FC236}">
                <a16:creationId xmlns:a16="http://schemas.microsoft.com/office/drawing/2014/main" id="{6EF2A188-7493-149E-0B44-8C6C565A0CEE}"/>
              </a:ext>
            </a:extLst>
          </p:cNvPr>
          <p:cNvSpPr/>
          <p:nvPr/>
        </p:nvSpPr>
        <p:spPr>
          <a:xfrm>
            <a:off x="5624456" y="3462457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9;p28">
            <a:extLst>
              <a:ext uri="{FF2B5EF4-FFF2-40B4-BE49-F238E27FC236}">
                <a16:creationId xmlns:a16="http://schemas.microsoft.com/office/drawing/2014/main" id="{BAC31468-5CC3-33F8-9080-67283AF1C07F}"/>
              </a:ext>
            </a:extLst>
          </p:cNvPr>
          <p:cNvSpPr/>
          <p:nvPr/>
        </p:nvSpPr>
        <p:spPr>
          <a:xfrm>
            <a:off x="5624406" y="2396937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0;p28">
            <a:extLst>
              <a:ext uri="{FF2B5EF4-FFF2-40B4-BE49-F238E27FC236}">
                <a16:creationId xmlns:a16="http://schemas.microsoft.com/office/drawing/2014/main" id="{9422B491-C446-097B-344C-D1C39AC0F62A}"/>
              </a:ext>
            </a:extLst>
          </p:cNvPr>
          <p:cNvSpPr/>
          <p:nvPr/>
        </p:nvSpPr>
        <p:spPr>
          <a:xfrm>
            <a:off x="5624468" y="1331496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4;p28">
            <a:extLst>
              <a:ext uri="{FF2B5EF4-FFF2-40B4-BE49-F238E27FC236}">
                <a16:creationId xmlns:a16="http://schemas.microsoft.com/office/drawing/2014/main" id="{3F7D187F-277E-3234-1A76-21EE4E4E8456}"/>
              </a:ext>
            </a:extLst>
          </p:cNvPr>
          <p:cNvSpPr txBox="1"/>
          <p:nvPr/>
        </p:nvSpPr>
        <p:spPr>
          <a:xfrm>
            <a:off x="7327669" y="1364789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55%+ discount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635;p28">
            <a:extLst>
              <a:ext uri="{FF2B5EF4-FFF2-40B4-BE49-F238E27FC236}">
                <a16:creationId xmlns:a16="http://schemas.microsoft.com/office/drawing/2014/main" id="{AE71D18F-8AF2-B76F-45BA-51287CF53720}"/>
              </a:ext>
            </a:extLst>
          </p:cNvPr>
          <p:cNvSpPr txBox="1"/>
          <p:nvPr/>
        </p:nvSpPr>
        <p:spPr>
          <a:xfrm>
            <a:off x="6444664" y="1721630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sales were highest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discount offered was greater than 55%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636;p28">
            <a:extLst>
              <a:ext uri="{FF2B5EF4-FFF2-40B4-BE49-F238E27FC236}">
                <a16:creationId xmlns:a16="http://schemas.microsoft.com/office/drawing/2014/main" id="{1769942C-A96A-8E75-4A0B-88D9D3B5FF19}"/>
              </a:ext>
            </a:extLst>
          </p:cNvPr>
          <p:cNvSpPr txBox="1"/>
          <p:nvPr/>
        </p:nvSpPr>
        <p:spPr>
          <a:xfrm>
            <a:off x="7327669" y="2434347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531 cities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637;p28">
            <a:extLst>
              <a:ext uri="{FF2B5EF4-FFF2-40B4-BE49-F238E27FC236}">
                <a16:creationId xmlns:a16="http://schemas.microsoft.com/office/drawing/2014/main" id="{6E9BF299-5A08-0F36-CDAA-1A5AD1D64FD5}"/>
              </a:ext>
            </a:extLst>
          </p:cNvPr>
          <p:cNvSpPr txBox="1"/>
          <p:nvPr/>
        </p:nvSpPr>
        <p:spPr>
          <a:xfrm>
            <a:off x="6444664" y="2683432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cities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were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main hubs of customers ordering products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638;p28">
            <a:extLst>
              <a:ext uri="{FF2B5EF4-FFF2-40B4-BE49-F238E27FC236}">
                <a16:creationId xmlns:a16="http://schemas.microsoft.com/office/drawing/2014/main" id="{931CA89B-E938-9112-C02B-C30882C77E4D}"/>
              </a:ext>
            </a:extLst>
          </p:cNvPr>
          <p:cNvSpPr txBox="1"/>
          <p:nvPr/>
        </p:nvSpPr>
        <p:spPr>
          <a:xfrm>
            <a:off x="7410836" y="3462378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28% profit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639;p28">
            <a:extLst>
              <a:ext uri="{FF2B5EF4-FFF2-40B4-BE49-F238E27FC236}">
                <a16:creationId xmlns:a16="http://schemas.microsoft.com/office/drawing/2014/main" id="{A8CA1DCE-7019-90B9-23EC-20302E92099E}"/>
              </a:ext>
            </a:extLst>
          </p:cNvPr>
          <p:cNvSpPr txBox="1"/>
          <p:nvPr/>
        </p:nvSpPr>
        <p:spPr>
          <a:xfrm>
            <a:off x="6197759" y="3832469"/>
            <a:ext cx="2750687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About 700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customers contribute</a:t>
            </a:r>
            <a:b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over 28% profit in sales</a:t>
            </a:r>
            <a:b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through purchases</a:t>
            </a:r>
          </a:p>
        </p:txBody>
      </p:sp>
      <p:grpSp>
        <p:nvGrpSpPr>
          <p:cNvPr id="18" name="Google Shape;684;p28">
            <a:extLst>
              <a:ext uri="{FF2B5EF4-FFF2-40B4-BE49-F238E27FC236}">
                <a16:creationId xmlns:a16="http://schemas.microsoft.com/office/drawing/2014/main" id="{669C21D5-22E5-E8A6-D5A0-86D8EC50F764}"/>
              </a:ext>
            </a:extLst>
          </p:cNvPr>
          <p:cNvGrpSpPr/>
          <p:nvPr/>
        </p:nvGrpSpPr>
        <p:grpSpPr>
          <a:xfrm>
            <a:off x="5831598" y="1504505"/>
            <a:ext cx="275057" cy="339270"/>
            <a:chOff x="3330525" y="4399275"/>
            <a:chExt cx="390650" cy="481850"/>
          </a:xfrm>
        </p:grpSpPr>
        <p:sp>
          <p:nvSpPr>
            <p:cNvPr id="19" name="Google Shape;685;p28">
              <a:extLst>
                <a:ext uri="{FF2B5EF4-FFF2-40B4-BE49-F238E27FC236}">
                  <a16:creationId xmlns:a16="http://schemas.microsoft.com/office/drawing/2014/main" id="{8705B6C5-1C26-5993-BDD5-7C2CB411460A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686;p28">
              <a:extLst>
                <a:ext uri="{FF2B5EF4-FFF2-40B4-BE49-F238E27FC236}">
                  <a16:creationId xmlns:a16="http://schemas.microsoft.com/office/drawing/2014/main" id="{0D8467B2-301C-DB0F-B19B-66C8D29BBA30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87;p28">
              <a:extLst>
                <a:ext uri="{FF2B5EF4-FFF2-40B4-BE49-F238E27FC236}">
                  <a16:creationId xmlns:a16="http://schemas.microsoft.com/office/drawing/2014/main" id="{AB796932-795B-813B-2669-65BAD5555F32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88;p28">
              <a:extLst>
                <a:ext uri="{FF2B5EF4-FFF2-40B4-BE49-F238E27FC236}">
                  <a16:creationId xmlns:a16="http://schemas.microsoft.com/office/drawing/2014/main" id="{F8FF7BBB-5366-1A83-68CA-E098C52E84DD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89;p28">
              <a:extLst>
                <a:ext uri="{FF2B5EF4-FFF2-40B4-BE49-F238E27FC236}">
                  <a16:creationId xmlns:a16="http://schemas.microsoft.com/office/drawing/2014/main" id="{322D1991-0522-A052-F18A-BAADB85E557F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90;p28">
              <a:extLst>
                <a:ext uri="{FF2B5EF4-FFF2-40B4-BE49-F238E27FC236}">
                  <a16:creationId xmlns:a16="http://schemas.microsoft.com/office/drawing/2014/main" id="{652552FB-2A6D-B1AB-FCD6-CEE8A817F77D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91;p28">
              <a:extLst>
                <a:ext uri="{FF2B5EF4-FFF2-40B4-BE49-F238E27FC236}">
                  <a16:creationId xmlns:a16="http://schemas.microsoft.com/office/drawing/2014/main" id="{98B0ADFF-9D71-4AD5-9243-986C159ABC1D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" name="Google Shape;698;p28">
            <a:extLst>
              <a:ext uri="{FF2B5EF4-FFF2-40B4-BE49-F238E27FC236}">
                <a16:creationId xmlns:a16="http://schemas.microsoft.com/office/drawing/2014/main" id="{36D26F24-3E62-976B-F703-3C6A31232002}"/>
              </a:ext>
            </a:extLst>
          </p:cNvPr>
          <p:cNvGrpSpPr/>
          <p:nvPr/>
        </p:nvGrpSpPr>
        <p:grpSpPr>
          <a:xfrm>
            <a:off x="5793608" y="2567071"/>
            <a:ext cx="350995" cy="349133"/>
            <a:chOff x="2404875" y="3955825"/>
            <a:chExt cx="296950" cy="295375"/>
          </a:xfrm>
        </p:grpSpPr>
        <p:sp>
          <p:nvSpPr>
            <p:cNvPr id="33" name="Google Shape;699;p28">
              <a:extLst>
                <a:ext uri="{FF2B5EF4-FFF2-40B4-BE49-F238E27FC236}">
                  <a16:creationId xmlns:a16="http://schemas.microsoft.com/office/drawing/2014/main" id="{7B77E586-62F9-682D-2D85-BAE96CC4D058}"/>
                </a:ext>
              </a:extLst>
            </p:cNvPr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0;p28">
              <a:extLst>
                <a:ext uri="{FF2B5EF4-FFF2-40B4-BE49-F238E27FC236}">
                  <a16:creationId xmlns:a16="http://schemas.microsoft.com/office/drawing/2014/main" id="{3DC02208-02EE-C8C3-3F2D-C3A48123598A}"/>
                </a:ext>
              </a:extLst>
            </p:cNvPr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1;p28">
              <a:extLst>
                <a:ext uri="{FF2B5EF4-FFF2-40B4-BE49-F238E27FC236}">
                  <a16:creationId xmlns:a16="http://schemas.microsoft.com/office/drawing/2014/main" id="{810B77E7-1528-0C8E-7930-6D0A8586B771}"/>
                </a:ext>
              </a:extLst>
            </p:cNvPr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2;p28">
              <a:extLst>
                <a:ext uri="{FF2B5EF4-FFF2-40B4-BE49-F238E27FC236}">
                  <a16:creationId xmlns:a16="http://schemas.microsoft.com/office/drawing/2014/main" id="{4BDBCA4F-1071-1E41-CB86-7589F3339D09}"/>
                </a:ext>
              </a:extLst>
            </p:cNvPr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03;p28">
            <a:extLst>
              <a:ext uri="{FF2B5EF4-FFF2-40B4-BE49-F238E27FC236}">
                <a16:creationId xmlns:a16="http://schemas.microsoft.com/office/drawing/2014/main" id="{3B1C3B8E-529B-B8EF-A731-84DF987C4731}"/>
              </a:ext>
            </a:extLst>
          </p:cNvPr>
          <p:cNvGrpSpPr/>
          <p:nvPr/>
        </p:nvGrpSpPr>
        <p:grpSpPr>
          <a:xfrm>
            <a:off x="5793753" y="3644448"/>
            <a:ext cx="351029" cy="325466"/>
            <a:chOff x="6543825" y="3202075"/>
            <a:chExt cx="296975" cy="275350"/>
          </a:xfrm>
        </p:grpSpPr>
        <p:sp>
          <p:nvSpPr>
            <p:cNvPr id="38" name="Google Shape;704;p28">
              <a:extLst>
                <a:ext uri="{FF2B5EF4-FFF2-40B4-BE49-F238E27FC236}">
                  <a16:creationId xmlns:a16="http://schemas.microsoft.com/office/drawing/2014/main" id="{2B2F1B8C-AFE8-7E0B-726A-F777EFB50A6A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5;p28">
              <a:extLst>
                <a:ext uri="{FF2B5EF4-FFF2-40B4-BE49-F238E27FC236}">
                  <a16:creationId xmlns:a16="http://schemas.microsoft.com/office/drawing/2014/main" id="{CA295406-306A-C8F8-2DDE-69B9C4C714B5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6;p28">
              <a:extLst>
                <a:ext uri="{FF2B5EF4-FFF2-40B4-BE49-F238E27FC236}">
                  <a16:creationId xmlns:a16="http://schemas.microsoft.com/office/drawing/2014/main" id="{D2DB1872-A376-1F3B-DCD4-92BC2183CC6B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7;p28">
              <a:extLst>
                <a:ext uri="{FF2B5EF4-FFF2-40B4-BE49-F238E27FC236}">
                  <a16:creationId xmlns:a16="http://schemas.microsoft.com/office/drawing/2014/main" id="{9B20D213-DF39-55CA-9457-45AEE9677C1D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8;p28">
              <a:extLst>
                <a:ext uri="{FF2B5EF4-FFF2-40B4-BE49-F238E27FC236}">
                  <a16:creationId xmlns:a16="http://schemas.microsoft.com/office/drawing/2014/main" id="{34F9497F-413A-BC82-BFBB-8A450E962A64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9;p28">
              <a:extLst>
                <a:ext uri="{FF2B5EF4-FFF2-40B4-BE49-F238E27FC236}">
                  <a16:creationId xmlns:a16="http://schemas.microsoft.com/office/drawing/2014/main" id="{F4357D1B-D104-5555-8234-DA59503A12C5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0;p28">
              <a:extLst>
                <a:ext uri="{FF2B5EF4-FFF2-40B4-BE49-F238E27FC236}">
                  <a16:creationId xmlns:a16="http://schemas.microsoft.com/office/drawing/2014/main" id="{2B42BAED-4F63-1E5C-4956-04AFEF903038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99872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7;p28">
            <a:extLst>
              <a:ext uri="{FF2B5EF4-FFF2-40B4-BE49-F238E27FC236}">
                <a16:creationId xmlns:a16="http://schemas.microsoft.com/office/drawing/2014/main" id="{BAFCCE0F-BFE1-1952-4195-0E77658B7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95885"/>
            <a:ext cx="392894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overview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F4338-FF73-E5EA-2629-6BA5A7804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00" b="52203"/>
          <a:stretch/>
        </p:blipFill>
        <p:spPr>
          <a:xfrm>
            <a:off x="202269" y="2792873"/>
            <a:ext cx="2438837" cy="1813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A3308-D256-224D-6A83-0030694C6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82" r="51800"/>
          <a:stretch/>
        </p:blipFill>
        <p:spPr>
          <a:xfrm>
            <a:off x="2347613" y="2842404"/>
            <a:ext cx="2224387" cy="1813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AE19D-E574-E157-EE03-40E2B460F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81" t="48945"/>
          <a:stretch/>
        </p:blipFill>
        <p:spPr>
          <a:xfrm>
            <a:off x="2453268" y="972479"/>
            <a:ext cx="2225352" cy="181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D963D-2C78-167D-40D6-13E0BCCE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9" y="1028885"/>
            <a:ext cx="2250999" cy="1661732"/>
          </a:xfrm>
          <a:prstGeom prst="rect">
            <a:avLst/>
          </a:prstGeom>
        </p:spPr>
      </p:pic>
      <p:sp>
        <p:nvSpPr>
          <p:cNvPr id="12" name="Google Shape;627;p28">
            <a:extLst>
              <a:ext uri="{FF2B5EF4-FFF2-40B4-BE49-F238E27FC236}">
                <a16:creationId xmlns:a16="http://schemas.microsoft.com/office/drawing/2014/main" id="{68CA9033-5C2D-86B0-E58A-B7379F75AC89}"/>
              </a:ext>
            </a:extLst>
          </p:cNvPr>
          <p:cNvSpPr txBox="1">
            <a:spLocks/>
          </p:cNvSpPr>
          <p:nvPr/>
        </p:nvSpPr>
        <p:spPr>
          <a:xfrm>
            <a:off x="4958859" y="195885"/>
            <a:ext cx="3928946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>
                <a:solidFill>
                  <a:schemeClr val="dk1"/>
                </a:solidFill>
              </a:rPr>
              <a:t>Delivery duration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1AB525-DFF3-48BC-3F33-7E85504F3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48" y="1628078"/>
            <a:ext cx="4177513" cy="2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40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85727" y="3667950"/>
            <a:ext cx="17718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rate varying by region and category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5" name="Google Shape;1575;p44"/>
          <p:cNvSpPr/>
          <p:nvPr/>
        </p:nvSpPr>
        <p:spPr>
          <a:xfrm>
            <a:off x="1482880" y="136577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482877" y="1365775"/>
            <a:ext cx="764400" cy="764400"/>
          </a:xfrm>
          <a:prstGeom prst="blockArc">
            <a:avLst>
              <a:gd name="adj1" fmla="val 16879561"/>
              <a:gd name="adj2" fmla="val 19121660"/>
              <a:gd name="adj3" fmla="val 24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499288" y="158042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4%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376748" y="136577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376745" y="1365772"/>
            <a:ext cx="764400" cy="764400"/>
          </a:xfrm>
          <a:prstGeom prst="blockArc">
            <a:avLst>
              <a:gd name="adj1" fmla="val 17190953"/>
              <a:gd name="adj2" fmla="val 19416212"/>
              <a:gd name="adj3" fmla="val 254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376802" y="1589987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5%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3270623" y="1365771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3270620" y="1365771"/>
            <a:ext cx="764400" cy="764400"/>
          </a:xfrm>
          <a:prstGeom prst="blockArc">
            <a:avLst>
              <a:gd name="adj1" fmla="val 17214395"/>
              <a:gd name="adj2" fmla="val 19309267"/>
              <a:gd name="adj3" fmla="val 248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3285530" y="158042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4%</a:t>
            </a:r>
          </a:p>
        </p:txBody>
      </p:sp>
      <p:sp>
        <p:nvSpPr>
          <p:cNvPr id="1584" name="Google Shape;1584;p44"/>
          <p:cNvSpPr/>
          <p:nvPr/>
        </p:nvSpPr>
        <p:spPr>
          <a:xfrm>
            <a:off x="4189803" y="1365773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4189800" y="1365773"/>
            <a:ext cx="764400" cy="764400"/>
          </a:xfrm>
          <a:prstGeom prst="blockArc">
            <a:avLst>
              <a:gd name="adj1" fmla="val 16879561"/>
              <a:gd name="adj2" fmla="val 2843563"/>
              <a:gd name="adj3" fmla="val 2437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4194216" y="158042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15%</a:t>
            </a:r>
            <a:endParaRPr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482865" y="3689163"/>
            <a:ext cx="2062200" cy="33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482864" y="4240134"/>
            <a:ext cx="2706935" cy="330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482864" y="3138176"/>
            <a:ext cx="2182181" cy="330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482917" y="3138151"/>
            <a:ext cx="2182128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Furniture                       8.1%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482927" y="3689161"/>
            <a:ext cx="2062138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Office Supplies.       7.9%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482927" y="4240146"/>
            <a:ext cx="2706872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Technology                                8.5%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507377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Category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278477" y="1773850"/>
            <a:ext cx="13863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507377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Region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1577;p44">
            <a:extLst>
              <a:ext uri="{FF2B5EF4-FFF2-40B4-BE49-F238E27FC236}">
                <a16:creationId xmlns:a16="http://schemas.microsoft.com/office/drawing/2014/main" id="{4163C395-9803-E210-AAAF-9F1FEF80AB4E}"/>
              </a:ext>
            </a:extLst>
          </p:cNvPr>
          <p:cNvSpPr txBox="1"/>
          <p:nvPr/>
        </p:nvSpPr>
        <p:spPr>
          <a:xfrm>
            <a:off x="1482865" y="220856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Central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580;p44">
            <a:extLst>
              <a:ext uri="{FF2B5EF4-FFF2-40B4-BE49-F238E27FC236}">
                <a16:creationId xmlns:a16="http://schemas.microsoft.com/office/drawing/2014/main" id="{405AC295-9EAC-9ED3-892B-A1E7B2BAF9A7}"/>
              </a:ext>
            </a:extLst>
          </p:cNvPr>
          <p:cNvSpPr txBox="1"/>
          <p:nvPr/>
        </p:nvSpPr>
        <p:spPr>
          <a:xfrm>
            <a:off x="2376745" y="2209169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East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583;p44">
            <a:extLst>
              <a:ext uri="{FF2B5EF4-FFF2-40B4-BE49-F238E27FC236}">
                <a16:creationId xmlns:a16="http://schemas.microsoft.com/office/drawing/2014/main" id="{C39FBB6E-0C0E-64B7-0EBA-746C38F92E89}"/>
              </a:ext>
            </a:extLst>
          </p:cNvPr>
          <p:cNvSpPr txBox="1"/>
          <p:nvPr/>
        </p:nvSpPr>
        <p:spPr>
          <a:xfrm>
            <a:off x="3270620" y="2209169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</a:t>
            </a:r>
          </a:p>
        </p:txBody>
      </p:sp>
      <p:sp>
        <p:nvSpPr>
          <p:cNvPr id="5" name="Google Shape;1586;p44">
            <a:extLst>
              <a:ext uri="{FF2B5EF4-FFF2-40B4-BE49-F238E27FC236}">
                <a16:creationId xmlns:a16="http://schemas.microsoft.com/office/drawing/2014/main" id="{5CC23D4A-9F04-B66E-2DD4-6839498FA990}"/>
              </a:ext>
            </a:extLst>
          </p:cNvPr>
          <p:cNvSpPr txBox="1"/>
          <p:nvPr/>
        </p:nvSpPr>
        <p:spPr>
          <a:xfrm>
            <a:off x="4189800" y="2212092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West</a:t>
            </a:r>
            <a:endParaRPr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397;p22">
            <a:extLst>
              <a:ext uri="{FF2B5EF4-FFF2-40B4-BE49-F238E27FC236}">
                <a16:creationId xmlns:a16="http://schemas.microsoft.com/office/drawing/2014/main" id="{B0BFC2C0-861E-69BA-0834-4938CF0CEDD3}"/>
              </a:ext>
            </a:extLst>
          </p:cNvPr>
          <p:cNvSpPr txBox="1"/>
          <p:nvPr/>
        </p:nvSpPr>
        <p:spPr>
          <a:xfrm>
            <a:off x="5597911" y="1648212"/>
            <a:ext cx="298852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West has more than </a:t>
            </a:r>
            <a:r>
              <a:rPr lang="en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3x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average returns rate of other regions.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397;p22">
            <a:extLst>
              <a:ext uri="{FF2B5EF4-FFF2-40B4-BE49-F238E27FC236}">
                <a16:creationId xmlns:a16="http://schemas.microsoft.com/office/drawing/2014/main" id="{ECB2D56A-8BF9-430F-C8CA-92D7FE42465E}"/>
              </a:ext>
            </a:extLst>
          </p:cNvPr>
          <p:cNvSpPr txBox="1"/>
          <p:nvPr/>
        </p:nvSpPr>
        <p:spPr>
          <a:xfrm>
            <a:off x="5597910" y="3547050"/>
            <a:ext cx="308888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Technology, responsible for 51% of total profits, has the </a:t>
            </a:r>
            <a:r>
              <a:rPr lang="en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returns rate among categories.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30453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Big Data Infographics by Slidesgo</vt:lpstr>
      <vt:lpstr>Advanced Business Analytics Final Project  Forecasting Customer Returns</vt:lpstr>
      <vt:lpstr>Steps followed</vt:lpstr>
      <vt:lpstr>Defining the business problem</vt:lpstr>
      <vt:lpstr>Other than losing almost 10% of revenue, additional costs are incurred on customer returns</vt:lpstr>
      <vt:lpstr>Dataset description and aggregation</vt:lpstr>
      <vt:lpstr>Exploratory data analysis</vt:lpstr>
      <vt:lpstr>Business overview</vt:lpstr>
      <vt:lpstr>Returns overview</vt:lpstr>
      <vt:lpstr>Returns rate varying by region and category</vt:lpstr>
      <vt:lpstr>No significant correlation found</vt:lpstr>
      <vt:lpstr>Non-stationary time series observed </vt:lpstr>
      <vt:lpstr>Auto Arima</vt:lpstr>
      <vt:lpstr>Moving on to smoothing models</vt:lpstr>
      <vt:lpstr>PowerPoint Presentation</vt:lpstr>
      <vt:lpstr>Particularly forecasting for West region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Infographics</dc:title>
  <cp:revision>1</cp:revision>
  <dcterms:modified xsi:type="dcterms:W3CDTF">2023-02-23T16:10:16Z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2023-02-21T17:34:17Z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f462dc46-86f4-4e94-8955-73bf2c79fb86</vt:lpwstr>
  </property>
  <property fmtid="{D5CDD505-2E9C-101B-9397-08002B2CF9AE}" pid="8" name="MSIP_Label_4044bd30-2ed7-4c9d-9d12-46200872a97b_ContentBits">
    <vt:lpwstr>0</vt:lpwstr>
  </property>
</Properties>
</file>