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6"/>
  </p:notesMasterIdLst>
  <p:sldIdLst>
    <p:sldId id="256" r:id="rId2"/>
    <p:sldId id="258" r:id="rId3"/>
    <p:sldId id="260" r:id="rId4"/>
    <p:sldId id="261" r:id="rId5"/>
    <p:sldId id="293" r:id="rId6"/>
    <p:sldId id="262" r:id="rId7"/>
    <p:sldId id="295" r:id="rId8"/>
    <p:sldId id="296" r:id="rId9"/>
    <p:sldId id="294" r:id="rId10"/>
    <p:sldId id="264" r:id="rId11"/>
    <p:sldId id="297" r:id="rId12"/>
    <p:sldId id="298" r:id="rId13"/>
    <p:sldId id="299" r:id="rId14"/>
    <p:sldId id="300" r:id="rId15"/>
    <p:sldId id="302" r:id="rId16"/>
    <p:sldId id="301" r:id="rId17"/>
    <p:sldId id="303" r:id="rId18"/>
    <p:sldId id="304" r:id="rId19"/>
    <p:sldId id="305" r:id="rId20"/>
    <p:sldId id="306" r:id="rId21"/>
    <p:sldId id="307" r:id="rId22"/>
    <p:sldId id="308" r:id="rId23"/>
    <p:sldId id="309" r:id="rId24"/>
    <p:sldId id="310" r:id="rId25"/>
  </p:sldIdLst>
  <p:sldSz cx="9144000" cy="5143500" type="screen16x9"/>
  <p:notesSz cx="6858000" cy="9144000"/>
  <p:embeddedFontLst>
    <p:embeddedFont>
      <p:font typeface="Actor" panose="020B0604020202020204" charset="0"/>
      <p:regular r:id="rId27"/>
    </p:embeddedFont>
    <p:embeddedFont>
      <p:font typeface="Inter" panose="020B0604020202020204" charset="0"/>
      <p:regular r:id="rId28"/>
      <p:bold r:id="rId29"/>
    </p:embeddedFont>
    <p:embeddedFont>
      <p:font typeface="DM Sans"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Alata" panose="020B0604020202020204" charset="0"/>
      <p:regular r:id="rId38"/>
    </p:embeddedFont>
    <p:embeddedFont>
      <p:font typeface="Lexend" panose="020B0604020202020204" charset="0"/>
      <p:regular r:id="rId39"/>
      <p:bold r:id="rId40"/>
    </p:embeddedFont>
    <p:embeddedFont>
      <p:font typeface="Anaheim"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D726A8-F490-41D6-B48D-1924B76B2F4F}">
  <a:tblStyle styleId="{8DD726A8-F490-41D6-B48D-1924B76B2F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2FDD9F-792B-46C9-99E3-5041BE3E7EF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a2edaf60b5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a2edaf60b5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a3cddc283d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a3cddc283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76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a3cddc283d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a3cddc283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5023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a3cddc283d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2a3cddc283d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24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a3cddc283d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a3cddc283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07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08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562050" y="1462775"/>
            <a:ext cx="4868700" cy="1663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300" b="0">
                <a:latin typeface="Alata"/>
                <a:ea typeface="Alata"/>
                <a:cs typeface="Alata"/>
                <a:sym typeface="Alat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562051" y="3243050"/>
            <a:ext cx="48687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latin typeface="Lexend"/>
                <a:ea typeface="Lexend"/>
                <a:cs typeface="Lexend"/>
                <a:sym typeface="Lexend"/>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34581" y="2200985"/>
            <a:ext cx="160102" cy="263865"/>
            <a:chOff x="234581" y="2048585"/>
            <a:chExt cx="160102" cy="263865"/>
          </a:xfrm>
        </p:grpSpPr>
        <p:sp>
          <p:nvSpPr>
            <p:cNvPr id="12" name="Google Shape;12;p2"/>
            <p:cNvSpPr/>
            <p:nvPr/>
          </p:nvSpPr>
          <p:spPr>
            <a:xfrm flipH="1">
              <a:off x="234581" y="2048585"/>
              <a:ext cx="118003" cy="118002"/>
            </a:xfrm>
            <a:custGeom>
              <a:avLst/>
              <a:gdLst/>
              <a:ahLst/>
              <a:cxnLst/>
              <a:rect l="l" t="t" r="r" b="b"/>
              <a:pathLst>
                <a:path w="135636" h="135635" extrusionOk="0">
                  <a:moveTo>
                    <a:pt x="67818" y="0"/>
                  </a:moveTo>
                  <a:lnTo>
                    <a:pt x="91821" y="43815"/>
                  </a:lnTo>
                  <a:lnTo>
                    <a:pt x="135636" y="67818"/>
                  </a:lnTo>
                  <a:lnTo>
                    <a:pt x="91821" y="91821"/>
                  </a:lnTo>
                  <a:lnTo>
                    <a:pt x="67818" y="135636"/>
                  </a:lnTo>
                  <a:lnTo>
                    <a:pt x="43910" y="91821"/>
                  </a:lnTo>
                  <a:lnTo>
                    <a:pt x="0" y="67818"/>
                  </a:lnTo>
                  <a:lnTo>
                    <a:pt x="43910" y="438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flipH="1">
              <a:off x="354078" y="2271846"/>
              <a:ext cx="40605" cy="40605"/>
            </a:xfrm>
            <a:custGeom>
              <a:avLst/>
              <a:gdLst/>
              <a:ahLst/>
              <a:cxnLst/>
              <a:rect l="l" t="t" r="r" b="b"/>
              <a:pathLst>
                <a:path w="46672" h="46672" extrusionOk="0">
                  <a:moveTo>
                    <a:pt x="46672" y="23336"/>
                  </a:moveTo>
                  <a:cubicBezTo>
                    <a:pt x="46672" y="36225"/>
                    <a:pt x="36225" y="46673"/>
                    <a:pt x="23336" y="46673"/>
                  </a:cubicBezTo>
                  <a:cubicBezTo>
                    <a:pt x="10448" y="46673"/>
                    <a:pt x="0" y="36224"/>
                    <a:pt x="0" y="23336"/>
                  </a:cubicBezTo>
                  <a:cubicBezTo>
                    <a:pt x="0" y="10448"/>
                    <a:pt x="10448" y="0"/>
                    <a:pt x="23336" y="0"/>
                  </a:cubicBezTo>
                  <a:cubicBezTo>
                    <a:pt x="36224" y="0"/>
                    <a:pt x="46672" y="10448"/>
                    <a:pt x="46672" y="23336"/>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13225" y="2256300"/>
            <a:ext cx="3294000" cy="868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300" b="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3225" y="1340388"/>
            <a:ext cx="9786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300" b="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a:off x="713225" y="3123325"/>
            <a:ext cx="329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 name="Google Shape;57;p7"/>
          <p:cNvSpPr txBox="1">
            <a:spLocks noGrp="1"/>
          </p:cNvSpPr>
          <p:nvPr>
            <p:ph type="subTitle" idx="1"/>
          </p:nvPr>
        </p:nvSpPr>
        <p:spPr>
          <a:xfrm>
            <a:off x="720000" y="1664425"/>
            <a:ext cx="4294800" cy="2130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Lexend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 name="Google Shape;72;p13"/>
          <p:cNvSpPr txBox="1">
            <a:spLocks noGrp="1"/>
          </p:cNvSpPr>
          <p:nvPr>
            <p:ph type="subTitle" idx="1"/>
          </p:nvPr>
        </p:nvSpPr>
        <p:spPr>
          <a:xfrm>
            <a:off x="1618350" y="1762425"/>
            <a:ext cx="4477200" cy="352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2" hasCustomPrompt="1"/>
          </p:nvPr>
        </p:nvSpPr>
        <p:spPr>
          <a:xfrm>
            <a:off x="809725" y="154667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3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3"/>
          </p:nvPr>
        </p:nvSpPr>
        <p:spPr>
          <a:xfrm>
            <a:off x="1618350" y="1426000"/>
            <a:ext cx="4477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a:ea typeface="Alata"/>
                <a:cs typeface="Alata"/>
                <a:sym typeface="Alat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5" name="Google Shape;75;p13"/>
          <p:cNvSpPr txBox="1">
            <a:spLocks noGrp="1"/>
          </p:cNvSpPr>
          <p:nvPr>
            <p:ph type="subTitle" idx="4"/>
          </p:nvPr>
        </p:nvSpPr>
        <p:spPr>
          <a:xfrm>
            <a:off x="1618350" y="2838756"/>
            <a:ext cx="4477200" cy="352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title" idx="5" hasCustomPrompt="1"/>
          </p:nvPr>
        </p:nvSpPr>
        <p:spPr>
          <a:xfrm>
            <a:off x="809725" y="262299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3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6"/>
          </p:nvPr>
        </p:nvSpPr>
        <p:spPr>
          <a:xfrm>
            <a:off x="1618350" y="2502331"/>
            <a:ext cx="4477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a:ea typeface="Alata"/>
                <a:cs typeface="Alata"/>
                <a:sym typeface="Alat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8" name="Google Shape;78;p13"/>
          <p:cNvSpPr txBox="1">
            <a:spLocks noGrp="1"/>
          </p:cNvSpPr>
          <p:nvPr>
            <p:ph type="subTitle" idx="7"/>
          </p:nvPr>
        </p:nvSpPr>
        <p:spPr>
          <a:xfrm>
            <a:off x="1618350" y="3915088"/>
            <a:ext cx="4477200" cy="352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8" hasCustomPrompt="1"/>
          </p:nvPr>
        </p:nvSpPr>
        <p:spPr>
          <a:xfrm>
            <a:off x="809725" y="369932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3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subTitle" idx="9"/>
          </p:nvPr>
        </p:nvSpPr>
        <p:spPr>
          <a:xfrm>
            <a:off x="1618350" y="3578662"/>
            <a:ext cx="4477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a:ea typeface="Alata"/>
                <a:cs typeface="Alata"/>
                <a:sym typeface="Alata"/>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1"/>
        <p:cNvGrpSpPr/>
        <p:nvPr/>
      </p:nvGrpSpPr>
      <p:grpSpPr>
        <a:xfrm>
          <a:off x="0" y="0"/>
          <a:ext cx="0" cy="0"/>
          <a:chOff x="0" y="0"/>
          <a:chExt cx="0" cy="0"/>
        </a:xfrm>
      </p:grpSpPr>
      <p:sp>
        <p:nvSpPr>
          <p:cNvPr id="132" name="Google Shape;132;p19"/>
          <p:cNvSpPr/>
          <p:nvPr/>
        </p:nvSpPr>
        <p:spPr>
          <a:xfrm>
            <a:off x="-889773" y="3532350"/>
            <a:ext cx="1836377" cy="1071553"/>
          </a:xfrm>
          <a:custGeom>
            <a:avLst/>
            <a:gdLst/>
            <a:ahLst/>
            <a:cxnLst/>
            <a:rect l="l" t="t" r="r" b="b"/>
            <a:pathLst>
              <a:path w="3166168" h="1847505" extrusionOk="0">
                <a:moveTo>
                  <a:pt x="1226813" y="387894"/>
                </a:moveTo>
                <a:cubicBezTo>
                  <a:pt x="1079842" y="438472"/>
                  <a:pt x="960303" y="554201"/>
                  <a:pt x="887342" y="691456"/>
                </a:cubicBezTo>
                <a:cubicBezTo>
                  <a:pt x="814381" y="828711"/>
                  <a:pt x="784948" y="986065"/>
                  <a:pt x="783234" y="1141417"/>
                </a:cubicBezTo>
                <a:cubicBezTo>
                  <a:pt x="700366" y="1085886"/>
                  <a:pt x="647407" y="1027498"/>
                  <a:pt x="485863" y="1027498"/>
                </a:cubicBezTo>
                <a:cubicBezTo>
                  <a:pt x="206685" y="1027498"/>
                  <a:pt x="11137" y="1287721"/>
                  <a:pt x="279" y="1550040"/>
                </a:cubicBezTo>
                <a:cubicBezTo>
                  <a:pt x="-4674" y="1669198"/>
                  <a:pt x="56667" y="1792642"/>
                  <a:pt x="162490" y="1847506"/>
                </a:cubicBezTo>
                <a:lnTo>
                  <a:pt x="3071710" y="1847506"/>
                </a:lnTo>
                <a:cubicBezTo>
                  <a:pt x="3174961" y="1657006"/>
                  <a:pt x="3205251" y="1335442"/>
                  <a:pt x="3103238" y="1144179"/>
                </a:cubicBezTo>
                <a:cubicBezTo>
                  <a:pt x="3001225" y="953013"/>
                  <a:pt x="2768244" y="831283"/>
                  <a:pt x="2558599" y="886147"/>
                </a:cubicBezTo>
                <a:cubicBezTo>
                  <a:pt x="2602509" y="631258"/>
                  <a:pt x="2501544" y="331126"/>
                  <a:pt x="2305996" y="161866"/>
                </a:cubicBezTo>
                <a:cubicBezTo>
                  <a:pt x="2110447" y="-7393"/>
                  <a:pt x="1810600" y="-52637"/>
                  <a:pt x="1581715" y="67854"/>
                </a:cubicBezTo>
                <a:cubicBezTo>
                  <a:pt x="1434077" y="145674"/>
                  <a:pt x="1322539" y="251211"/>
                  <a:pt x="1226813" y="3878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33" name="Google Shape;133;p19"/>
          <p:cNvCxnSpPr/>
          <p:nvPr/>
        </p:nvCxnSpPr>
        <p:spPr>
          <a:xfrm>
            <a:off x="-56900" y="4604000"/>
            <a:ext cx="6381900" cy="0"/>
          </a:xfrm>
          <a:prstGeom prst="straightConnector1">
            <a:avLst/>
          </a:prstGeom>
          <a:noFill/>
          <a:ln w="28575" cap="flat" cmpd="sng">
            <a:solidFill>
              <a:schemeClr val="dk1"/>
            </a:solidFill>
            <a:prstDash val="solid"/>
            <a:round/>
            <a:headEnd type="none" w="med" len="med"/>
            <a:tailEnd type="none" w="med" len="med"/>
          </a:ln>
        </p:spPr>
      </p:cxnSp>
      <p:grpSp>
        <p:nvGrpSpPr>
          <p:cNvPr id="134" name="Google Shape;134;p19"/>
          <p:cNvGrpSpPr/>
          <p:nvPr/>
        </p:nvGrpSpPr>
        <p:grpSpPr>
          <a:xfrm>
            <a:off x="16759" y="3879210"/>
            <a:ext cx="406613" cy="377833"/>
            <a:chOff x="1100897" y="554022"/>
            <a:chExt cx="406613" cy="377833"/>
          </a:xfrm>
        </p:grpSpPr>
        <p:sp>
          <p:nvSpPr>
            <p:cNvPr id="135" name="Google Shape;135;p19"/>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9"/>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9"/>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8" name="Google Shape;13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9" name="Google Shape;139;p19"/>
          <p:cNvSpPr txBox="1">
            <a:spLocks noGrp="1"/>
          </p:cNvSpPr>
          <p:nvPr>
            <p:ph type="subTitle" idx="1"/>
          </p:nvPr>
        </p:nvSpPr>
        <p:spPr>
          <a:xfrm>
            <a:off x="4850310" y="1600300"/>
            <a:ext cx="3567000" cy="18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9"/>
          <p:cNvSpPr txBox="1">
            <a:spLocks noGrp="1"/>
          </p:cNvSpPr>
          <p:nvPr>
            <p:ph type="subTitle" idx="2"/>
          </p:nvPr>
        </p:nvSpPr>
        <p:spPr>
          <a:xfrm>
            <a:off x="713225" y="1600300"/>
            <a:ext cx="3567000" cy="189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41"/>
        <p:cNvGrpSpPr/>
        <p:nvPr/>
      </p:nvGrpSpPr>
      <p:grpSpPr>
        <a:xfrm>
          <a:off x="0" y="0"/>
          <a:ext cx="0" cy="0"/>
          <a:chOff x="0" y="0"/>
          <a:chExt cx="0" cy="0"/>
        </a:xfrm>
      </p:grpSpPr>
      <p:grpSp>
        <p:nvGrpSpPr>
          <p:cNvPr id="142" name="Google Shape;142;p20"/>
          <p:cNvGrpSpPr/>
          <p:nvPr/>
        </p:nvGrpSpPr>
        <p:grpSpPr>
          <a:xfrm>
            <a:off x="4638675" y="2438627"/>
            <a:ext cx="5118952" cy="2165377"/>
            <a:chOff x="4638675" y="2438627"/>
            <a:chExt cx="5118952" cy="2165377"/>
          </a:xfrm>
        </p:grpSpPr>
        <p:grpSp>
          <p:nvGrpSpPr>
            <p:cNvPr id="143" name="Google Shape;143;p20"/>
            <p:cNvGrpSpPr/>
            <p:nvPr/>
          </p:nvGrpSpPr>
          <p:grpSpPr>
            <a:xfrm>
              <a:off x="4638675" y="2438627"/>
              <a:ext cx="5118952" cy="2165377"/>
              <a:chOff x="4638675" y="2438627"/>
              <a:chExt cx="5118952" cy="2165377"/>
            </a:xfrm>
          </p:grpSpPr>
          <p:sp>
            <p:nvSpPr>
              <p:cNvPr id="144" name="Google Shape;144;p20"/>
              <p:cNvSpPr/>
              <p:nvPr/>
            </p:nvSpPr>
            <p:spPr>
              <a:xfrm flipH="1">
                <a:off x="7508548" y="2438627"/>
                <a:ext cx="2249079" cy="2165377"/>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145" name="Google Shape;145;p20"/>
              <p:cNvCxnSpPr/>
              <p:nvPr/>
            </p:nvCxnSpPr>
            <p:spPr>
              <a:xfrm>
                <a:off x="4638675" y="4604000"/>
                <a:ext cx="4572000" cy="0"/>
              </a:xfrm>
              <a:prstGeom prst="straightConnector1">
                <a:avLst/>
              </a:prstGeom>
              <a:noFill/>
              <a:ln w="28575" cap="flat" cmpd="sng">
                <a:solidFill>
                  <a:schemeClr val="dk1"/>
                </a:solidFill>
                <a:prstDash val="solid"/>
                <a:round/>
                <a:headEnd type="none" w="med" len="med"/>
                <a:tailEnd type="none" w="med" len="med"/>
              </a:ln>
            </p:spPr>
          </p:cxnSp>
        </p:grpSp>
        <p:grpSp>
          <p:nvGrpSpPr>
            <p:cNvPr id="146" name="Google Shape;146;p20"/>
            <p:cNvGrpSpPr/>
            <p:nvPr/>
          </p:nvGrpSpPr>
          <p:grpSpPr>
            <a:xfrm>
              <a:off x="8429001" y="3017902"/>
              <a:ext cx="572700" cy="1107978"/>
              <a:chOff x="8429001" y="3017902"/>
              <a:chExt cx="572700" cy="1107978"/>
            </a:xfrm>
          </p:grpSpPr>
          <p:sp>
            <p:nvSpPr>
              <p:cNvPr id="147" name="Google Shape;147;p20"/>
              <p:cNvSpPr/>
              <p:nvPr/>
            </p:nvSpPr>
            <p:spPr>
              <a:xfrm>
                <a:off x="8429001" y="3017902"/>
                <a:ext cx="572700" cy="5727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23</a:t>
                </a:r>
                <a:endParaRPr sz="2000">
                  <a:solidFill>
                    <a:schemeClr val="dk2"/>
                  </a:solidFill>
                  <a:latin typeface="Alata"/>
                  <a:ea typeface="Alata"/>
                  <a:cs typeface="Alata"/>
                  <a:sym typeface="Alata"/>
                </a:endParaRPr>
              </a:p>
            </p:txBody>
          </p:sp>
          <p:grpSp>
            <p:nvGrpSpPr>
              <p:cNvPr id="148" name="Google Shape;148;p20"/>
              <p:cNvGrpSpPr/>
              <p:nvPr/>
            </p:nvGrpSpPr>
            <p:grpSpPr>
              <a:xfrm>
                <a:off x="8512047" y="3748047"/>
                <a:ext cx="406613" cy="377833"/>
                <a:chOff x="1100897" y="554022"/>
                <a:chExt cx="406613" cy="377833"/>
              </a:xfrm>
            </p:grpSpPr>
            <p:sp>
              <p:nvSpPr>
                <p:cNvPr id="149" name="Google Shape;149;p20"/>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20"/>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20"/>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52" name="Google Shape;15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 name="Google Shape;153;p20"/>
          <p:cNvSpPr txBox="1">
            <a:spLocks noGrp="1"/>
          </p:cNvSpPr>
          <p:nvPr>
            <p:ph type="subTitle" idx="1"/>
          </p:nvPr>
        </p:nvSpPr>
        <p:spPr>
          <a:xfrm>
            <a:off x="720000" y="2978925"/>
            <a:ext cx="2006400" cy="117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0"/>
          <p:cNvSpPr txBox="1">
            <a:spLocks noGrp="1"/>
          </p:cNvSpPr>
          <p:nvPr>
            <p:ph type="subTitle" idx="2"/>
          </p:nvPr>
        </p:nvSpPr>
        <p:spPr>
          <a:xfrm>
            <a:off x="3038125" y="2978925"/>
            <a:ext cx="2006400" cy="117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0"/>
          <p:cNvSpPr txBox="1">
            <a:spLocks noGrp="1"/>
          </p:cNvSpPr>
          <p:nvPr>
            <p:ph type="subTitle" idx="3"/>
          </p:nvPr>
        </p:nvSpPr>
        <p:spPr>
          <a:xfrm>
            <a:off x="5356250" y="2978925"/>
            <a:ext cx="2006400" cy="117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0"/>
          <p:cNvSpPr txBox="1">
            <a:spLocks noGrp="1"/>
          </p:cNvSpPr>
          <p:nvPr>
            <p:ph type="subTitle" idx="4"/>
          </p:nvPr>
        </p:nvSpPr>
        <p:spPr>
          <a:xfrm>
            <a:off x="720000" y="2457450"/>
            <a:ext cx="2006400" cy="52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57" name="Google Shape;157;p20"/>
          <p:cNvSpPr txBox="1">
            <a:spLocks noGrp="1"/>
          </p:cNvSpPr>
          <p:nvPr>
            <p:ph type="subTitle" idx="5"/>
          </p:nvPr>
        </p:nvSpPr>
        <p:spPr>
          <a:xfrm>
            <a:off x="3038125" y="2457450"/>
            <a:ext cx="2006400" cy="52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58" name="Google Shape;158;p20"/>
          <p:cNvSpPr txBox="1">
            <a:spLocks noGrp="1"/>
          </p:cNvSpPr>
          <p:nvPr>
            <p:ph type="subTitle" idx="6"/>
          </p:nvPr>
        </p:nvSpPr>
        <p:spPr>
          <a:xfrm>
            <a:off x="5356250" y="2457450"/>
            <a:ext cx="2006400" cy="52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300">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7"/>
        <p:cNvGrpSpPr/>
        <p:nvPr/>
      </p:nvGrpSpPr>
      <p:grpSpPr>
        <a:xfrm>
          <a:off x="0" y="0"/>
          <a:ext cx="0" cy="0"/>
          <a:chOff x="0" y="0"/>
          <a:chExt cx="0" cy="0"/>
        </a:xfrm>
      </p:grpSpPr>
      <p:grpSp>
        <p:nvGrpSpPr>
          <p:cNvPr id="288" name="Google Shape;288;p30"/>
          <p:cNvGrpSpPr/>
          <p:nvPr/>
        </p:nvGrpSpPr>
        <p:grpSpPr>
          <a:xfrm flipH="1">
            <a:off x="5359950" y="1058796"/>
            <a:ext cx="6381900" cy="3545204"/>
            <a:chOff x="-2413700" y="1058796"/>
            <a:chExt cx="6381900" cy="3545204"/>
          </a:xfrm>
        </p:grpSpPr>
        <p:grpSp>
          <p:nvGrpSpPr>
            <p:cNvPr id="289" name="Google Shape;289;p30"/>
            <p:cNvGrpSpPr/>
            <p:nvPr/>
          </p:nvGrpSpPr>
          <p:grpSpPr>
            <a:xfrm>
              <a:off x="-2413700" y="1058796"/>
              <a:ext cx="6381900" cy="3545204"/>
              <a:chOff x="-2413700" y="1058796"/>
              <a:chExt cx="6381900" cy="3545204"/>
            </a:xfrm>
          </p:grpSpPr>
          <p:sp>
            <p:nvSpPr>
              <p:cNvPr id="290" name="Google Shape;290;p30"/>
              <p:cNvSpPr/>
              <p:nvPr/>
            </p:nvSpPr>
            <p:spPr>
              <a:xfrm flipH="1">
                <a:off x="-681885" y="1060921"/>
                <a:ext cx="3671966" cy="3535310"/>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30"/>
              <p:cNvSpPr/>
              <p:nvPr/>
            </p:nvSpPr>
            <p:spPr>
              <a:xfrm rot="1847520" flipH="1">
                <a:off x="413271" y="1139758"/>
                <a:ext cx="533626" cy="789187"/>
              </a:xfrm>
              <a:custGeom>
                <a:avLst/>
                <a:gdLst/>
                <a:ahLst/>
                <a:cxnLst/>
                <a:rect l="l" t="t" r="r" b="b"/>
                <a:pathLst>
                  <a:path w="533025" h="788298" extrusionOk="0">
                    <a:moveTo>
                      <a:pt x="533026" y="394149"/>
                    </a:moveTo>
                    <a:cubicBezTo>
                      <a:pt x="533026" y="611832"/>
                      <a:pt x="413704" y="788299"/>
                      <a:pt x="266513" y="788299"/>
                    </a:cubicBezTo>
                    <a:cubicBezTo>
                      <a:pt x="119322" y="788299"/>
                      <a:pt x="0" y="611832"/>
                      <a:pt x="0" y="394149"/>
                    </a:cubicBezTo>
                    <a:cubicBezTo>
                      <a:pt x="0" y="176467"/>
                      <a:pt x="119322" y="0"/>
                      <a:pt x="266513" y="0"/>
                    </a:cubicBezTo>
                    <a:cubicBezTo>
                      <a:pt x="413704" y="0"/>
                      <a:pt x="533026" y="176467"/>
                      <a:pt x="533026" y="39414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0"/>
              <p:cNvSpPr/>
              <p:nvPr/>
            </p:nvSpPr>
            <p:spPr>
              <a:xfrm flipH="1">
                <a:off x="-83496" y="1756733"/>
                <a:ext cx="3299650" cy="2187035"/>
              </a:xfrm>
              <a:custGeom>
                <a:avLst/>
                <a:gdLst/>
                <a:ahLst/>
                <a:cxnLst/>
                <a:rect l="l" t="t" r="r" b="b"/>
                <a:pathLst>
                  <a:path w="3299650" h="2187035" extrusionOk="0">
                    <a:moveTo>
                      <a:pt x="0" y="0"/>
                    </a:moveTo>
                    <a:lnTo>
                      <a:pt x="3299651" y="0"/>
                    </a:lnTo>
                    <a:lnTo>
                      <a:pt x="3299651" y="2187035"/>
                    </a:lnTo>
                    <a:lnTo>
                      <a:pt x="0" y="21870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0"/>
              <p:cNvSpPr/>
              <p:nvPr/>
            </p:nvSpPr>
            <p:spPr>
              <a:xfrm flipH="1">
                <a:off x="272834" y="1734445"/>
                <a:ext cx="2497550" cy="387553"/>
              </a:xfrm>
              <a:custGeom>
                <a:avLst/>
                <a:gdLst/>
                <a:ahLst/>
                <a:cxnLst/>
                <a:rect l="l" t="t" r="r" b="b"/>
                <a:pathLst>
                  <a:path w="2497550" h="387553" extrusionOk="0">
                    <a:moveTo>
                      <a:pt x="0" y="0"/>
                    </a:moveTo>
                    <a:cubicBezTo>
                      <a:pt x="50483" y="173736"/>
                      <a:pt x="239649" y="277844"/>
                      <a:pt x="421957" y="293370"/>
                    </a:cubicBezTo>
                    <a:cubicBezTo>
                      <a:pt x="604171" y="308896"/>
                      <a:pt x="784193" y="255746"/>
                      <a:pt x="962025" y="213455"/>
                    </a:cubicBezTo>
                    <a:cubicBezTo>
                      <a:pt x="1139857" y="171260"/>
                      <a:pt x="1329785" y="140018"/>
                      <a:pt x="1503140" y="197834"/>
                    </a:cubicBezTo>
                    <a:cubicBezTo>
                      <a:pt x="1631251" y="240506"/>
                      <a:pt x="1740503" y="328994"/>
                      <a:pt x="1870043" y="367284"/>
                    </a:cubicBezTo>
                    <a:cubicBezTo>
                      <a:pt x="1998345" y="405194"/>
                      <a:pt x="2142077" y="389382"/>
                      <a:pt x="2258759" y="324422"/>
                    </a:cubicBezTo>
                    <a:cubicBezTo>
                      <a:pt x="2375535" y="259461"/>
                      <a:pt x="2463737" y="146399"/>
                      <a:pt x="2497550" y="18288"/>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30"/>
              <p:cNvSpPr/>
              <p:nvPr/>
            </p:nvSpPr>
            <p:spPr>
              <a:xfrm flipH="1">
                <a:off x="2499208" y="2376620"/>
                <a:ext cx="167449" cy="165449"/>
              </a:xfrm>
              <a:custGeom>
                <a:avLst/>
                <a:gdLst/>
                <a:ahLst/>
                <a:cxnLst/>
                <a:rect l="l" t="t" r="r" b="b"/>
                <a:pathLst>
                  <a:path w="167449" h="165449" extrusionOk="0">
                    <a:moveTo>
                      <a:pt x="83725" y="0"/>
                    </a:moveTo>
                    <a:lnTo>
                      <a:pt x="113348" y="53435"/>
                    </a:lnTo>
                    <a:lnTo>
                      <a:pt x="167450" y="82677"/>
                    </a:lnTo>
                    <a:lnTo>
                      <a:pt x="113348" y="111919"/>
                    </a:lnTo>
                    <a:lnTo>
                      <a:pt x="83725" y="165449"/>
                    </a:lnTo>
                    <a:lnTo>
                      <a:pt x="54197" y="111919"/>
                    </a:lnTo>
                    <a:lnTo>
                      <a:pt x="0" y="82677"/>
                    </a:lnTo>
                    <a:lnTo>
                      <a:pt x="54197" y="534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0"/>
              <p:cNvSpPr/>
              <p:nvPr/>
            </p:nvSpPr>
            <p:spPr>
              <a:xfrm flipH="1">
                <a:off x="1629575" y="2036387"/>
                <a:ext cx="66579" cy="65912"/>
              </a:xfrm>
              <a:custGeom>
                <a:avLst/>
                <a:gdLst/>
                <a:ahLst/>
                <a:cxnLst/>
                <a:rect l="l" t="t" r="r" b="b"/>
                <a:pathLst>
                  <a:path w="66579" h="65912" extrusionOk="0">
                    <a:moveTo>
                      <a:pt x="33338" y="0"/>
                    </a:moveTo>
                    <a:lnTo>
                      <a:pt x="45053" y="21336"/>
                    </a:lnTo>
                    <a:lnTo>
                      <a:pt x="66580" y="32956"/>
                    </a:lnTo>
                    <a:lnTo>
                      <a:pt x="45053" y="44577"/>
                    </a:lnTo>
                    <a:lnTo>
                      <a:pt x="33338" y="65913"/>
                    </a:lnTo>
                    <a:lnTo>
                      <a:pt x="21526" y="44577"/>
                    </a:lnTo>
                    <a:lnTo>
                      <a:pt x="0" y="32956"/>
                    </a:lnTo>
                    <a:lnTo>
                      <a:pt x="21526" y="213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0"/>
              <p:cNvSpPr/>
              <p:nvPr/>
            </p:nvSpPr>
            <p:spPr>
              <a:xfrm flipH="1">
                <a:off x="419805" y="2282132"/>
                <a:ext cx="66579" cy="65912"/>
              </a:xfrm>
              <a:custGeom>
                <a:avLst/>
                <a:gdLst/>
                <a:ahLst/>
                <a:cxnLst/>
                <a:rect l="l" t="t" r="r" b="b"/>
                <a:pathLst>
                  <a:path w="66579" h="65912" extrusionOk="0">
                    <a:moveTo>
                      <a:pt x="33242" y="0"/>
                    </a:moveTo>
                    <a:lnTo>
                      <a:pt x="45053" y="21336"/>
                    </a:lnTo>
                    <a:lnTo>
                      <a:pt x="66580" y="32957"/>
                    </a:lnTo>
                    <a:lnTo>
                      <a:pt x="45053" y="44577"/>
                    </a:lnTo>
                    <a:lnTo>
                      <a:pt x="33242" y="65913"/>
                    </a:lnTo>
                    <a:lnTo>
                      <a:pt x="21527" y="44577"/>
                    </a:lnTo>
                    <a:lnTo>
                      <a:pt x="0" y="32957"/>
                    </a:lnTo>
                    <a:lnTo>
                      <a:pt x="21527" y="2133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0"/>
              <p:cNvSpPr/>
              <p:nvPr/>
            </p:nvSpPr>
            <p:spPr>
              <a:xfrm flipH="1">
                <a:off x="2469013" y="2653988"/>
                <a:ext cx="98488" cy="97345"/>
              </a:xfrm>
              <a:custGeom>
                <a:avLst/>
                <a:gdLst/>
                <a:ahLst/>
                <a:cxnLst/>
                <a:rect l="l" t="t" r="r" b="b"/>
                <a:pathLst>
                  <a:path w="98488" h="97345" extrusionOk="0">
                    <a:moveTo>
                      <a:pt x="49244" y="0"/>
                    </a:moveTo>
                    <a:lnTo>
                      <a:pt x="66675" y="31528"/>
                    </a:lnTo>
                    <a:lnTo>
                      <a:pt x="98488" y="48673"/>
                    </a:lnTo>
                    <a:lnTo>
                      <a:pt x="66675" y="65913"/>
                    </a:lnTo>
                    <a:lnTo>
                      <a:pt x="49244" y="97346"/>
                    </a:lnTo>
                    <a:lnTo>
                      <a:pt x="31813" y="65913"/>
                    </a:lnTo>
                    <a:lnTo>
                      <a:pt x="0" y="48673"/>
                    </a:lnTo>
                    <a:lnTo>
                      <a:pt x="31813" y="31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30"/>
              <p:cNvSpPr/>
              <p:nvPr/>
            </p:nvSpPr>
            <p:spPr>
              <a:xfrm flipH="1">
                <a:off x="2172119" y="2862395"/>
                <a:ext cx="55626" cy="55054"/>
              </a:xfrm>
              <a:custGeom>
                <a:avLst/>
                <a:gdLst/>
                <a:ahLst/>
                <a:cxnLst/>
                <a:rect l="l" t="t" r="r" b="b"/>
                <a:pathLst>
                  <a:path w="55626" h="55054" extrusionOk="0">
                    <a:moveTo>
                      <a:pt x="27813" y="0"/>
                    </a:moveTo>
                    <a:lnTo>
                      <a:pt x="37624" y="17812"/>
                    </a:lnTo>
                    <a:lnTo>
                      <a:pt x="55626" y="27527"/>
                    </a:lnTo>
                    <a:lnTo>
                      <a:pt x="37624" y="37243"/>
                    </a:lnTo>
                    <a:lnTo>
                      <a:pt x="27813" y="55055"/>
                    </a:lnTo>
                    <a:lnTo>
                      <a:pt x="18002" y="37243"/>
                    </a:lnTo>
                    <a:lnTo>
                      <a:pt x="0" y="27527"/>
                    </a:lnTo>
                    <a:lnTo>
                      <a:pt x="18002" y="17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30"/>
              <p:cNvSpPr/>
              <p:nvPr/>
            </p:nvSpPr>
            <p:spPr>
              <a:xfrm flipH="1">
                <a:off x="-57969" y="3234537"/>
                <a:ext cx="55721" cy="55054"/>
              </a:xfrm>
              <a:custGeom>
                <a:avLst/>
                <a:gdLst/>
                <a:ahLst/>
                <a:cxnLst/>
                <a:rect l="l" t="t" r="r" b="b"/>
                <a:pathLst>
                  <a:path w="55721" h="55054" extrusionOk="0">
                    <a:moveTo>
                      <a:pt x="27908" y="0"/>
                    </a:moveTo>
                    <a:lnTo>
                      <a:pt x="37719" y="17812"/>
                    </a:lnTo>
                    <a:lnTo>
                      <a:pt x="55721" y="27527"/>
                    </a:lnTo>
                    <a:lnTo>
                      <a:pt x="37719" y="37243"/>
                    </a:lnTo>
                    <a:lnTo>
                      <a:pt x="27908" y="55054"/>
                    </a:lnTo>
                    <a:lnTo>
                      <a:pt x="18002" y="37243"/>
                    </a:lnTo>
                    <a:lnTo>
                      <a:pt x="0" y="27527"/>
                    </a:lnTo>
                    <a:lnTo>
                      <a:pt x="18002" y="17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30"/>
              <p:cNvSpPr/>
              <p:nvPr/>
            </p:nvSpPr>
            <p:spPr>
              <a:xfrm flipH="1">
                <a:off x="425234" y="2086584"/>
                <a:ext cx="55721" cy="54959"/>
              </a:xfrm>
              <a:custGeom>
                <a:avLst/>
                <a:gdLst/>
                <a:ahLst/>
                <a:cxnLst/>
                <a:rect l="l" t="t" r="r" b="b"/>
                <a:pathLst>
                  <a:path w="55721" h="54959" extrusionOk="0">
                    <a:moveTo>
                      <a:pt x="27813" y="0"/>
                    </a:moveTo>
                    <a:lnTo>
                      <a:pt x="37719" y="17717"/>
                    </a:lnTo>
                    <a:lnTo>
                      <a:pt x="55721" y="27527"/>
                    </a:lnTo>
                    <a:lnTo>
                      <a:pt x="37719" y="37243"/>
                    </a:lnTo>
                    <a:lnTo>
                      <a:pt x="27813" y="54959"/>
                    </a:lnTo>
                    <a:lnTo>
                      <a:pt x="18002" y="37243"/>
                    </a:lnTo>
                    <a:lnTo>
                      <a:pt x="0" y="27527"/>
                    </a:lnTo>
                    <a:lnTo>
                      <a:pt x="18002" y="1771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30"/>
              <p:cNvSpPr/>
              <p:nvPr/>
            </p:nvSpPr>
            <p:spPr>
              <a:xfrm flipH="1">
                <a:off x="2781766" y="2058200"/>
                <a:ext cx="429911" cy="1431988"/>
              </a:xfrm>
              <a:custGeom>
                <a:avLst/>
                <a:gdLst/>
                <a:ahLst/>
                <a:cxnLst/>
                <a:rect l="l" t="t" r="r" b="b"/>
                <a:pathLst>
                  <a:path w="429911" h="1431988" extrusionOk="0">
                    <a:moveTo>
                      <a:pt x="0" y="0"/>
                    </a:moveTo>
                    <a:cubicBezTo>
                      <a:pt x="314801" y="194977"/>
                      <a:pt x="486918" y="591693"/>
                      <a:pt x="412814" y="951452"/>
                    </a:cubicBezTo>
                    <a:cubicBezTo>
                      <a:pt x="397954" y="1023842"/>
                      <a:pt x="373856" y="1094708"/>
                      <a:pt x="337471" y="1159193"/>
                    </a:cubicBezTo>
                    <a:cubicBezTo>
                      <a:pt x="265938" y="1285970"/>
                      <a:pt x="145637" y="1385030"/>
                      <a:pt x="6667" y="1431989"/>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30"/>
              <p:cNvSpPr/>
              <p:nvPr/>
            </p:nvSpPr>
            <p:spPr>
              <a:xfrm flipH="1">
                <a:off x="1558995" y="1476793"/>
                <a:ext cx="137159" cy="135445"/>
              </a:xfrm>
              <a:custGeom>
                <a:avLst/>
                <a:gdLst/>
                <a:ahLst/>
                <a:cxnLst/>
                <a:rect l="l" t="t" r="r" b="b"/>
                <a:pathLst>
                  <a:path w="137159" h="135445" extrusionOk="0">
                    <a:moveTo>
                      <a:pt x="137160" y="67723"/>
                    </a:moveTo>
                    <a:cubicBezTo>
                      <a:pt x="137160" y="105156"/>
                      <a:pt x="106489" y="135446"/>
                      <a:pt x="68580" y="135446"/>
                    </a:cubicBezTo>
                    <a:cubicBezTo>
                      <a:pt x="30671" y="135446"/>
                      <a:pt x="0" y="105061"/>
                      <a:pt x="0" y="67723"/>
                    </a:cubicBezTo>
                    <a:cubicBezTo>
                      <a:pt x="0" y="30290"/>
                      <a:pt x="30671" y="0"/>
                      <a:pt x="68580" y="0"/>
                    </a:cubicBezTo>
                    <a:cubicBezTo>
                      <a:pt x="106394" y="-95"/>
                      <a:pt x="137160" y="30290"/>
                      <a:pt x="137160" y="67723"/>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30"/>
              <p:cNvSpPr/>
              <p:nvPr/>
            </p:nvSpPr>
            <p:spPr>
              <a:xfrm flipH="1">
                <a:off x="1755877" y="1347825"/>
                <a:ext cx="36004" cy="35432"/>
              </a:xfrm>
              <a:custGeom>
                <a:avLst/>
                <a:gdLst/>
                <a:ahLst/>
                <a:cxnLst/>
                <a:rect l="l" t="t" r="r" b="b"/>
                <a:pathLst>
                  <a:path w="36004" h="35432" extrusionOk="0">
                    <a:moveTo>
                      <a:pt x="36005" y="17716"/>
                    </a:moveTo>
                    <a:cubicBezTo>
                      <a:pt x="36005" y="27501"/>
                      <a:pt x="27945" y="35433"/>
                      <a:pt x="18002" y="35433"/>
                    </a:cubicBezTo>
                    <a:cubicBezTo>
                      <a:pt x="8060" y="35433"/>
                      <a:pt x="0" y="27501"/>
                      <a:pt x="0" y="17716"/>
                    </a:cubicBezTo>
                    <a:cubicBezTo>
                      <a:pt x="0" y="7932"/>
                      <a:pt x="8060" y="0"/>
                      <a:pt x="18002" y="0"/>
                    </a:cubicBezTo>
                    <a:cubicBezTo>
                      <a:pt x="27945" y="0"/>
                      <a:pt x="36005" y="7932"/>
                      <a:pt x="36005" y="17716"/>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30"/>
              <p:cNvSpPr/>
              <p:nvPr/>
            </p:nvSpPr>
            <p:spPr>
              <a:xfrm flipH="1">
                <a:off x="2468537" y="4174750"/>
                <a:ext cx="49720" cy="49149"/>
              </a:xfrm>
              <a:custGeom>
                <a:avLst/>
                <a:gdLst/>
                <a:ahLst/>
                <a:cxnLst/>
                <a:rect l="l" t="t" r="r" b="b"/>
                <a:pathLst>
                  <a:path w="49720" h="49149" extrusionOk="0">
                    <a:moveTo>
                      <a:pt x="49721" y="24575"/>
                    </a:moveTo>
                    <a:cubicBezTo>
                      <a:pt x="49721" y="38100"/>
                      <a:pt x="38576" y="49149"/>
                      <a:pt x="24860" y="49149"/>
                    </a:cubicBezTo>
                    <a:cubicBezTo>
                      <a:pt x="11144" y="49149"/>
                      <a:pt x="0" y="38195"/>
                      <a:pt x="0" y="24575"/>
                    </a:cubicBezTo>
                    <a:cubicBezTo>
                      <a:pt x="0" y="10954"/>
                      <a:pt x="11144" y="0"/>
                      <a:pt x="24860" y="0"/>
                    </a:cubicBezTo>
                    <a:cubicBezTo>
                      <a:pt x="38576" y="0"/>
                      <a:pt x="49721" y="11049"/>
                      <a:pt x="49721" y="24575"/>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30"/>
              <p:cNvSpPr/>
              <p:nvPr/>
            </p:nvSpPr>
            <p:spPr>
              <a:xfrm flipH="1">
                <a:off x="2574836" y="4289907"/>
                <a:ext cx="139636" cy="137922"/>
              </a:xfrm>
              <a:custGeom>
                <a:avLst/>
                <a:gdLst/>
                <a:ahLst/>
                <a:cxnLst/>
                <a:rect l="l" t="t" r="r" b="b"/>
                <a:pathLst>
                  <a:path w="139636" h="137922" extrusionOk="0">
                    <a:moveTo>
                      <a:pt x="139636" y="68961"/>
                    </a:moveTo>
                    <a:cubicBezTo>
                      <a:pt x="139636" y="107047"/>
                      <a:pt x="108378" y="137922"/>
                      <a:pt x="69818" y="137922"/>
                    </a:cubicBezTo>
                    <a:cubicBezTo>
                      <a:pt x="31259" y="137922"/>
                      <a:pt x="0" y="107047"/>
                      <a:pt x="0" y="68961"/>
                    </a:cubicBezTo>
                    <a:cubicBezTo>
                      <a:pt x="0" y="30875"/>
                      <a:pt x="31259" y="0"/>
                      <a:pt x="69818" y="0"/>
                    </a:cubicBezTo>
                    <a:cubicBezTo>
                      <a:pt x="108378" y="0"/>
                      <a:pt x="139636" y="30875"/>
                      <a:pt x="139636" y="6896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30"/>
              <p:cNvSpPr/>
              <p:nvPr/>
            </p:nvSpPr>
            <p:spPr>
              <a:xfrm flipH="1">
                <a:off x="425234" y="4199324"/>
                <a:ext cx="63817" cy="63055"/>
              </a:xfrm>
              <a:custGeom>
                <a:avLst/>
                <a:gdLst/>
                <a:ahLst/>
                <a:cxnLst/>
                <a:rect l="l" t="t" r="r" b="b"/>
                <a:pathLst>
                  <a:path w="63817" h="63055" extrusionOk="0">
                    <a:moveTo>
                      <a:pt x="63817" y="31528"/>
                    </a:moveTo>
                    <a:cubicBezTo>
                      <a:pt x="63817" y="48940"/>
                      <a:pt x="49531" y="63056"/>
                      <a:pt x="31909" y="63056"/>
                    </a:cubicBezTo>
                    <a:cubicBezTo>
                      <a:pt x="14286" y="63056"/>
                      <a:pt x="0" y="48940"/>
                      <a:pt x="0" y="31528"/>
                    </a:cubicBezTo>
                    <a:cubicBezTo>
                      <a:pt x="0" y="14115"/>
                      <a:pt x="14286" y="0"/>
                      <a:pt x="31909" y="0"/>
                    </a:cubicBezTo>
                    <a:cubicBezTo>
                      <a:pt x="49531" y="0"/>
                      <a:pt x="63817" y="14115"/>
                      <a:pt x="63817" y="3152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30"/>
              <p:cNvSpPr/>
              <p:nvPr/>
            </p:nvSpPr>
            <p:spPr>
              <a:xfrm flipH="1">
                <a:off x="173965" y="4262284"/>
                <a:ext cx="108394" cy="107061"/>
              </a:xfrm>
              <a:custGeom>
                <a:avLst/>
                <a:gdLst/>
                <a:ahLst/>
                <a:cxnLst/>
                <a:rect l="l" t="t" r="r" b="b"/>
                <a:pathLst>
                  <a:path w="108394" h="107061" extrusionOk="0">
                    <a:moveTo>
                      <a:pt x="108395" y="53530"/>
                    </a:moveTo>
                    <a:cubicBezTo>
                      <a:pt x="108395" y="83058"/>
                      <a:pt x="84106" y="107061"/>
                      <a:pt x="54197" y="107061"/>
                    </a:cubicBezTo>
                    <a:cubicBezTo>
                      <a:pt x="24289" y="107061"/>
                      <a:pt x="0" y="83058"/>
                      <a:pt x="0" y="53530"/>
                    </a:cubicBezTo>
                    <a:cubicBezTo>
                      <a:pt x="0" y="24003"/>
                      <a:pt x="24289" y="0"/>
                      <a:pt x="54197" y="0"/>
                    </a:cubicBezTo>
                    <a:cubicBezTo>
                      <a:pt x="84106" y="0"/>
                      <a:pt x="108395" y="24003"/>
                      <a:pt x="108395" y="53530"/>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30"/>
              <p:cNvSpPr/>
              <p:nvPr/>
            </p:nvSpPr>
            <p:spPr>
              <a:xfrm flipH="1">
                <a:off x="539725" y="1581473"/>
                <a:ext cx="63055" cy="62293"/>
              </a:xfrm>
              <a:custGeom>
                <a:avLst/>
                <a:gdLst/>
                <a:ahLst/>
                <a:cxnLst/>
                <a:rect l="l" t="t" r="r" b="b"/>
                <a:pathLst>
                  <a:path w="63055" h="62293" extrusionOk="0">
                    <a:moveTo>
                      <a:pt x="63056" y="31147"/>
                    </a:moveTo>
                    <a:cubicBezTo>
                      <a:pt x="63056" y="48349"/>
                      <a:pt x="48940" y="62293"/>
                      <a:pt x="31528" y="62293"/>
                    </a:cubicBezTo>
                    <a:cubicBezTo>
                      <a:pt x="14116" y="62293"/>
                      <a:pt x="0" y="48349"/>
                      <a:pt x="0" y="31147"/>
                    </a:cubicBezTo>
                    <a:cubicBezTo>
                      <a:pt x="0" y="13945"/>
                      <a:pt x="14116" y="0"/>
                      <a:pt x="31528" y="0"/>
                    </a:cubicBezTo>
                    <a:cubicBezTo>
                      <a:pt x="48940" y="0"/>
                      <a:pt x="63056" y="13945"/>
                      <a:pt x="63056" y="311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30"/>
              <p:cNvSpPr/>
              <p:nvPr/>
            </p:nvSpPr>
            <p:spPr>
              <a:xfrm flipH="1">
                <a:off x="584587" y="1383258"/>
                <a:ext cx="144208" cy="142494"/>
              </a:xfrm>
              <a:custGeom>
                <a:avLst/>
                <a:gdLst/>
                <a:ahLst/>
                <a:cxnLst/>
                <a:rect l="l" t="t" r="r" b="b"/>
                <a:pathLst>
                  <a:path w="144208" h="142494" extrusionOk="0">
                    <a:moveTo>
                      <a:pt x="144208" y="71247"/>
                    </a:moveTo>
                    <a:cubicBezTo>
                      <a:pt x="144208" y="110596"/>
                      <a:pt x="111926" y="142494"/>
                      <a:pt x="72104" y="142494"/>
                    </a:cubicBezTo>
                    <a:cubicBezTo>
                      <a:pt x="32282" y="142494"/>
                      <a:pt x="0" y="110596"/>
                      <a:pt x="0" y="71247"/>
                    </a:cubicBezTo>
                    <a:cubicBezTo>
                      <a:pt x="0" y="31898"/>
                      <a:pt x="32282" y="0"/>
                      <a:pt x="72104" y="0"/>
                    </a:cubicBezTo>
                    <a:cubicBezTo>
                      <a:pt x="111926" y="0"/>
                      <a:pt x="144208" y="31898"/>
                      <a:pt x="144208" y="712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30"/>
              <p:cNvSpPr/>
              <p:nvPr/>
            </p:nvSpPr>
            <p:spPr>
              <a:xfrm flipH="1">
                <a:off x="173965" y="1525752"/>
                <a:ext cx="54101" cy="53530"/>
              </a:xfrm>
              <a:custGeom>
                <a:avLst/>
                <a:gdLst/>
                <a:ahLst/>
                <a:cxnLst/>
                <a:rect l="l" t="t" r="r" b="b"/>
                <a:pathLst>
                  <a:path w="54101" h="53530" extrusionOk="0">
                    <a:moveTo>
                      <a:pt x="54102" y="26765"/>
                    </a:moveTo>
                    <a:cubicBezTo>
                      <a:pt x="54102" y="41547"/>
                      <a:pt x="41991" y="53531"/>
                      <a:pt x="27051" y="53531"/>
                    </a:cubicBezTo>
                    <a:cubicBezTo>
                      <a:pt x="12111" y="53531"/>
                      <a:pt x="0" y="41547"/>
                      <a:pt x="0" y="26765"/>
                    </a:cubicBezTo>
                    <a:cubicBezTo>
                      <a:pt x="0" y="11983"/>
                      <a:pt x="12111" y="0"/>
                      <a:pt x="27051" y="0"/>
                    </a:cubicBezTo>
                    <a:cubicBezTo>
                      <a:pt x="41991" y="0"/>
                      <a:pt x="54102" y="11983"/>
                      <a:pt x="54102" y="267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30"/>
              <p:cNvSpPr/>
              <p:nvPr/>
            </p:nvSpPr>
            <p:spPr>
              <a:xfrm flipH="1">
                <a:off x="330556" y="4427924"/>
                <a:ext cx="46291" cy="45719"/>
              </a:xfrm>
              <a:custGeom>
                <a:avLst/>
                <a:gdLst/>
                <a:ahLst/>
                <a:cxnLst/>
                <a:rect l="l" t="t" r="r" b="b"/>
                <a:pathLst>
                  <a:path w="46291" h="45719" extrusionOk="0">
                    <a:moveTo>
                      <a:pt x="46292" y="22860"/>
                    </a:moveTo>
                    <a:cubicBezTo>
                      <a:pt x="46292" y="35528"/>
                      <a:pt x="35909" y="45720"/>
                      <a:pt x="23146" y="45720"/>
                    </a:cubicBezTo>
                    <a:cubicBezTo>
                      <a:pt x="10383" y="45720"/>
                      <a:pt x="0" y="35433"/>
                      <a:pt x="0" y="22860"/>
                    </a:cubicBezTo>
                    <a:cubicBezTo>
                      <a:pt x="0" y="10192"/>
                      <a:pt x="10383" y="0"/>
                      <a:pt x="23146" y="0"/>
                    </a:cubicBezTo>
                    <a:cubicBezTo>
                      <a:pt x="35909" y="0"/>
                      <a:pt x="46292" y="10192"/>
                      <a:pt x="46292" y="22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30"/>
              <p:cNvSpPr/>
              <p:nvPr/>
            </p:nvSpPr>
            <p:spPr>
              <a:xfrm flipH="1">
                <a:off x="2375287" y="4369441"/>
                <a:ext cx="59245" cy="58483"/>
              </a:xfrm>
              <a:custGeom>
                <a:avLst/>
                <a:gdLst/>
                <a:ahLst/>
                <a:cxnLst/>
                <a:rect l="l" t="t" r="r" b="b"/>
                <a:pathLst>
                  <a:path w="59245" h="58483" extrusionOk="0">
                    <a:moveTo>
                      <a:pt x="59246" y="29242"/>
                    </a:moveTo>
                    <a:cubicBezTo>
                      <a:pt x="59246" y="45392"/>
                      <a:pt x="45983" y="58484"/>
                      <a:pt x="29623" y="58484"/>
                    </a:cubicBezTo>
                    <a:cubicBezTo>
                      <a:pt x="13263" y="58484"/>
                      <a:pt x="0" y="45392"/>
                      <a:pt x="0" y="29242"/>
                    </a:cubicBezTo>
                    <a:cubicBezTo>
                      <a:pt x="0" y="13092"/>
                      <a:pt x="13263" y="0"/>
                      <a:pt x="29623" y="0"/>
                    </a:cubicBezTo>
                    <a:cubicBezTo>
                      <a:pt x="45983" y="0"/>
                      <a:pt x="59246" y="13092"/>
                      <a:pt x="59246" y="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30"/>
              <p:cNvSpPr/>
              <p:nvPr/>
            </p:nvSpPr>
            <p:spPr>
              <a:xfrm flipH="1">
                <a:off x="2737047" y="4090549"/>
                <a:ext cx="33337" cy="32956"/>
              </a:xfrm>
              <a:custGeom>
                <a:avLst/>
                <a:gdLst/>
                <a:ahLst/>
                <a:cxnLst/>
                <a:rect l="l" t="t" r="r" b="b"/>
                <a:pathLst>
                  <a:path w="33337" h="32956" extrusionOk="0">
                    <a:moveTo>
                      <a:pt x="33337" y="16478"/>
                    </a:moveTo>
                    <a:cubicBezTo>
                      <a:pt x="33337" y="25579"/>
                      <a:pt x="25875" y="32957"/>
                      <a:pt x="16669" y="32957"/>
                    </a:cubicBezTo>
                    <a:cubicBezTo>
                      <a:pt x="7463" y="32957"/>
                      <a:pt x="0" y="25579"/>
                      <a:pt x="0" y="16478"/>
                    </a:cubicBezTo>
                    <a:cubicBezTo>
                      <a:pt x="0" y="7378"/>
                      <a:pt x="7463" y="0"/>
                      <a:pt x="16669" y="0"/>
                    </a:cubicBezTo>
                    <a:cubicBezTo>
                      <a:pt x="25875" y="0"/>
                      <a:pt x="33337" y="7377"/>
                      <a:pt x="33337" y="16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30"/>
              <p:cNvSpPr/>
              <p:nvPr/>
            </p:nvSpPr>
            <p:spPr>
              <a:xfrm flipH="1">
                <a:off x="2212600" y="1543850"/>
                <a:ext cx="49720" cy="49149"/>
              </a:xfrm>
              <a:custGeom>
                <a:avLst/>
                <a:gdLst/>
                <a:ahLst/>
                <a:cxnLst/>
                <a:rect l="l" t="t" r="r" b="b"/>
                <a:pathLst>
                  <a:path w="49720" h="49149" extrusionOk="0">
                    <a:moveTo>
                      <a:pt x="49721" y="24575"/>
                    </a:moveTo>
                    <a:cubicBezTo>
                      <a:pt x="49721" y="38195"/>
                      <a:pt x="38576" y="49149"/>
                      <a:pt x="24860" y="49149"/>
                    </a:cubicBezTo>
                    <a:cubicBezTo>
                      <a:pt x="11144" y="49149"/>
                      <a:pt x="0" y="38100"/>
                      <a:pt x="0" y="24575"/>
                    </a:cubicBezTo>
                    <a:cubicBezTo>
                      <a:pt x="0" y="10954"/>
                      <a:pt x="11144" y="0"/>
                      <a:pt x="24860" y="0"/>
                    </a:cubicBezTo>
                    <a:cubicBezTo>
                      <a:pt x="38576" y="0"/>
                      <a:pt x="49721" y="10954"/>
                      <a:pt x="49721" y="24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30"/>
              <p:cNvSpPr/>
              <p:nvPr/>
            </p:nvSpPr>
            <p:spPr>
              <a:xfrm flipH="1">
                <a:off x="2199932" y="1347730"/>
                <a:ext cx="62484" cy="61721"/>
              </a:xfrm>
              <a:custGeom>
                <a:avLst/>
                <a:gdLst/>
                <a:ahLst/>
                <a:cxnLst/>
                <a:rect l="l" t="t" r="r" b="b"/>
                <a:pathLst>
                  <a:path w="62484" h="61721" extrusionOk="0">
                    <a:moveTo>
                      <a:pt x="62484" y="30861"/>
                    </a:moveTo>
                    <a:cubicBezTo>
                      <a:pt x="62484" y="47905"/>
                      <a:pt x="48497" y="61722"/>
                      <a:pt x="31242" y="61722"/>
                    </a:cubicBezTo>
                    <a:cubicBezTo>
                      <a:pt x="13988" y="61722"/>
                      <a:pt x="0" y="47905"/>
                      <a:pt x="0" y="30861"/>
                    </a:cubicBezTo>
                    <a:cubicBezTo>
                      <a:pt x="0" y="13817"/>
                      <a:pt x="13988" y="0"/>
                      <a:pt x="31242" y="0"/>
                    </a:cubicBezTo>
                    <a:cubicBezTo>
                      <a:pt x="48497" y="0"/>
                      <a:pt x="62484" y="13817"/>
                      <a:pt x="62484" y="30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30"/>
              <p:cNvSpPr/>
              <p:nvPr/>
            </p:nvSpPr>
            <p:spPr>
              <a:xfrm flipH="1">
                <a:off x="2518258" y="3903764"/>
                <a:ext cx="619791" cy="101345"/>
              </a:xfrm>
              <a:custGeom>
                <a:avLst/>
                <a:gdLst/>
                <a:ahLst/>
                <a:cxnLst/>
                <a:rect l="l" t="t" r="r" b="b"/>
                <a:pathLst>
                  <a:path w="619791" h="101345" extrusionOk="0">
                    <a:moveTo>
                      <a:pt x="569119" y="101346"/>
                    </a:moveTo>
                    <a:lnTo>
                      <a:pt x="50673" y="101346"/>
                    </a:lnTo>
                    <a:cubicBezTo>
                      <a:pt x="22669" y="101346"/>
                      <a:pt x="0" y="78676"/>
                      <a:pt x="0" y="50673"/>
                    </a:cubicBezTo>
                    <a:lnTo>
                      <a:pt x="0" y="50673"/>
                    </a:lnTo>
                    <a:cubicBezTo>
                      <a:pt x="0" y="22670"/>
                      <a:pt x="22669" y="0"/>
                      <a:pt x="50673" y="0"/>
                    </a:cubicBezTo>
                    <a:lnTo>
                      <a:pt x="569119" y="0"/>
                    </a:lnTo>
                    <a:cubicBezTo>
                      <a:pt x="597122" y="0"/>
                      <a:pt x="619792" y="22670"/>
                      <a:pt x="619792" y="50673"/>
                    </a:cubicBezTo>
                    <a:lnTo>
                      <a:pt x="619792" y="50673"/>
                    </a:lnTo>
                    <a:cubicBezTo>
                      <a:pt x="619792" y="78676"/>
                      <a:pt x="597122" y="101346"/>
                      <a:pt x="569119" y="1013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17" name="Google Shape;317;p30"/>
              <p:cNvCxnSpPr/>
              <p:nvPr/>
            </p:nvCxnSpPr>
            <p:spPr>
              <a:xfrm>
                <a:off x="-2413700" y="4604000"/>
                <a:ext cx="6381900" cy="0"/>
              </a:xfrm>
              <a:prstGeom prst="straightConnector1">
                <a:avLst/>
              </a:prstGeom>
              <a:noFill/>
              <a:ln w="28575" cap="flat" cmpd="sng">
                <a:solidFill>
                  <a:schemeClr val="dk1"/>
                </a:solidFill>
                <a:prstDash val="solid"/>
                <a:round/>
                <a:headEnd type="none" w="med" len="med"/>
                <a:tailEnd type="none" w="med" len="med"/>
              </a:ln>
            </p:spPr>
          </p:cxnSp>
          <p:sp>
            <p:nvSpPr>
              <p:cNvPr id="318" name="Google Shape;318;p30"/>
              <p:cNvSpPr/>
              <p:nvPr/>
            </p:nvSpPr>
            <p:spPr>
              <a:xfrm flipH="1">
                <a:off x="-82165" y="1756825"/>
                <a:ext cx="2190867" cy="2186939"/>
              </a:xfrm>
              <a:custGeom>
                <a:avLst/>
                <a:gdLst/>
                <a:ahLst/>
                <a:cxnLst/>
                <a:rect l="l" t="t" r="r" b="b"/>
                <a:pathLst>
                  <a:path w="2990945" h="2186939" extrusionOk="0">
                    <a:moveTo>
                      <a:pt x="2588038" y="22479"/>
                    </a:moveTo>
                    <a:cubicBezTo>
                      <a:pt x="2477548" y="175641"/>
                      <a:pt x="2390585" y="376238"/>
                      <a:pt x="2311622" y="578168"/>
                    </a:cubicBezTo>
                    <a:cubicBezTo>
                      <a:pt x="2200561" y="862108"/>
                      <a:pt x="2100644" y="1190053"/>
                      <a:pt x="1925003" y="1369219"/>
                    </a:cubicBezTo>
                    <a:cubicBezTo>
                      <a:pt x="1692497" y="1606296"/>
                      <a:pt x="1407605" y="1553147"/>
                      <a:pt x="1153192" y="1487329"/>
                    </a:cubicBezTo>
                    <a:cubicBezTo>
                      <a:pt x="999172" y="1447514"/>
                      <a:pt x="844010" y="1402937"/>
                      <a:pt x="687705" y="1416653"/>
                    </a:cubicBezTo>
                    <a:cubicBezTo>
                      <a:pt x="556927" y="1428178"/>
                      <a:pt x="425291" y="1483424"/>
                      <a:pt x="309372" y="1591532"/>
                    </a:cubicBezTo>
                    <a:cubicBezTo>
                      <a:pt x="165163" y="1725930"/>
                      <a:pt x="64294" y="1938052"/>
                      <a:pt x="0" y="2186940"/>
                    </a:cubicBezTo>
                    <a:lnTo>
                      <a:pt x="2990945" y="2186940"/>
                    </a:lnTo>
                    <a:lnTo>
                      <a:pt x="2990945" y="0"/>
                    </a:lnTo>
                    <a:lnTo>
                      <a:pt x="2604992" y="0"/>
                    </a:lnTo>
                    <a:cubicBezTo>
                      <a:pt x="2599277" y="7239"/>
                      <a:pt x="2593562" y="14764"/>
                      <a:pt x="2588038" y="22479"/>
                    </a:cubicBezTo>
                    <a:close/>
                  </a:path>
                </a:pathLst>
              </a:custGeom>
              <a:solidFill>
                <a:srgbClr val="211D1D">
                  <a:alpha val="575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9" name="Google Shape;319;p30"/>
            <p:cNvSpPr/>
            <p:nvPr/>
          </p:nvSpPr>
          <p:spPr>
            <a:xfrm flipH="1">
              <a:off x="2879637" y="3537623"/>
              <a:ext cx="55625" cy="55054"/>
            </a:xfrm>
            <a:custGeom>
              <a:avLst/>
              <a:gdLst/>
              <a:ahLst/>
              <a:cxnLst/>
              <a:rect l="l" t="t" r="r" b="b"/>
              <a:pathLst>
                <a:path w="55625" h="55054" extrusionOk="0">
                  <a:moveTo>
                    <a:pt x="27813" y="0"/>
                  </a:moveTo>
                  <a:lnTo>
                    <a:pt x="37624" y="17812"/>
                  </a:lnTo>
                  <a:lnTo>
                    <a:pt x="55626" y="27527"/>
                  </a:lnTo>
                  <a:lnTo>
                    <a:pt x="37624" y="37243"/>
                  </a:lnTo>
                  <a:lnTo>
                    <a:pt x="27813" y="55054"/>
                  </a:lnTo>
                  <a:lnTo>
                    <a:pt x="18002" y="37243"/>
                  </a:lnTo>
                  <a:lnTo>
                    <a:pt x="0" y="27527"/>
                  </a:lnTo>
                  <a:lnTo>
                    <a:pt x="18002" y="17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30"/>
            <p:cNvSpPr/>
            <p:nvPr/>
          </p:nvSpPr>
          <p:spPr>
            <a:xfrm flipH="1">
              <a:off x="-410489" y="4199324"/>
              <a:ext cx="53339" cy="52768"/>
            </a:xfrm>
            <a:custGeom>
              <a:avLst/>
              <a:gdLst/>
              <a:ahLst/>
              <a:cxnLst/>
              <a:rect l="l" t="t" r="r" b="b"/>
              <a:pathLst>
                <a:path w="53339" h="52768" extrusionOk="0">
                  <a:moveTo>
                    <a:pt x="53340" y="26384"/>
                  </a:moveTo>
                  <a:cubicBezTo>
                    <a:pt x="53340" y="40957"/>
                    <a:pt x="41338" y="52768"/>
                    <a:pt x="26670" y="52768"/>
                  </a:cubicBezTo>
                  <a:cubicBezTo>
                    <a:pt x="11906" y="52768"/>
                    <a:pt x="0" y="40957"/>
                    <a:pt x="0" y="26384"/>
                  </a:cubicBezTo>
                  <a:cubicBezTo>
                    <a:pt x="0" y="11811"/>
                    <a:pt x="12001" y="0"/>
                    <a:pt x="26670" y="0"/>
                  </a:cubicBezTo>
                  <a:cubicBezTo>
                    <a:pt x="41338" y="0"/>
                    <a:pt x="53340" y="11811"/>
                    <a:pt x="53340" y="26384"/>
                  </a:cubicBezTo>
                  <a:close/>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30"/>
            <p:cNvSpPr/>
            <p:nvPr/>
          </p:nvSpPr>
          <p:spPr>
            <a:xfrm>
              <a:off x="2531837" y="1501573"/>
              <a:ext cx="903600" cy="903600"/>
            </a:xfrm>
            <a:prstGeom prst="ellipse">
              <a:avLst/>
            </a:prstGeom>
            <a:solidFill>
              <a:schemeClr val="dk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500</a:t>
              </a:r>
              <a:endParaRPr sz="2000">
                <a:solidFill>
                  <a:schemeClr val="dk2"/>
                </a:solidFill>
                <a:latin typeface="Alata"/>
                <a:ea typeface="Alata"/>
                <a:cs typeface="Alata"/>
                <a:sym typeface="Alata"/>
              </a:endParaRPr>
            </a:p>
          </p:txBody>
        </p:sp>
        <p:sp>
          <p:nvSpPr>
            <p:cNvPr id="322" name="Google Shape;322;p30"/>
            <p:cNvSpPr/>
            <p:nvPr/>
          </p:nvSpPr>
          <p:spPr>
            <a:xfrm>
              <a:off x="391251" y="2481373"/>
              <a:ext cx="555600" cy="555600"/>
            </a:xfrm>
            <a:prstGeom prst="ellipse">
              <a:avLst/>
            </a:prstGeom>
            <a:solidFill>
              <a:schemeClr val="dk1"/>
            </a:solidFill>
            <a:ln>
              <a:noFill/>
            </a:ln>
          </p:spPr>
          <p:txBody>
            <a:bodyPr spcFirstLastPara="1" wrap="square" lIns="0" tIns="91425" rIns="0" bIns="118850"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sp>
          <p:nvSpPr>
            <p:cNvPr id="323" name="Google Shape;323;p30"/>
            <p:cNvSpPr/>
            <p:nvPr/>
          </p:nvSpPr>
          <p:spPr>
            <a:xfrm>
              <a:off x="1339802" y="2777625"/>
              <a:ext cx="768900" cy="7689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10</a:t>
              </a:r>
              <a:endParaRPr sz="2000">
                <a:solidFill>
                  <a:schemeClr val="dk2"/>
                </a:solidFill>
                <a:latin typeface="Alata"/>
                <a:ea typeface="Alata"/>
                <a:cs typeface="Alata"/>
                <a:sym typeface="Alata"/>
              </a:endParaRPr>
            </a:p>
          </p:txBody>
        </p:sp>
        <p:sp>
          <p:nvSpPr>
            <p:cNvPr id="324" name="Google Shape;324;p30"/>
            <p:cNvSpPr/>
            <p:nvPr/>
          </p:nvSpPr>
          <p:spPr>
            <a:xfrm>
              <a:off x="3380798" y="2449675"/>
              <a:ext cx="441900" cy="437100"/>
            </a:xfrm>
            <a:prstGeom prst="ellipse">
              <a:avLst/>
            </a:prstGeom>
            <a:no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1"/>
                  </a:solidFill>
                  <a:latin typeface="Alata"/>
                  <a:ea typeface="Alata"/>
                  <a:cs typeface="Alata"/>
                  <a:sym typeface="Alata"/>
                </a:rPr>
                <a:t>%</a:t>
              </a:r>
              <a:endParaRPr sz="2000">
                <a:solidFill>
                  <a:schemeClr val="dk1"/>
                </a:solidFill>
                <a:latin typeface="Alata"/>
                <a:ea typeface="Alata"/>
                <a:cs typeface="Alata"/>
                <a:sym typeface="Alata"/>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5"/>
        <p:cNvGrpSpPr/>
        <p:nvPr/>
      </p:nvGrpSpPr>
      <p:grpSpPr>
        <a:xfrm>
          <a:off x="0" y="0"/>
          <a:ext cx="0" cy="0"/>
          <a:chOff x="0" y="0"/>
          <a:chExt cx="0" cy="0"/>
        </a:xfrm>
      </p:grpSpPr>
      <p:grpSp>
        <p:nvGrpSpPr>
          <p:cNvPr id="326" name="Google Shape;326;p31"/>
          <p:cNvGrpSpPr/>
          <p:nvPr/>
        </p:nvGrpSpPr>
        <p:grpSpPr>
          <a:xfrm flipH="1">
            <a:off x="-745825" y="1111925"/>
            <a:ext cx="6757100" cy="3492087"/>
            <a:chOff x="2828925" y="1111925"/>
            <a:chExt cx="6757100" cy="3492087"/>
          </a:xfrm>
        </p:grpSpPr>
        <p:sp>
          <p:nvSpPr>
            <p:cNvPr id="327" name="Google Shape;327;p31"/>
            <p:cNvSpPr/>
            <p:nvPr/>
          </p:nvSpPr>
          <p:spPr>
            <a:xfrm>
              <a:off x="6156558" y="1562217"/>
              <a:ext cx="600600" cy="600600"/>
            </a:xfrm>
            <a:prstGeom prst="ellipse">
              <a:avLst/>
            </a:prstGeom>
            <a:solidFill>
              <a:schemeClr val="dk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20</a:t>
              </a:r>
              <a:endParaRPr sz="2000">
                <a:solidFill>
                  <a:schemeClr val="dk2"/>
                </a:solidFill>
                <a:latin typeface="Alata"/>
                <a:ea typeface="Alata"/>
                <a:cs typeface="Alata"/>
                <a:sym typeface="Alata"/>
              </a:endParaRPr>
            </a:p>
          </p:txBody>
        </p:sp>
        <p:sp>
          <p:nvSpPr>
            <p:cNvPr id="328" name="Google Shape;328;p31"/>
            <p:cNvSpPr/>
            <p:nvPr/>
          </p:nvSpPr>
          <p:spPr>
            <a:xfrm>
              <a:off x="6901000" y="1111925"/>
              <a:ext cx="450300" cy="4503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grpSp>
          <p:nvGrpSpPr>
            <p:cNvPr id="329" name="Google Shape;329;p31"/>
            <p:cNvGrpSpPr/>
            <p:nvPr/>
          </p:nvGrpSpPr>
          <p:grpSpPr>
            <a:xfrm>
              <a:off x="2828925" y="1562227"/>
              <a:ext cx="6757100" cy="3041785"/>
              <a:chOff x="2828925" y="1562227"/>
              <a:chExt cx="6757100" cy="3041785"/>
            </a:xfrm>
          </p:grpSpPr>
          <p:sp>
            <p:nvSpPr>
              <p:cNvPr id="330" name="Google Shape;330;p31"/>
              <p:cNvSpPr/>
              <p:nvPr/>
            </p:nvSpPr>
            <p:spPr>
              <a:xfrm flipH="1">
                <a:off x="6495655" y="2604900"/>
                <a:ext cx="3090370" cy="1999112"/>
              </a:xfrm>
              <a:custGeom>
                <a:avLst/>
                <a:gdLst/>
                <a:ahLst/>
                <a:cxnLst/>
                <a:rect l="l" t="t" r="r" b="b"/>
                <a:pathLst>
                  <a:path w="3593454" h="3446745" extrusionOk="0">
                    <a:moveTo>
                      <a:pt x="3549484" y="3018502"/>
                    </a:moveTo>
                    <a:cubicBezTo>
                      <a:pt x="3505478" y="2874008"/>
                      <a:pt x="3407466" y="2752469"/>
                      <a:pt x="3303263" y="2643122"/>
                    </a:cubicBezTo>
                    <a:cubicBezTo>
                      <a:pt x="3220681" y="2556349"/>
                      <a:pt x="3131622" y="2473767"/>
                      <a:pt x="3026561" y="2416141"/>
                    </a:cubicBezTo>
                    <a:cubicBezTo>
                      <a:pt x="2945123" y="2371469"/>
                      <a:pt x="2852825" y="2342608"/>
                      <a:pt x="2760528" y="2341846"/>
                    </a:cubicBezTo>
                    <a:cubicBezTo>
                      <a:pt x="2886639" y="2149917"/>
                      <a:pt x="2962363" y="1904839"/>
                      <a:pt x="2962363" y="1637663"/>
                    </a:cubicBezTo>
                    <a:cubicBezTo>
                      <a:pt x="2962363" y="1022538"/>
                      <a:pt x="2561265" y="523809"/>
                      <a:pt x="2066441" y="523809"/>
                    </a:cubicBezTo>
                    <a:cubicBezTo>
                      <a:pt x="1886324" y="523809"/>
                      <a:pt x="1718684" y="589913"/>
                      <a:pt x="1578285" y="703546"/>
                    </a:cubicBezTo>
                    <a:cubicBezTo>
                      <a:pt x="1575332" y="701355"/>
                      <a:pt x="1572475" y="699165"/>
                      <a:pt x="1569522" y="696974"/>
                    </a:cubicBezTo>
                    <a:cubicBezTo>
                      <a:pt x="1456175" y="609725"/>
                      <a:pt x="1365687" y="497044"/>
                      <a:pt x="1269485" y="391221"/>
                    </a:cubicBezTo>
                    <a:cubicBezTo>
                      <a:pt x="1162233" y="273302"/>
                      <a:pt x="1044599" y="161574"/>
                      <a:pt x="903820" y="86707"/>
                    </a:cubicBezTo>
                    <a:cubicBezTo>
                      <a:pt x="763136" y="11841"/>
                      <a:pt x="596067" y="-23593"/>
                      <a:pt x="441857" y="17079"/>
                    </a:cubicBezTo>
                    <a:cubicBezTo>
                      <a:pt x="162489" y="90708"/>
                      <a:pt x="-4389" y="400080"/>
                      <a:pt x="88" y="688973"/>
                    </a:cubicBezTo>
                    <a:cubicBezTo>
                      <a:pt x="4565" y="977866"/>
                      <a:pt x="142868" y="1247043"/>
                      <a:pt x="296792" y="1491645"/>
                    </a:cubicBezTo>
                    <a:cubicBezTo>
                      <a:pt x="390422" y="1640425"/>
                      <a:pt x="493959" y="1792254"/>
                      <a:pt x="514343" y="1966942"/>
                    </a:cubicBezTo>
                    <a:cubicBezTo>
                      <a:pt x="540060" y="2187732"/>
                      <a:pt x="428332" y="2399473"/>
                      <a:pt x="394994" y="2619214"/>
                    </a:cubicBezTo>
                    <a:cubicBezTo>
                      <a:pt x="349370" y="2920204"/>
                      <a:pt x="462146" y="3240720"/>
                      <a:pt x="686269" y="3446746"/>
                    </a:cubicBezTo>
                    <a:lnTo>
                      <a:pt x="3584726" y="3446746"/>
                    </a:lnTo>
                    <a:cubicBezTo>
                      <a:pt x="3603300" y="3299966"/>
                      <a:pt x="3592537" y="3160044"/>
                      <a:pt x="3549484" y="301850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331" name="Google Shape;331;p31"/>
              <p:cNvCxnSpPr/>
              <p:nvPr/>
            </p:nvCxnSpPr>
            <p:spPr>
              <a:xfrm>
                <a:off x="2828925" y="4604000"/>
                <a:ext cx="6381900" cy="0"/>
              </a:xfrm>
              <a:prstGeom prst="straightConnector1">
                <a:avLst/>
              </a:prstGeom>
              <a:noFill/>
              <a:ln w="28575" cap="flat" cmpd="sng">
                <a:solidFill>
                  <a:schemeClr val="dk1"/>
                </a:solidFill>
                <a:prstDash val="solid"/>
                <a:round/>
                <a:headEnd type="none" w="med" len="med"/>
                <a:tailEnd type="none" w="med" len="med"/>
              </a:ln>
            </p:spPr>
          </p:cxnSp>
          <p:grpSp>
            <p:nvGrpSpPr>
              <p:cNvPr id="332" name="Google Shape;332;p31"/>
              <p:cNvGrpSpPr/>
              <p:nvPr/>
            </p:nvGrpSpPr>
            <p:grpSpPr>
              <a:xfrm>
                <a:off x="5981931" y="1941104"/>
                <a:ext cx="3162062" cy="2656420"/>
                <a:chOff x="4368856" y="1322268"/>
                <a:chExt cx="3162062" cy="2656420"/>
              </a:xfrm>
            </p:grpSpPr>
            <p:grpSp>
              <p:nvGrpSpPr>
                <p:cNvPr id="333" name="Google Shape;333;p31"/>
                <p:cNvGrpSpPr/>
                <p:nvPr/>
              </p:nvGrpSpPr>
              <p:grpSpPr>
                <a:xfrm flipH="1">
                  <a:off x="4844206" y="1382504"/>
                  <a:ext cx="2686712" cy="2596184"/>
                  <a:chOff x="7055769" y="2538654"/>
                  <a:chExt cx="2686712" cy="2596184"/>
                </a:xfrm>
              </p:grpSpPr>
              <p:grpSp>
                <p:nvGrpSpPr>
                  <p:cNvPr id="334" name="Google Shape;334;p31"/>
                  <p:cNvGrpSpPr/>
                  <p:nvPr/>
                </p:nvGrpSpPr>
                <p:grpSpPr>
                  <a:xfrm>
                    <a:off x="7055769" y="2538654"/>
                    <a:ext cx="2623024" cy="2596184"/>
                    <a:chOff x="7055769" y="2538654"/>
                    <a:chExt cx="2623024" cy="2596184"/>
                  </a:xfrm>
                </p:grpSpPr>
                <p:sp>
                  <p:nvSpPr>
                    <p:cNvPr id="335" name="Google Shape;335;p31"/>
                    <p:cNvSpPr/>
                    <p:nvPr/>
                  </p:nvSpPr>
                  <p:spPr>
                    <a:xfrm>
                      <a:off x="7055769" y="2538654"/>
                      <a:ext cx="1007942" cy="1212453"/>
                    </a:xfrm>
                    <a:custGeom>
                      <a:avLst/>
                      <a:gdLst/>
                      <a:ahLst/>
                      <a:cxnLst/>
                      <a:rect l="l" t="t" r="r" b="b"/>
                      <a:pathLst>
                        <a:path w="1007942" h="1212453" extrusionOk="0">
                          <a:moveTo>
                            <a:pt x="1007943" y="1212454"/>
                          </a:moveTo>
                          <a:lnTo>
                            <a:pt x="0" y="1212454"/>
                          </a:lnTo>
                          <a:lnTo>
                            <a:pt x="0" y="78534"/>
                          </a:lnTo>
                          <a:cubicBezTo>
                            <a:pt x="0" y="35178"/>
                            <a:pt x="35138" y="0"/>
                            <a:pt x="78534" y="0"/>
                          </a:cubicBezTo>
                          <a:lnTo>
                            <a:pt x="910707" y="0"/>
                          </a:lnTo>
                          <a:cubicBezTo>
                            <a:pt x="964385" y="0"/>
                            <a:pt x="1007943" y="43517"/>
                            <a:pt x="1007943" y="97236"/>
                          </a:cubicBezTo>
                          <a:lnTo>
                            <a:pt x="1007943" y="121245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31"/>
                    <p:cNvSpPr/>
                    <p:nvPr/>
                  </p:nvSpPr>
                  <p:spPr>
                    <a:xfrm>
                      <a:off x="7055769" y="2538654"/>
                      <a:ext cx="1007942" cy="141320"/>
                    </a:xfrm>
                    <a:custGeom>
                      <a:avLst/>
                      <a:gdLst/>
                      <a:ahLst/>
                      <a:cxnLst/>
                      <a:rect l="l" t="t" r="r" b="b"/>
                      <a:pathLst>
                        <a:path w="1007942" h="141320" extrusionOk="0">
                          <a:moveTo>
                            <a:pt x="1007943" y="141320"/>
                          </a:moveTo>
                          <a:lnTo>
                            <a:pt x="1007943" y="97236"/>
                          </a:lnTo>
                          <a:cubicBezTo>
                            <a:pt x="1007943" y="43558"/>
                            <a:pt x="964425" y="0"/>
                            <a:pt x="910707" y="0"/>
                          </a:cubicBezTo>
                          <a:lnTo>
                            <a:pt x="78534" y="0"/>
                          </a:lnTo>
                          <a:cubicBezTo>
                            <a:pt x="35178" y="0"/>
                            <a:pt x="0" y="35138"/>
                            <a:pt x="0" y="78534"/>
                          </a:cubicBezTo>
                          <a:lnTo>
                            <a:pt x="0" y="141320"/>
                          </a:lnTo>
                          <a:lnTo>
                            <a:pt x="1007943" y="14132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1"/>
                    <p:cNvSpPr/>
                    <p:nvPr/>
                  </p:nvSpPr>
                  <p:spPr>
                    <a:xfrm>
                      <a:off x="7750630" y="4225872"/>
                      <a:ext cx="1345353" cy="908966"/>
                    </a:xfrm>
                    <a:custGeom>
                      <a:avLst/>
                      <a:gdLst/>
                      <a:ahLst/>
                      <a:cxnLst/>
                      <a:rect l="l" t="t" r="r" b="b"/>
                      <a:pathLst>
                        <a:path w="1345353" h="908966" extrusionOk="0">
                          <a:moveTo>
                            <a:pt x="199289" y="0"/>
                          </a:moveTo>
                          <a:cubicBezTo>
                            <a:pt x="23358" y="261023"/>
                            <a:pt x="5020" y="594224"/>
                            <a:pt x="0" y="908966"/>
                          </a:cubicBezTo>
                          <a:lnTo>
                            <a:pt x="1345354" y="908966"/>
                          </a:lnTo>
                          <a:cubicBezTo>
                            <a:pt x="1304832" y="692756"/>
                            <a:pt x="1285199" y="474400"/>
                            <a:pt x="1258319" y="256084"/>
                          </a:cubicBezTo>
                          <a:cubicBezTo>
                            <a:pt x="1192821" y="270132"/>
                            <a:pt x="1087205" y="264302"/>
                            <a:pt x="1020532" y="257906"/>
                          </a:cubicBezTo>
                          <a:cubicBezTo>
                            <a:pt x="737933" y="230743"/>
                            <a:pt x="481929" y="26556"/>
                            <a:pt x="199289" y="0"/>
                          </a:cubicBezTo>
                          <a:close/>
                        </a:path>
                      </a:pathLst>
                    </a:custGeom>
                    <a:solidFill>
                      <a:srgbClr val="211D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1"/>
                    <p:cNvSpPr/>
                    <p:nvPr/>
                  </p:nvSpPr>
                  <p:spPr>
                    <a:xfrm>
                      <a:off x="7825434" y="2779249"/>
                      <a:ext cx="743723" cy="1029329"/>
                    </a:xfrm>
                    <a:custGeom>
                      <a:avLst/>
                      <a:gdLst/>
                      <a:ahLst/>
                      <a:cxnLst/>
                      <a:rect l="l" t="t" r="r" b="b"/>
                      <a:pathLst>
                        <a:path w="743723" h="1029329" extrusionOk="0">
                          <a:moveTo>
                            <a:pt x="384780" y="96088"/>
                          </a:moveTo>
                          <a:cubicBezTo>
                            <a:pt x="368749" y="147863"/>
                            <a:pt x="376117" y="203808"/>
                            <a:pt x="368911" y="257527"/>
                          </a:cubicBezTo>
                          <a:cubicBezTo>
                            <a:pt x="359883" y="324969"/>
                            <a:pt x="326972" y="388929"/>
                            <a:pt x="277342" y="435482"/>
                          </a:cubicBezTo>
                          <a:cubicBezTo>
                            <a:pt x="197716" y="510130"/>
                            <a:pt x="76717" y="542393"/>
                            <a:pt x="24132" y="638010"/>
                          </a:cubicBezTo>
                          <a:cubicBezTo>
                            <a:pt x="-8051" y="696587"/>
                            <a:pt x="-6714" y="770343"/>
                            <a:pt x="20246" y="831511"/>
                          </a:cubicBezTo>
                          <a:cubicBezTo>
                            <a:pt x="47206" y="892678"/>
                            <a:pt x="97605" y="941619"/>
                            <a:pt x="155696" y="974733"/>
                          </a:cubicBezTo>
                          <a:cubicBezTo>
                            <a:pt x="279245" y="1045171"/>
                            <a:pt x="436272" y="1044725"/>
                            <a:pt x="567147" y="989064"/>
                          </a:cubicBezTo>
                          <a:cubicBezTo>
                            <a:pt x="603783" y="973478"/>
                            <a:pt x="639204" y="953521"/>
                            <a:pt x="667136" y="925184"/>
                          </a:cubicBezTo>
                          <a:cubicBezTo>
                            <a:pt x="723486" y="868106"/>
                            <a:pt x="743281" y="783257"/>
                            <a:pt x="741419" y="703063"/>
                          </a:cubicBezTo>
                          <a:cubicBezTo>
                            <a:pt x="739598" y="622870"/>
                            <a:pt x="718831" y="544458"/>
                            <a:pt x="705310" y="465398"/>
                          </a:cubicBezTo>
                          <a:cubicBezTo>
                            <a:pt x="700979" y="440057"/>
                            <a:pt x="697376" y="414068"/>
                            <a:pt x="701788" y="388767"/>
                          </a:cubicBezTo>
                          <a:cubicBezTo>
                            <a:pt x="706160" y="363628"/>
                            <a:pt x="718183" y="340554"/>
                            <a:pt x="727008" y="316589"/>
                          </a:cubicBezTo>
                          <a:cubicBezTo>
                            <a:pt x="754819" y="241091"/>
                            <a:pt x="748787" y="151587"/>
                            <a:pt x="702436" y="85805"/>
                          </a:cubicBezTo>
                          <a:cubicBezTo>
                            <a:pt x="632484" y="-13576"/>
                            <a:pt x="428985" y="-46528"/>
                            <a:pt x="384780" y="96088"/>
                          </a:cubicBezTo>
                          <a:close/>
                        </a:path>
                      </a:pathLst>
                    </a:custGeom>
                    <a:solidFill>
                      <a:srgbClr val="211D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1"/>
                    <p:cNvSpPr/>
                    <p:nvPr/>
                  </p:nvSpPr>
                  <p:spPr>
                    <a:xfrm>
                      <a:off x="8473400" y="3371983"/>
                      <a:ext cx="1205393" cy="776171"/>
                    </a:xfrm>
                    <a:custGeom>
                      <a:avLst/>
                      <a:gdLst/>
                      <a:ahLst/>
                      <a:cxnLst/>
                      <a:rect l="l" t="t" r="r" b="b"/>
                      <a:pathLst>
                        <a:path w="1205393" h="776171" extrusionOk="0">
                          <a:moveTo>
                            <a:pt x="98474" y="6414"/>
                          </a:moveTo>
                          <a:cubicBezTo>
                            <a:pt x="97907" y="6576"/>
                            <a:pt x="97380" y="6698"/>
                            <a:pt x="96814" y="6859"/>
                          </a:cubicBezTo>
                          <a:cubicBezTo>
                            <a:pt x="52446" y="19044"/>
                            <a:pt x="11560" y="52563"/>
                            <a:pt x="2168" y="97619"/>
                          </a:cubicBezTo>
                          <a:cubicBezTo>
                            <a:pt x="-4713" y="130651"/>
                            <a:pt x="5731" y="164898"/>
                            <a:pt x="20183" y="195381"/>
                          </a:cubicBezTo>
                          <a:cubicBezTo>
                            <a:pt x="72930" y="306987"/>
                            <a:pt x="175145" y="385319"/>
                            <a:pt x="265216" y="469763"/>
                          </a:cubicBezTo>
                          <a:cubicBezTo>
                            <a:pt x="343749" y="543358"/>
                            <a:pt x="415604" y="624684"/>
                            <a:pt x="502152" y="688645"/>
                          </a:cubicBezTo>
                          <a:cubicBezTo>
                            <a:pt x="744109" y="867450"/>
                            <a:pt x="1008088" y="757868"/>
                            <a:pt x="1108481" y="490772"/>
                          </a:cubicBezTo>
                          <a:cubicBezTo>
                            <a:pt x="1164871" y="340789"/>
                            <a:pt x="1185355" y="180079"/>
                            <a:pt x="1205393" y="21109"/>
                          </a:cubicBezTo>
                          <a:cubicBezTo>
                            <a:pt x="1150055" y="-5163"/>
                            <a:pt x="1089374" y="42038"/>
                            <a:pt x="1046302" y="85636"/>
                          </a:cubicBezTo>
                          <a:cubicBezTo>
                            <a:pt x="992461" y="140124"/>
                            <a:pt x="938622" y="194571"/>
                            <a:pt x="884781" y="249059"/>
                          </a:cubicBezTo>
                          <a:cubicBezTo>
                            <a:pt x="850656" y="283589"/>
                            <a:pt x="822481" y="331884"/>
                            <a:pt x="778923" y="355808"/>
                          </a:cubicBezTo>
                          <a:cubicBezTo>
                            <a:pt x="705044" y="396411"/>
                            <a:pt x="697920" y="313505"/>
                            <a:pt x="656791" y="265454"/>
                          </a:cubicBezTo>
                          <a:cubicBezTo>
                            <a:pt x="619791" y="222220"/>
                            <a:pt x="577934" y="183074"/>
                            <a:pt x="532473" y="148868"/>
                          </a:cubicBezTo>
                          <a:cubicBezTo>
                            <a:pt x="444021" y="82357"/>
                            <a:pt x="341564" y="34265"/>
                            <a:pt x="233397" y="10422"/>
                          </a:cubicBezTo>
                          <a:cubicBezTo>
                            <a:pt x="188990" y="625"/>
                            <a:pt x="142355" y="-5163"/>
                            <a:pt x="98474" y="64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0" name="Google Shape;340;p31"/>
                    <p:cNvGrpSpPr/>
                    <p:nvPr/>
                  </p:nvGrpSpPr>
                  <p:grpSpPr>
                    <a:xfrm>
                      <a:off x="7851202" y="2846028"/>
                      <a:ext cx="1177220" cy="2207362"/>
                      <a:chOff x="7851202" y="2846028"/>
                      <a:chExt cx="1177220" cy="2207362"/>
                    </a:xfrm>
                  </p:grpSpPr>
                  <p:grpSp>
                    <p:nvGrpSpPr>
                      <p:cNvPr id="341" name="Google Shape;341;p31"/>
                      <p:cNvGrpSpPr/>
                      <p:nvPr/>
                    </p:nvGrpSpPr>
                    <p:grpSpPr>
                      <a:xfrm>
                        <a:off x="7851959" y="2846028"/>
                        <a:ext cx="1176462" cy="2207362"/>
                        <a:chOff x="7851959" y="2846028"/>
                        <a:chExt cx="1176462" cy="2207362"/>
                      </a:xfrm>
                    </p:grpSpPr>
                    <p:sp>
                      <p:nvSpPr>
                        <p:cNvPr id="342" name="Google Shape;342;p31"/>
                        <p:cNvSpPr/>
                        <p:nvPr/>
                      </p:nvSpPr>
                      <p:spPr>
                        <a:xfrm>
                          <a:off x="8156940" y="3085597"/>
                          <a:ext cx="427320" cy="373676"/>
                        </a:xfrm>
                        <a:custGeom>
                          <a:avLst/>
                          <a:gdLst/>
                          <a:ahLst/>
                          <a:cxnLst/>
                          <a:rect l="l" t="t" r="r" b="b"/>
                          <a:pathLst>
                            <a:path w="427320" h="373676" extrusionOk="0">
                              <a:moveTo>
                                <a:pt x="0" y="341743"/>
                              </a:moveTo>
                              <a:cubicBezTo>
                                <a:pt x="38498" y="388215"/>
                                <a:pt x="207993" y="370727"/>
                                <a:pt x="268350" y="369189"/>
                              </a:cubicBezTo>
                              <a:cubicBezTo>
                                <a:pt x="328668" y="367691"/>
                                <a:pt x="391211" y="343483"/>
                                <a:pt x="427320" y="295108"/>
                              </a:cubicBezTo>
                              <a:cubicBezTo>
                                <a:pt x="402343" y="287984"/>
                                <a:pt x="385220" y="265395"/>
                                <a:pt x="370930" y="243738"/>
                              </a:cubicBezTo>
                              <a:cubicBezTo>
                                <a:pt x="360971" y="228679"/>
                                <a:pt x="350730" y="214429"/>
                                <a:pt x="341824" y="199977"/>
                              </a:cubicBezTo>
                              <a:cubicBezTo>
                                <a:pt x="325996" y="174555"/>
                                <a:pt x="309884" y="80679"/>
                                <a:pt x="310937" y="48820"/>
                              </a:cubicBezTo>
                              <a:lnTo>
                                <a:pt x="264262" y="74000"/>
                              </a:lnTo>
                              <a:lnTo>
                                <a:pt x="162209" y="0"/>
                              </a:lnTo>
                              <a:cubicBezTo>
                                <a:pt x="175405" y="71611"/>
                                <a:pt x="91488" y="279604"/>
                                <a:pt x="0" y="341743"/>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1"/>
                        <p:cNvSpPr/>
                        <p:nvPr/>
                      </p:nvSpPr>
                      <p:spPr>
                        <a:xfrm>
                          <a:off x="8325423" y="3090049"/>
                          <a:ext cx="148566" cy="125747"/>
                        </a:xfrm>
                        <a:custGeom>
                          <a:avLst/>
                          <a:gdLst/>
                          <a:ahLst/>
                          <a:cxnLst/>
                          <a:rect l="l" t="t" r="r" b="b"/>
                          <a:pathLst>
                            <a:path w="148566" h="125747" extrusionOk="0">
                              <a:moveTo>
                                <a:pt x="26758" y="83351"/>
                              </a:moveTo>
                              <a:cubicBezTo>
                                <a:pt x="46472" y="110797"/>
                                <a:pt x="85335" y="134155"/>
                                <a:pt x="119824" y="122820"/>
                              </a:cubicBezTo>
                              <a:cubicBezTo>
                                <a:pt x="130836" y="119177"/>
                                <a:pt x="140349" y="113024"/>
                                <a:pt x="148566" y="105089"/>
                              </a:cubicBezTo>
                              <a:cubicBezTo>
                                <a:pt x="144518" y="80436"/>
                                <a:pt x="142089" y="57241"/>
                                <a:pt x="142534" y="44327"/>
                              </a:cubicBezTo>
                              <a:lnTo>
                                <a:pt x="95860" y="69506"/>
                              </a:lnTo>
                              <a:lnTo>
                                <a:pt x="0" y="0"/>
                              </a:lnTo>
                              <a:cubicBezTo>
                                <a:pt x="3158" y="29227"/>
                                <a:pt x="9392" y="59143"/>
                                <a:pt x="26758" y="83351"/>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4" name="Google Shape;344;p31"/>
                        <p:cNvGrpSpPr/>
                        <p:nvPr/>
                      </p:nvGrpSpPr>
                      <p:grpSpPr>
                        <a:xfrm>
                          <a:off x="8265430" y="2846028"/>
                          <a:ext cx="255842" cy="342026"/>
                          <a:chOff x="8265430" y="2846028"/>
                          <a:chExt cx="255842" cy="342026"/>
                        </a:xfrm>
                      </p:grpSpPr>
                      <p:sp>
                        <p:nvSpPr>
                          <p:cNvPr id="345" name="Google Shape;345;p31"/>
                          <p:cNvSpPr/>
                          <p:nvPr/>
                        </p:nvSpPr>
                        <p:spPr>
                          <a:xfrm>
                            <a:off x="8322995" y="2846028"/>
                            <a:ext cx="198277" cy="342026"/>
                          </a:xfrm>
                          <a:custGeom>
                            <a:avLst/>
                            <a:gdLst/>
                            <a:ahLst/>
                            <a:cxnLst/>
                            <a:rect l="l" t="t" r="r" b="b"/>
                            <a:pathLst>
                              <a:path w="198277" h="342026" extrusionOk="0">
                                <a:moveTo>
                                  <a:pt x="99139" y="342026"/>
                                </a:moveTo>
                                <a:lnTo>
                                  <a:pt x="99139" y="342026"/>
                                </a:lnTo>
                                <a:cubicBezTo>
                                  <a:pt x="153667" y="342026"/>
                                  <a:pt x="198277" y="297416"/>
                                  <a:pt x="198277" y="242888"/>
                                </a:cubicBezTo>
                                <a:lnTo>
                                  <a:pt x="198277" y="99139"/>
                                </a:lnTo>
                                <a:cubicBezTo>
                                  <a:pt x="198277" y="44610"/>
                                  <a:pt x="153667" y="0"/>
                                  <a:pt x="99139" y="0"/>
                                </a:cubicBezTo>
                                <a:lnTo>
                                  <a:pt x="99139" y="0"/>
                                </a:lnTo>
                                <a:cubicBezTo>
                                  <a:pt x="44610" y="0"/>
                                  <a:pt x="0" y="44610"/>
                                  <a:pt x="0" y="99139"/>
                                </a:cubicBezTo>
                                <a:lnTo>
                                  <a:pt x="0" y="242888"/>
                                </a:lnTo>
                                <a:cubicBezTo>
                                  <a:pt x="0" y="297416"/>
                                  <a:pt x="44610" y="342026"/>
                                  <a:pt x="99139" y="342026"/>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31"/>
                          <p:cNvSpPr/>
                          <p:nvPr/>
                        </p:nvSpPr>
                        <p:spPr>
                          <a:xfrm>
                            <a:off x="8265430" y="3014026"/>
                            <a:ext cx="76347" cy="76347"/>
                          </a:xfrm>
                          <a:custGeom>
                            <a:avLst/>
                            <a:gdLst/>
                            <a:ahLst/>
                            <a:cxnLst/>
                            <a:rect l="l" t="t" r="r" b="b"/>
                            <a:pathLst>
                              <a:path w="76347" h="76347" extrusionOk="0">
                                <a:moveTo>
                                  <a:pt x="0" y="38174"/>
                                </a:moveTo>
                                <a:cubicBezTo>
                                  <a:pt x="0" y="59265"/>
                                  <a:pt x="17083" y="76348"/>
                                  <a:pt x="38174" y="76348"/>
                                </a:cubicBezTo>
                                <a:cubicBezTo>
                                  <a:pt x="59265" y="76348"/>
                                  <a:pt x="76348" y="59265"/>
                                  <a:pt x="76348" y="38174"/>
                                </a:cubicBezTo>
                                <a:cubicBezTo>
                                  <a:pt x="76348" y="17083"/>
                                  <a:pt x="59265" y="0"/>
                                  <a:pt x="38174" y="0"/>
                                </a:cubicBezTo>
                                <a:cubicBezTo>
                                  <a:pt x="17083" y="0"/>
                                  <a:pt x="0" y="17083"/>
                                  <a:pt x="0" y="38174"/>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31"/>
                          <p:cNvGrpSpPr/>
                          <p:nvPr/>
                        </p:nvGrpSpPr>
                        <p:grpSpPr>
                          <a:xfrm>
                            <a:off x="8370641" y="2997151"/>
                            <a:ext cx="127596" cy="94355"/>
                            <a:chOff x="8370641" y="2997151"/>
                            <a:chExt cx="127596" cy="94355"/>
                          </a:xfrm>
                        </p:grpSpPr>
                        <p:grpSp>
                          <p:nvGrpSpPr>
                            <p:cNvPr id="348" name="Google Shape;348;p31"/>
                            <p:cNvGrpSpPr/>
                            <p:nvPr/>
                          </p:nvGrpSpPr>
                          <p:grpSpPr>
                            <a:xfrm>
                              <a:off x="8441564" y="3014346"/>
                              <a:ext cx="56673" cy="16807"/>
                              <a:chOff x="8441564" y="3014346"/>
                              <a:chExt cx="56673" cy="16807"/>
                            </a:xfrm>
                          </p:grpSpPr>
                          <p:sp>
                            <p:nvSpPr>
                              <p:cNvPr id="349" name="Google Shape;349;p31"/>
                              <p:cNvSpPr/>
                              <p:nvPr/>
                            </p:nvSpPr>
                            <p:spPr>
                              <a:xfrm>
                                <a:off x="8441564" y="3014346"/>
                                <a:ext cx="56673" cy="16767"/>
                              </a:xfrm>
                              <a:custGeom>
                                <a:avLst/>
                                <a:gdLst/>
                                <a:ahLst/>
                                <a:cxnLst/>
                                <a:rect l="l" t="t" r="r" b="b"/>
                                <a:pathLst>
                                  <a:path w="56673" h="16767" extrusionOk="0">
                                    <a:moveTo>
                                      <a:pt x="0" y="8222"/>
                                    </a:moveTo>
                                    <a:cubicBezTo>
                                      <a:pt x="41" y="11784"/>
                                      <a:pt x="7610" y="14901"/>
                                      <a:pt x="18297" y="16156"/>
                                    </a:cubicBezTo>
                                    <a:cubicBezTo>
                                      <a:pt x="21414" y="16520"/>
                                      <a:pt x="24815" y="16723"/>
                                      <a:pt x="28377" y="16763"/>
                                    </a:cubicBezTo>
                                    <a:cubicBezTo>
                                      <a:pt x="32547" y="16804"/>
                                      <a:pt x="36514" y="16561"/>
                                      <a:pt x="40117" y="16075"/>
                                    </a:cubicBezTo>
                                    <a:cubicBezTo>
                                      <a:pt x="49913" y="14820"/>
                                      <a:pt x="56714" y="11905"/>
                                      <a:pt x="56674" y="8545"/>
                                    </a:cubicBezTo>
                                    <a:cubicBezTo>
                                      <a:pt x="56633" y="5388"/>
                                      <a:pt x="50723" y="2595"/>
                                      <a:pt x="42020" y="1137"/>
                                    </a:cubicBezTo>
                                    <a:cubicBezTo>
                                      <a:pt x="37931" y="449"/>
                                      <a:pt x="33275" y="44"/>
                                      <a:pt x="28296" y="4"/>
                                    </a:cubicBezTo>
                                    <a:cubicBezTo>
                                      <a:pt x="23803" y="-37"/>
                                      <a:pt x="19552" y="247"/>
                                      <a:pt x="15787" y="773"/>
                                    </a:cubicBezTo>
                                    <a:cubicBezTo>
                                      <a:pt x="6436" y="2109"/>
                                      <a:pt x="0" y="4943"/>
                                      <a:pt x="0" y="822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31"/>
                              <p:cNvSpPr/>
                              <p:nvPr/>
                            </p:nvSpPr>
                            <p:spPr>
                              <a:xfrm>
                                <a:off x="8454675" y="3014386"/>
                                <a:ext cx="31625" cy="16767"/>
                              </a:xfrm>
                              <a:custGeom>
                                <a:avLst/>
                                <a:gdLst/>
                                <a:ahLst/>
                                <a:cxnLst/>
                                <a:rect l="l" t="t" r="r" b="b"/>
                                <a:pathLst>
                                  <a:path w="31625" h="16767" extrusionOk="0">
                                    <a:moveTo>
                                      <a:pt x="5" y="7007"/>
                                    </a:moveTo>
                                    <a:cubicBezTo>
                                      <a:pt x="-116" y="10610"/>
                                      <a:pt x="1908" y="13889"/>
                                      <a:pt x="5186" y="16156"/>
                                    </a:cubicBezTo>
                                    <a:cubicBezTo>
                                      <a:pt x="8304" y="16520"/>
                                      <a:pt x="11704" y="16723"/>
                                      <a:pt x="15267" y="16763"/>
                                    </a:cubicBezTo>
                                    <a:cubicBezTo>
                                      <a:pt x="19436" y="16804"/>
                                      <a:pt x="23403" y="16561"/>
                                      <a:pt x="27006" y="16075"/>
                                    </a:cubicBezTo>
                                    <a:cubicBezTo>
                                      <a:pt x="29759" y="14051"/>
                                      <a:pt x="31499" y="11258"/>
                                      <a:pt x="31621" y="8100"/>
                                    </a:cubicBezTo>
                                    <a:cubicBezTo>
                                      <a:pt x="31702" y="5550"/>
                                      <a:pt x="30690" y="3121"/>
                                      <a:pt x="28909" y="1137"/>
                                    </a:cubicBezTo>
                                    <a:cubicBezTo>
                                      <a:pt x="24820" y="449"/>
                                      <a:pt x="20165" y="44"/>
                                      <a:pt x="15186" y="4"/>
                                    </a:cubicBezTo>
                                    <a:cubicBezTo>
                                      <a:pt x="10692" y="-37"/>
                                      <a:pt x="6442" y="247"/>
                                      <a:pt x="2677" y="773"/>
                                    </a:cubicBezTo>
                                    <a:cubicBezTo>
                                      <a:pt x="1058" y="2514"/>
                                      <a:pt x="86" y="4659"/>
                                      <a:pt x="5" y="7007"/>
                                    </a:cubicBezTo>
                                    <a:close/>
                                  </a:path>
                                </a:pathLst>
                              </a:custGeom>
                              <a:solidFill>
                                <a:srgbClr val="2D1A1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1" name="Google Shape;351;p31"/>
                            <p:cNvGrpSpPr/>
                            <p:nvPr/>
                          </p:nvGrpSpPr>
                          <p:grpSpPr>
                            <a:xfrm>
                              <a:off x="8370641" y="3015155"/>
                              <a:ext cx="56673" cy="16808"/>
                              <a:chOff x="8370641" y="3015155"/>
                              <a:chExt cx="56673" cy="16808"/>
                            </a:xfrm>
                          </p:grpSpPr>
                          <p:sp>
                            <p:nvSpPr>
                              <p:cNvPr id="352" name="Google Shape;352;p31"/>
                              <p:cNvSpPr/>
                              <p:nvPr/>
                            </p:nvSpPr>
                            <p:spPr>
                              <a:xfrm>
                                <a:off x="8370641" y="3015155"/>
                                <a:ext cx="56673" cy="16767"/>
                              </a:xfrm>
                              <a:custGeom>
                                <a:avLst/>
                                <a:gdLst/>
                                <a:ahLst/>
                                <a:cxnLst/>
                                <a:rect l="l" t="t" r="r" b="b"/>
                                <a:pathLst>
                                  <a:path w="56673" h="16767" extrusionOk="0">
                                    <a:moveTo>
                                      <a:pt x="0" y="8221"/>
                                    </a:moveTo>
                                    <a:cubicBezTo>
                                      <a:pt x="41" y="11824"/>
                                      <a:pt x="7610" y="14901"/>
                                      <a:pt x="18298" y="16156"/>
                                    </a:cubicBezTo>
                                    <a:cubicBezTo>
                                      <a:pt x="21414" y="16520"/>
                                      <a:pt x="24815" y="16723"/>
                                      <a:pt x="28377" y="16763"/>
                                    </a:cubicBezTo>
                                    <a:cubicBezTo>
                                      <a:pt x="32547" y="16804"/>
                                      <a:pt x="36514" y="16561"/>
                                      <a:pt x="40117" y="16075"/>
                                    </a:cubicBezTo>
                                    <a:cubicBezTo>
                                      <a:pt x="49913" y="14820"/>
                                      <a:pt x="56714" y="11905"/>
                                      <a:pt x="56674" y="8545"/>
                                    </a:cubicBezTo>
                                    <a:cubicBezTo>
                                      <a:pt x="56633" y="5388"/>
                                      <a:pt x="50723" y="2595"/>
                                      <a:pt x="42020" y="1137"/>
                                    </a:cubicBezTo>
                                    <a:cubicBezTo>
                                      <a:pt x="37931" y="449"/>
                                      <a:pt x="33275" y="44"/>
                                      <a:pt x="28296" y="4"/>
                                    </a:cubicBezTo>
                                    <a:cubicBezTo>
                                      <a:pt x="23803" y="-37"/>
                                      <a:pt x="19552" y="247"/>
                                      <a:pt x="15788" y="773"/>
                                    </a:cubicBezTo>
                                    <a:cubicBezTo>
                                      <a:pt x="6436" y="2109"/>
                                      <a:pt x="0" y="4943"/>
                                      <a:pt x="0" y="82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1"/>
                              <p:cNvSpPr/>
                              <p:nvPr/>
                            </p:nvSpPr>
                            <p:spPr>
                              <a:xfrm>
                                <a:off x="8383752" y="3015196"/>
                                <a:ext cx="31625" cy="16767"/>
                              </a:xfrm>
                              <a:custGeom>
                                <a:avLst/>
                                <a:gdLst/>
                                <a:ahLst/>
                                <a:cxnLst/>
                                <a:rect l="l" t="t" r="r" b="b"/>
                                <a:pathLst>
                                  <a:path w="31625" h="16767" extrusionOk="0">
                                    <a:moveTo>
                                      <a:pt x="5" y="7007"/>
                                    </a:moveTo>
                                    <a:cubicBezTo>
                                      <a:pt x="-116" y="10610"/>
                                      <a:pt x="1908" y="13889"/>
                                      <a:pt x="5187" y="16156"/>
                                    </a:cubicBezTo>
                                    <a:cubicBezTo>
                                      <a:pt x="8304" y="16520"/>
                                      <a:pt x="11704" y="16723"/>
                                      <a:pt x="15267" y="16763"/>
                                    </a:cubicBezTo>
                                    <a:cubicBezTo>
                                      <a:pt x="19436" y="16804"/>
                                      <a:pt x="23403" y="16561"/>
                                      <a:pt x="27006" y="16075"/>
                                    </a:cubicBezTo>
                                    <a:cubicBezTo>
                                      <a:pt x="29759" y="14051"/>
                                      <a:pt x="31500" y="11258"/>
                                      <a:pt x="31621" y="8100"/>
                                    </a:cubicBezTo>
                                    <a:cubicBezTo>
                                      <a:pt x="31702" y="5550"/>
                                      <a:pt x="30690" y="3121"/>
                                      <a:pt x="28909" y="1137"/>
                                    </a:cubicBezTo>
                                    <a:cubicBezTo>
                                      <a:pt x="24820" y="449"/>
                                      <a:pt x="20165" y="44"/>
                                      <a:pt x="15186" y="4"/>
                                    </a:cubicBezTo>
                                    <a:cubicBezTo>
                                      <a:pt x="10692" y="-37"/>
                                      <a:pt x="6442" y="247"/>
                                      <a:pt x="2677" y="773"/>
                                    </a:cubicBezTo>
                                    <a:cubicBezTo>
                                      <a:pt x="1058" y="2554"/>
                                      <a:pt x="86" y="4700"/>
                                      <a:pt x="5" y="7007"/>
                                    </a:cubicBezTo>
                                    <a:close/>
                                  </a:path>
                                </a:pathLst>
                              </a:custGeom>
                              <a:solidFill>
                                <a:srgbClr val="2D1A1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31"/>
                            <p:cNvSpPr/>
                            <p:nvPr/>
                          </p:nvSpPr>
                          <p:spPr>
                            <a:xfrm>
                              <a:off x="8386631" y="2998332"/>
                              <a:ext cx="33275" cy="5694"/>
                            </a:xfrm>
                            <a:custGeom>
                              <a:avLst/>
                              <a:gdLst/>
                              <a:ahLst/>
                              <a:cxnLst/>
                              <a:rect l="l" t="t" r="r" b="b"/>
                              <a:pathLst>
                                <a:path w="33275" h="5694" extrusionOk="0">
                                  <a:moveTo>
                                    <a:pt x="33275" y="1809"/>
                                  </a:moveTo>
                                  <a:cubicBezTo>
                                    <a:pt x="22265" y="-1551"/>
                                    <a:pt x="9918" y="-215"/>
                                    <a:pt x="0" y="5695"/>
                                  </a:cubicBezTo>
                                </a:path>
                              </a:pathLst>
                            </a:custGeom>
                            <a:noFill/>
                            <a:ln w="9525" cap="rnd" cmpd="sng">
                              <a:solidFill>
                                <a:srgbClr val="472A1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1"/>
                            <p:cNvSpPr/>
                            <p:nvPr/>
                          </p:nvSpPr>
                          <p:spPr>
                            <a:xfrm>
                              <a:off x="8463788" y="2997151"/>
                              <a:ext cx="32951" cy="7199"/>
                            </a:xfrm>
                            <a:custGeom>
                              <a:avLst/>
                              <a:gdLst/>
                              <a:ahLst/>
                              <a:cxnLst/>
                              <a:rect l="l" t="t" r="r" b="b"/>
                              <a:pathLst>
                                <a:path w="32951" h="7199" extrusionOk="0">
                                  <a:moveTo>
                                    <a:pt x="32952" y="7200"/>
                                  </a:moveTo>
                                  <a:cubicBezTo>
                                    <a:pt x="23398" y="763"/>
                                    <a:pt x="11253" y="-1625"/>
                                    <a:pt x="0" y="1127"/>
                                  </a:cubicBezTo>
                                </a:path>
                              </a:pathLst>
                            </a:custGeom>
                            <a:noFill/>
                            <a:ln w="9525" cap="rnd" cmpd="sng">
                              <a:solidFill>
                                <a:srgbClr val="472A1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1"/>
                            <p:cNvSpPr/>
                            <p:nvPr/>
                          </p:nvSpPr>
                          <p:spPr>
                            <a:xfrm>
                              <a:off x="8436504" y="3035643"/>
                              <a:ext cx="13763" cy="17609"/>
                            </a:xfrm>
                            <a:custGeom>
                              <a:avLst/>
                              <a:gdLst/>
                              <a:ahLst/>
                              <a:cxnLst/>
                              <a:rect l="l" t="t" r="r" b="b"/>
                              <a:pathLst>
                                <a:path w="13763" h="17609" extrusionOk="0">
                                  <a:moveTo>
                                    <a:pt x="13763" y="17609"/>
                                  </a:moveTo>
                                  <a:lnTo>
                                    <a:pt x="12225" y="3846"/>
                                  </a:lnTo>
                                  <a:lnTo>
                                    <a:pt x="0" y="12995"/>
                                  </a:lnTo>
                                  <a:lnTo>
                                    <a:pt x="0" y="0"/>
                                  </a:lnTo>
                                </a:path>
                              </a:pathLst>
                            </a:custGeom>
                            <a:noFill/>
                            <a:ln w="9525" cap="rnd" cmpd="sng">
                              <a:solidFill>
                                <a:srgbClr val="472A1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1"/>
                            <p:cNvSpPr/>
                            <p:nvPr/>
                          </p:nvSpPr>
                          <p:spPr>
                            <a:xfrm>
                              <a:off x="8410474" y="3064708"/>
                              <a:ext cx="48982" cy="26798"/>
                            </a:xfrm>
                            <a:custGeom>
                              <a:avLst/>
                              <a:gdLst/>
                              <a:ahLst/>
                              <a:cxnLst/>
                              <a:rect l="l" t="t" r="r" b="b"/>
                              <a:pathLst>
                                <a:path w="48982" h="26798" extrusionOk="0">
                                  <a:moveTo>
                                    <a:pt x="48861" y="0"/>
                                  </a:moveTo>
                                  <a:cubicBezTo>
                                    <a:pt x="48942" y="769"/>
                                    <a:pt x="48982" y="1538"/>
                                    <a:pt x="48982" y="2307"/>
                                  </a:cubicBezTo>
                                  <a:cubicBezTo>
                                    <a:pt x="48982" y="15828"/>
                                    <a:pt x="38012" y="26799"/>
                                    <a:pt x="24491" y="26799"/>
                                  </a:cubicBezTo>
                                  <a:cubicBezTo>
                                    <a:pt x="10970" y="26799"/>
                                    <a:pt x="0" y="15828"/>
                                    <a:pt x="0" y="2307"/>
                                  </a:cubicBezTo>
                                  <a:cubicBezTo>
                                    <a:pt x="0" y="1538"/>
                                    <a:pt x="41" y="769"/>
                                    <a:pt x="122" y="0"/>
                                  </a:cubicBezTo>
                                  <a:lnTo>
                                    <a:pt x="48861"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58" name="Google Shape;358;p31"/>
                        <p:cNvSpPr/>
                        <p:nvPr/>
                      </p:nvSpPr>
                      <p:spPr>
                        <a:xfrm>
                          <a:off x="7898063" y="3228900"/>
                          <a:ext cx="994624" cy="906294"/>
                        </a:xfrm>
                        <a:custGeom>
                          <a:avLst/>
                          <a:gdLst/>
                          <a:ahLst/>
                          <a:cxnLst/>
                          <a:rect l="l" t="t" r="r" b="b"/>
                          <a:pathLst>
                            <a:path w="994624" h="906294" extrusionOk="0">
                              <a:moveTo>
                                <a:pt x="994624" y="229164"/>
                              </a:moveTo>
                              <a:cubicBezTo>
                                <a:pt x="990617" y="275030"/>
                                <a:pt x="984666" y="320854"/>
                                <a:pt x="972603" y="364898"/>
                              </a:cubicBezTo>
                              <a:cubicBezTo>
                                <a:pt x="972036" y="366962"/>
                                <a:pt x="971510" y="368986"/>
                                <a:pt x="970862" y="371051"/>
                              </a:cubicBezTo>
                              <a:cubicBezTo>
                                <a:pt x="965113" y="390927"/>
                                <a:pt x="958029" y="410399"/>
                                <a:pt x="949245" y="429385"/>
                              </a:cubicBezTo>
                              <a:cubicBezTo>
                                <a:pt x="907185" y="520022"/>
                                <a:pt x="831606" y="583092"/>
                                <a:pt x="768010" y="657577"/>
                              </a:cubicBezTo>
                              <a:cubicBezTo>
                                <a:pt x="722226" y="711215"/>
                                <a:pt x="677616" y="775783"/>
                                <a:pt x="681825" y="849661"/>
                              </a:cubicBezTo>
                              <a:cubicBezTo>
                                <a:pt x="682433" y="860429"/>
                                <a:pt x="684093" y="871076"/>
                                <a:pt x="686440" y="881479"/>
                              </a:cubicBezTo>
                              <a:cubicBezTo>
                                <a:pt x="687007" y="883908"/>
                                <a:pt x="687533" y="886256"/>
                                <a:pt x="688181" y="888604"/>
                              </a:cubicBezTo>
                              <a:cubicBezTo>
                                <a:pt x="686117" y="889778"/>
                                <a:pt x="684052" y="890871"/>
                                <a:pt x="681906" y="892004"/>
                              </a:cubicBezTo>
                              <a:cubicBezTo>
                                <a:pt x="681421" y="892288"/>
                                <a:pt x="680854" y="892571"/>
                                <a:pt x="680368" y="892814"/>
                              </a:cubicBezTo>
                              <a:lnTo>
                                <a:pt x="356680" y="906294"/>
                              </a:lnTo>
                              <a:cubicBezTo>
                                <a:pt x="359716" y="898198"/>
                                <a:pt x="362186" y="889940"/>
                                <a:pt x="364048" y="881520"/>
                              </a:cubicBezTo>
                              <a:cubicBezTo>
                                <a:pt x="364331" y="880548"/>
                                <a:pt x="364533" y="879658"/>
                                <a:pt x="364655" y="878686"/>
                              </a:cubicBezTo>
                              <a:cubicBezTo>
                                <a:pt x="364736" y="878605"/>
                                <a:pt x="364655" y="878605"/>
                                <a:pt x="364655" y="878605"/>
                              </a:cubicBezTo>
                              <a:cubicBezTo>
                                <a:pt x="369837" y="854235"/>
                                <a:pt x="369837" y="828611"/>
                                <a:pt x="362915" y="802379"/>
                              </a:cubicBezTo>
                              <a:cubicBezTo>
                                <a:pt x="342067" y="722347"/>
                                <a:pt x="266124" y="677535"/>
                                <a:pt x="206738" y="627500"/>
                              </a:cubicBezTo>
                              <a:cubicBezTo>
                                <a:pt x="190909" y="614181"/>
                                <a:pt x="175202" y="600701"/>
                                <a:pt x="159698" y="586695"/>
                              </a:cubicBezTo>
                              <a:cubicBezTo>
                                <a:pt x="152736" y="580501"/>
                                <a:pt x="145894" y="574065"/>
                                <a:pt x="139134" y="567628"/>
                              </a:cubicBezTo>
                              <a:cubicBezTo>
                                <a:pt x="110959" y="540708"/>
                                <a:pt x="84606" y="511926"/>
                                <a:pt x="62543" y="479946"/>
                              </a:cubicBezTo>
                              <a:cubicBezTo>
                                <a:pt x="54731" y="468611"/>
                                <a:pt x="47768" y="457033"/>
                                <a:pt x="41614" y="445294"/>
                              </a:cubicBezTo>
                              <a:cubicBezTo>
                                <a:pt x="11011" y="386798"/>
                                <a:pt x="0" y="323445"/>
                                <a:pt x="0" y="258716"/>
                              </a:cubicBezTo>
                              <a:cubicBezTo>
                                <a:pt x="20241" y="245924"/>
                                <a:pt x="42262" y="236087"/>
                                <a:pt x="66956" y="230824"/>
                              </a:cubicBezTo>
                              <a:cubicBezTo>
                                <a:pt x="76671" y="228760"/>
                                <a:pt x="86508" y="227100"/>
                                <a:pt x="96386" y="225723"/>
                              </a:cubicBezTo>
                              <a:cubicBezTo>
                                <a:pt x="99826" y="225157"/>
                                <a:pt x="103348" y="224752"/>
                                <a:pt x="106830" y="224347"/>
                              </a:cubicBezTo>
                              <a:cubicBezTo>
                                <a:pt x="144963" y="219651"/>
                                <a:pt x="183623" y="217911"/>
                                <a:pt x="221149" y="209450"/>
                              </a:cubicBezTo>
                              <a:cubicBezTo>
                                <a:pt x="229245" y="207588"/>
                                <a:pt x="237787" y="204876"/>
                                <a:pt x="246693" y="201111"/>
                              </a:cubicBezTo>
                              <a:cubicBezTo>
                                <a:pt x="255720" y="197265"/>
                                <a:pt x="265112" y="192326"/>
                                <a:pt x="274665" y="186214"/>
                              </a:cubicBezTo>
                              <a:cubicBezTo>
                                <a:pt x="274665" y="186214"/>
                                <a:pt x="274665" y="186214"/>
                                <a:pt x="274746" y="186133"/>
                              </a:cubicBezTo>
                              <a:lnTo>
                                <a:pt x="274827" y="186133"/>
                              </a:lnTo>
                              <a:cubicBezTo>
                                <a:pt x="320247" y="156865"/>
                                <a:pt x="369148" y="99827"/>
                                <a:pt x="402060" y="0"/>
                              </a:cubicBezTo>
                              <a:lnTo>
                                <a:pt x="609202" y="74243"/>
                              </a:lnTo>
                              <a:cubicBezTo>
                                <a:pt x="616529" y="84241"/>
                                <a:pt x="623492" y="93309"/>
                                <a:pt x="630455" y="101446"/>
                              </a:cubicBezTo>
                              <a:lnTo>
                                <a:pt x="630455" y="101527"/>
                              </a:lnTo>
                              <a:cubicBezTo>
                                <a:pt x="649036" y="123549"/>
                                <a:pt x="666281" y="139296"/>
                                <a:pt x="683202" y="150914"/>
                              </a:cubicBezTo>
                              <a:cubicBezTo>
                                <a:pt x="683202" y="150995"/>
                                <a:pt x="683283" y="150995"/>
                                <a:pt x="683283" y="150995"/>
                              </a:cubicBezTo>
                              <a:cubicBezTo>
                                <a:pt x="684052" y="151481"/>
                                <a:pt x="684862" y="152048"/>
                                <a:pt x="685631" y="152533"/>
                              </a:cubicBezTo>
                              <a:cubicBezTo>
                                <a:pt x="706195" y="166216"/>
                                <a:pt x="726031" y="173584"/>
                                <a:pt x="746474" y="178158"/>
                              </a:cubicBezTo>
                              <a:cubicBezTo>
                                <a:pt x="772585" y="184028"/>
                                <a:pt x="799586" y="185323"/>
                                <a:pt x="830068" y="189209"/>
                              </a:cubicBezTo>
                              <a:cubicBezTo>
                                <a:pt x="853426" y="192245"/>
                                <a:pt x="878807" y="196739"/>
                                <a:pt x="907387" y="206049"/>
                              </a:cubicBezTo>
                              <a:cubicBezTo>
                                <a:pt x="935643" y="214996"/>
                                <a:pt x="965680" y="220663"/>
                                <a:pt x="994624" y="229164"/>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1"/>
                        <p:cNvSpPr/>
                        <p:nvPr/>
                      </p:nvSpPr>
                      <p:spPr>
                        <a:xfrm>
                          <a:off x="7851959" y="3411187"/>
                          <a:ext cx="1176462" cy="1642203"/>
                        </a:xfrm>
                        <a:custGeom>
                          <a:avLst/>
                          <a:gdLst/>
                          <a:ahLst/>
                          <a:cxnLst/>
                          <a:rect l="l" t="t" r="r" b="b"/>
                          <a:pathLst>
                            <a:path w="1176462" h="1642203" extrusionOk="0">
                              <a:moveTo>
                                <a:pt x="1176462" y="1066722"/>
                              </a:moveTo>
                              <a:cubicBezTo>
                                <a:pt x="1176543" y="1109794"/>
                                <a:pt x="1172130" y="1151975"/>
                                <a:pt x="1164155" y="1193266"/>
                              </a:cubicBezTo>
                              <a:cubicBezTo>
                                <a:pt x="1141041" y="1284551"/>
                                <a:pt x="1097119" y="1367619"/>
                                <a:pt x="1037773" y="1436720"/>
                              </a:cubicBezTo>
                              <a:cubicBezTo>
                                <a:pt x="944504" y="1545453"/>
                                <a:pt x="813183" y="1619817"/>
                                <a:pt x="665467" y="1637831"/>
                              </a:cubicBezTo>
                              <a:cubicBezTo>
                                <a:pt x="642433" y="1640746"/>
                                <a:pt x="618954" y="1642203"/>
                                <a:pt x="595151" y="1642203"/>
                              </a:cubicBezTo>
                              <a:lnTo>
                                <a:pt x="590658" y="1642203"/>
                              </a:lnTo>
                              <a:cubicBezTo>
                                <a:pt x="566571" y="1642203"/>
                                <a:pt x="542363" y="1640260"/>
                                <a:pt x="518237" y="1636536"/>
                              </a:cubicBezTo>
                              <a:cubicBezTo>
                                <a:pt x="381450" y="1615526"/>
                                <a:pt x="246121" y="1537599"/>
                                <a:pt x="146173" y="1432389"/>
                              </a:cubicBezTo>
                              <a:cubicBezTo>
                                <a:pt x="97474" y="1381099"/>
                                <a:pt x="57155" y="1323292"/>
                                <a:pt x="29304" y="1262408"/>
                              </a:cubicBezTo>
                              <a:cubicBezTo>
                                <a:pt x="25499" y="1254069"/>
                                <a:pt x="22098" y="1245487"/>
                                <a:pt x="19022" y="1236864"/>
                              </a:cubicBezTo>
                              <a:cubicBezTo>
                                <a:pt x="-11785" y="1148777"/>
                                <a:pt x="-1705" y="1047817"/>
                                <a:pt x="24608" y="960053"/>
                              </a:cubicBezTo>
                              <a:cubicBezTo>
                                <a:pt x="25134" y="958191"/>
                                <a:pt x="25782" y="956248"/>
                                <a:pt x="26308" y="954386"/>
                              </a:cubicBezTo>
                              <a:cubicBezTo>
                                <a:pt x="39343" y="912043"/>
                                <a:pt x="58005" y="867189"/>
                                <a:pt x="82942" y="828935"/>
                              </a:cubicBezTo>
                              <a:cubicBezTo>
                                <a:pt x="108769" y="789304"/>
                                <a:pt x="154553" y="751939"/>
                                <a:pt x="145890" y="699192"/>
                              </a:cubicBezTo>
                              <a:cubicBezTo>
                                <a:pt x="144999" y="693808"/>
                                <a:pt x="143501" y="688222"/>
                                <a:pt x="141477" y="682433"/>
                              </a:cubicBezTo>
                              <a:cubicBezTo>
                                <a:pt x="132450" y="657011"/>
                                <a:pt x="118160" y="633086"/>
                                <a:pt x="102453" y="609607"/>
                              </a:cubicBezTo>
                              <a:cubicBezTo>
                                <a:pt x="97272" y="601794"/>
                                <a:pt x="91928" y="594143"/>
                                <a:pt x="86464" y="586412"/>
                              </a:cubicBezTo>
                              <a:cubicBezTo>
                                <a:pt x="61527" y="550424"/>
                                <a:pt x="35862" y="514881"/>
                                <a:pt x="23555" y="476060"/>
                              </a:cubicBezTo>
                              <a:cubicBezTo>
                                <a:pt x="21775" y="470554"/>
                                <a:pt x="20358" y="464927"/>
                                <a:pt x="19143" y="459300"/>
                              </a:cubicBezTo>
                              <a:cubicBezTo>
                                <a:pt x="35740" y="388175"/>
                                <a:pt x="65049" y="321907"/>
                                <a:pt x="104397" y="263007"/>
                              </a:cubicBezTo>
                              <a:cubicBezTo>
                                <a:pt x="137106" y="214065"/>
                                <a:pt x="176817" y="170224"/>
                                <a:pt x="222035" y="132981"/>
                              </a:cubicBezTo>
                              <a:cubicBezTo>
                                <a:pt x="230334" y="126140"/>
                                <a:pt x="238835" y="119501"/>
                                <a:pt x="247458" y="113186"/>
                              </a:cubicBezTo>
                              <a:cubicBezTo>
                                <a:pt x="273487" y="93998"/>
                                <a:pt x="301176" y="76955"/>
                                <a:pt x="330201" y="62220"/>
                              </a:cubicBezTo>
                              <a:cubicBezTo>
                                <a:pt x="344734" y="54852"/>
                                <a:pt x="359631" y="48011"/>
                                <a:pt x="374933" y="41858"/>
                              </a:cubicBezTo>
                              <a:lnTo>
                                <a:pt x="375014" y="41858"/>
                              </a:lnTo>
                              <a:cubicBezTo>
                                <a:pt x="441849" y="14857"/>
                                <a:pt x="514593" y="0"/>
                                <a:pt x="590617" y="0"/>
                              </a:cubicBezTo>
                              <a:lnTo>
                                <a:pt x="595111" y="0"/>
                              </a:lnTo>
                              <a:cubicBezTo>
                                <a:pt x="629317" y="0"/>
                                <a:pt x="663321" y="3117"/>
                                <a:pt x="696840" y="9189"/>
                              </a:cubicBezTo>
                              <a:lnTo>
                                <a:pt x="696921" y="9189"/>
                              </a:lnTo>
                              <a:cubicBezTo>
                                <a:pt x="734649" y="16031"/>
                                <a:pt x="771568" y="26596"/>
                                <a:pt x="807272" y="40724"/>
                              </a:cubicBezTo>
                              <a:cubicBezTo>
                                <a:pt x="855890" y="59993"/>
                                <a:pt x="902039" y="85820"/>
                                <a:pt x="944221" y="117558"/>
                              </a:cubicBezTo>
                              <a:cubicBezTo>
                                <a:pt x="946245" y="119096"/>
                                <a:pt x="948309" y="120675"/>
                                <a:pt x="950334" y="122253"/>
                              </a:cubicBezTo>
                              <a:cubicBezTo>
                                <a:pt x="974420" y="140632"/>
                                <a:pt x="998546" y="160792"/>
                                <a:pt x="1021095" y="182611"/>
                              </a:cubicBezTo>
                              <a:cubicBezTo>
                                <a:pt x="1028219" y="189574"/>
                                <a:pt x="1035182" y="196617"/>
                                <a:pt x="1041902" y="203945"/>
                              </a:cubicBezTo>
                              <a:cubicBezTo>
                                <a:pt x="1066515" y="230460"/>
                                <a:pt x="1088334" y="259525"/>
                                <a:pt x="1104608" y="291060"/>
                              </a:cubicBezTo>
                              <a:cubicBezTo>
                                <a:pt x="1139705" y="359271"/>
                                <a:pt x="1136749" y="439910"/>
                                <a:pt x="1132216" y="512614"/>
                              </a:cubicBezTo>
                              <a:cubicBezTo>
                                <a:pt x="1128329" y="574186"/>
                                <a:pt x="1126184" y="637297"/>
                                <a:pt x="1131204" y="699192"/>
                              </a:cubicBezTo>
                              <a:cubicBezTo>
                                <a:pt x="1132216" y="712187"/>
                                <a:pt x="1133592" y="725019"/>
                                <a:pt x="1135292" y="737852"/>
                              </a:cubicBezTo>
                              <a:cubicBezTo>
                                <a:pt x="1149865" y="847394"/>
                                <a:pt x="1176098" y="955722"/>
                                <a:pt x="1176462" y="1066722"/>
                              </a:cubicBezTo>
                              <a:close/>
                            </a:path>
                          </a:pathLst>
                        </a:custGeom>
                        <a:solidFill>
                          <a:srgbClr val="2D1A1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1"/>
                      <p:cNvSpPr/>
                      <p:nvPr/>
                    </p:nvSpPr>
                    <p:spPr>
                      <a:xfrm>
                        <a:off x="7851202" y="4117545"/>
                        <a:ext cx="1177220" cy="935845"/>
                      </a:xfrm>
                      <a:custGeom>
                        <a:avLst/>
                        <a:gdLst/>
                        <a:ahLst/>
                        <a:cxnLst/>
                        <a:rect l="l" t="t" r="r" b="b"/>
                        <a:pathLst>
                          <a:path w="1177220" h="935845" extrusionOk="0">
                            <a:moveTo>
                              <a:pt x="1177219" y="360364"/>
                            </a:moveTo>
                            <a:cubicBezTo>
                              <a:pt x="1177300" y="403436"/>
                              <a:pt x="1172887" y="445617"/>
                              <a:pt x="1164872" y="486908"/>
                            </a:cubicBezTo>
                            <a:cubicBezTo>
                              <a:pt x="1099697" y="744248"/>
                              <a:pt x="868104" y="935846"/>
                              <a:pt x="594572" y="935846"/>
                            </a:cubicBezTo>
                            <a:lnTo>
                              <a:pt x="590079" y="935846"/>
                            </a:lnTo>
                            <a:cubicBezTo>
                              <a:pt x="362776" y="935846"/>
                              <a:pt x="122925" y="763719"/>
                              <a:pt x="27511" y="556010"/>
                            </a:cubicBezTo>
                            <a:cubicBezTo>
                              <a:pt x="-21998" y="448451"/>
                              <a:pt x="2048" y="291991"/>
                              <a:pt x="46577" y="186416"/>
                            </a:cubicBezTo>
                            <a:cubicBezTo>
                              <a:pt x="59977" y="154638"/>
                              <a:pt x="78396" y="128204"/>
                              <a:pt x="98636" y="101163"/>
                            </a:cubicBezTo>
                            <a:cubicBezTo>
                              <a:pt x="100863" y="98127"/>
                              <a:pt x="103211" y="95090"/>
                              <a:pt x="105478" y="92054"/>
                            </a:cubicBezTo>
                            <a:cubicBezTo>
                              <a:pt x="108919" y="87439"/>
                              <a:pt x="161140" y="0"/>
                              <a:pt x="145230" y="0"/>
                            </a:cubicBezTo>
                            <a:cubicBezTo>
                              <a:pt x="146000" y="0"/>
                              <a:pt x="1132487" y="0"/>
                              <a:pt x="1132487" y="0"/>
                            </a:cubicBezTo>
                            <a:cubicBezTo>
                              <a:pt x="1133459" y="10566"/>
                              <a:pt x="1134552" y="21050"/>
                              <a:pt x="1135928" y="31494"/>
                            </a:cubicBezTo>
                            <a:cubicBezTo>
                              <a:pt x="1146777" y="112619"/>
                              <a:pt x="1164022" y="193055"/>
                              <a:pt x="1172321" y="274382"/>
                            </a:cubicBezTo>
                            <a:cubicBezTo>
                              <a:pt x="1175276" y="302921"/>
                              <a:pt x="1177138" y="331582"/>
                              <a:pt x="1177219" y="3603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31"/>
                      <p:cNvSpPr/>
                      <p:nvPr/>
                    </p:nvSpPr>
                    <p:spPr>
                      <a:xfrm>
                        <a:off x="7853250" y="3392647"/>
                        <a:ext cx="1170393" cy="1033136"/>
                      </a:xfrm>
                      <a:custGeom>
                        <a:avLst/>
                        <a:gdLst/>
                        <a:ahLst/>
                        <a:cxnLst/>
                        <a:rect l="l" t="t" r="r" b="b"/>
                        <a:pathLst>
                          <a:path w="1170393" h="1033136" extrusionOk="0">
                            <a:moveTo>
                              <a:pt x="1133880" y="756433"/>
                            </a:moveTo>
                            <a:cubicBezTo>
                              <a:pt x="1132504" y="745989"/>
                              <a:pt x="1131410" y="735504"/>
                              <a:pt x="1130439" y="724938"/>
                            </a:cubicBezTo>
                            <a:cubicBezTo>
                              <a:pt x="1130439" y="724938"/>
                              <a:pt x="1129751" y="724938"/>
                              <a:pt x="1128536" y="724938"/>
                            </a:cubicBezTo>
                            <a:cubicBezTo>
                              <a:pt x="1124367" y="662961"/>
                              <a:pt x="1151368" y="619566"/>
                              <a:pt x="1155092" y="558075"/>
                            </a:cubicBezTo>
                            <a:cubicBezTo>
                              <a:pt x="1159707" y="481727"/>
                              <a:pt x="1194035" y="368177"/>
                              <a:pt x="1135621" y="261064"/>
                            </a:cubicBezTo>
                            <a:cubicBezTo>
                              <a:pt x="1096354" y="189047"/>
                              <a:pt x="1057735" y="129621"/>
                              <a:pt x="970093" y="71166"/>
                            </a:cubicBezTo>
                            <a:cubicBezTo>
                              <a:pt x="862372" y="-648"/>
                              <a:pt x="712065" y="0"/>
                              <a:pt x="584873" y="0"/>
                            </a:cubicBezTo>
                            <a:lnTo>
                              <a:pt x="580339" y="0"/>
                            </a:lnTo>
                            <a:cubicBezTo>
                              <a:pt x="299440" y="0"/>
                              <a:pt x="62341" y="206657"/>
                              <a:pt x="0" y="482334"/>
                            </a:cubicBezTo>
                            <a:cubicBezTo>
                              <a:pt x="1255" y="488245"/>
                              <a:pt x="2712" y="494155"/>
                              <a:pt x="4493" y="499984"/>
                            </a:cubicBezTo>
                            <a:cubicBezTo>
                              <a:pt x="27730" y="575846"/>
                              <a:pt x="97762" y="639766"/>
                              <a:pt x="124237" y="716680"/>
                            </a:cubicBezTo>
                            <a:cubicBezTo>
                              <a:pt x="131645" y="738176"/>
                              <a:pt x="131321" y="756919"/>
                              <a:pt x="126180" y="774488"/>
                            </a:cubicBezTo>
                            <a:lnTo>
                              <a:pt x="127840" y="774488"/>
                            </a:lnTo>
                            <a:cubicBezTo>
                              <a:pt x="116991" y="795133"/>
                              <a:pt x="105049" y="814807"/>
                              <a:pt x="103470" y="816952"/>
                            </a:cubicBezTo>
                            <a:cubicBezTo>
                              <a:pt x="101203" y="819988"/>
                              <a:pt x="98855" y="823025"/>
                              <a:pt x="96629" y="826061"/>
                            </a:cubicBezTo>
                            <a:cubicBezTo>
                              <a:pt x="270617" y="850309"/>
                              <a:pt x="446670" y="910909"/>
                              <a:pt x="615032" y="960823"/>
                            </a:cubicBezTo>
                            <a:cubicBezTo>
                              <a:pt x="797845" y="1015027"/>
                              <a:pt x="983856" y="1061135"/>
                              <a:pt x="1170313" y="1012801"/>
                            </a:cubicBezTo>
                            <a:lnTo>
                              <a:pt x="1170394" y="999280"/>
                            </a:lnTo>
                            <a:cubicBezTo>
                              <a:pt x="1161974" y="917993"/>
                              <a:pt x="1144729" y="837557"/>
                              <a:pt x="1133880" y="756433"/>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31"/>
                      <p:cNvSpPr/>
                      <p:nvPr/>
                    </p:nvSpPr>
                    <p:spPr>
                      <a:xfrm>
                        <a:off x="7977689" y="4097547"/>
                        <a:ext cx="1004744" cy="18499"/>
                      </a:xfrm>
                      <a:custGeom>
                        <a:avLst/>
                        <a:gdLst/>
                        <a:ahLst/>
                        <a:cxnLst/>
                        <a:rect l="l" t="t" r="r" b="b"/>
                        <a:pathLst>
                          <a:path w="1004744" h="18499" extrusionOk="0">
                            <a:moveTo>
                              <a:pt x="81" y="13763"/>
                            </a:moveTo>
                            <a:cubicBezTo>
                              <a:pt x="81" y="12792"/>
                              <a:pt x="81" y="11820"/>
                              <a:pt x="0" y="10849"/>
                            </a:cubicBezTo>
                            <a:lnTo>
                              <a:pt x="1003854" y="0"/>
                            </a:lnTo>
                            <a:cubicBezTo>
                              <a:pt x="1004057" y="4291"/>
                              <a:pt x="1004421" y="8541"/>
                              <a:pt x="1004745" y="12832"/>
                            </a:cubicBezTo>
                            <a:lnTo>
                              <a:pt x="1781" y="18500"/>
                            </a:lnTo>
                            <a:cubicBezTo>
                              <a:pt x="1255" y="16921"/>
                              <a:pt x="688" y="15342"/>
                              <a:pt x="81" y="13763"/>
                            </a:cubicBezTo>
                            <a:close/>
                          </a:path>
                        </a:pathLst>
                      </a:custGeom>
                      <a:solidFill>
                        <a:srgbClr val="FF715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31"/>
                      <p:cNvSpPr/>
                      <p:nvPr/>
                    </p:nvSpPr>
                    <p:spPr>
                      <a:xfrm>
                        <a:off x="8735741" y="4343349"/>
                        <a:ext cx="121970" cy="4048"/>
                      </a:xfrm>
                      <a:custGeom>
                        <a:avLst/>
                        <a:gdLst/>
                        <a:ahLst/>
                        <a:cxnLst/>
                        <a:rect l="l" t="t" r="r" b="b"/>
                        <a:pathLst>
                          <a:path w="121970" h="4048" extrusionOk="0">
                            <a:moveTo>
                              <a:pt x="0" y="0"/>
                            </a:moveTo>
                            <a:cubicBezTo>
                              <a:pt x="16111" y="0"/>
                              <a:pt x="121970" y="0"/>
                              <a:pt x="121970" y="0"/>
                            </a:cubicBezTo>
                          </a:path>
                        </a:pathLst>
                      </a:custGeom>
                      <a:noFill/>
                      <a:ln w="13800" cap="rnd" cmpd="sng">
                        <a:solidFill>
                          <a:srgbClr val="472A1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4" name="Google Shape;364;p31"/>
                    <p:cNvSpPr/>
                    <p:nvPr/>
                  </p:nvSpPr>
                  <p:spPr>
                    <a:xfrm>
                      <a:off x="7791233" y="4438116"/>
                      <a:ext cx="329112" cy="208590"/>
                    </a:xfrm>
                    <a:custGeom>
                      <a:avLst/>
                      <a:gdLst/>
                      <a:ahLst/>
                      <a:cxnLst/>
                      <a:rect l="l" t="t" r="r" b="b"/>
                      <a:pathLst>
                        <a:path w="329112" h="208590" extrusionOk="0">
                          <a:moveTo>
                            <a:pt x="285919" y="174717"/>
                          </a:moveTo>
                          <a:cubicBezTo>
                            <a:pt x="280333" y="171357"/>
                            <a:pt x="274787" y="167795"/>
                            <a:pt x="270131" y="163261"/>
                          </a:cubicBezTo>
                          <a:cubicBezTo>
                            <a:pt x="263857" y="157148"/>
                            <a:pt x="259363" y="149497"/>
                            <a:pt x="255477" y="141684"/>
                          </a:cubicBezTo>
                          <a:cubicBezTo>
                            <a:pt x="245762" y="122091"/>
                            <a:pt x="236005" y="99543"/>
                            <a:pt x="233496" y="77805"/>
                          </a:cubicBezTo>
                          <a:cubicBezTo>
                            <a:pt x="186254" y="61288"/>
                            <a:pt x="142656" y="34571"/>
                            <a:pt x="106506" y="0"/>
                          </a:cubicBezTo>
                          <a:cubicBezTo>
                            <a:pt x="105899" y="850"/>
                            <a:pt x="105211" y="1700"/>
                            <a:pt x="104563" y="2550"/>
                          </a:cubicBezTo>
                          <a:cubicBezTo>
                            <a:pt x="78938" y="53192"/>
                            <a:pt x="41250" y="94483"/>
                            <a:pt x="0" y="132576"/>
                          </a:cubicBezTo>
                          <a:cubicBezTo>
                            <a:pt x="93431" y="201192"/>
                            <a:pt x="216696" y="225561"/>
                            <a:pt x="329112" y="196617"/>
                          </a:cubicBezTo>
                          <a:cubicBezTo>
                            <a:pt x="314175" y="190343"/>
                            <a:pt x="299723" y="183016"/>
                            <a:pt x="285919" y="174717"/>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31"/>
                    <p:cNvSpPr/>
                    <p:nvPr/>
                  </p:nvSpPr>
                  <p:spPr>
                    <a:xfrm>
                      <a:off x="7976324" y="4402758"/>
                      <a:ext cx="412217" cy="234486"/>
                    </a:xfrm>
                    <a:custGeom>
                      <a:avLst/>
                      <a:gdLst/>
                      <a:ahLst/>
                      <a:cxnLst/>
                      <a:rect l="l" t="t" r="r" b="b"/>
                      <a:pathLst>
                        <a:path w="412217" h="234486" extrusionOk="0">
                          <a:moveTo>
                            <a:pt x="243686" y="205298"/>
                          </a:moveTo>
                          <a:cubicBezTo>
                            <a:pt x="210006" y="216471"/>
                            <a:pt x="177743" y="234039"/>
                            <a:pt x="141633" y="234485"/>
                          </a:cubicBezTo>
                          <a:cubicBezTo>
                            <a:pt x="135521" y="234566"/>
                            <a:pt x="109046" y="232461"/>
                            <a:pt x="82936" y="229911"/>
                          </a:cubicBezTo>
                          <a:cubicBezTo>
                            <a:pt x="52696" y="226955"/>
                            <a:pt x="26464" y="207403"/>
                            <a:pt x="15251" y="179187"/>
                          </a:cubicBezTo>
                          <a:cubicBezTo>
                            <a:pt x="6669" y="157570"/>
                            <a:pt x="-2439" y="140771"/>
                            <a:pt x="597" y="106847"/>
                          </a:cubicBezTo>
                          <a:cubicBezTo>
                            <a:pt x="12215" y="97537"/>
                            <a:pt x="124429" y="53777"/>
                            <a:pt x="136492" y="45275"/>
                          </a:cubicBezTo>
                          <a:cubicBezTo>
                            <a:pt x="137464" y="44547"/>
                            <a:pt x="138476" y="43859"/>
                            <a:pt x="139488" y="43211"/>
                          </a:cubicBezTo>
                          <a:cubicBezTo>
                            <a:pt x="157543" y="30864"/>
                            <a:pt x="176731" y="20946"/>
                            <a:pt x="198793" y="17384"/>
                          </a:cubicBezTo>
                          <a:cubicBezTo>
                            <a:pt x="209277" y="15684"/>
                            <a:pt x="220005" y="15562"/>
                            <a:pt x="230611" y="14753"/>
                          </a:cubicBezTo>
                          <a:cubicBezTo>
                            <a:pt x="253443" y="13052"/>
                            <a:pt x="275829" y="8356"/>
                            <a:pt x="297689" y="2365"/>
                          </a:cubicBezTo>
                          <a:cubicBezTo>
                            <a:pt x="305501" y="220"/>
                            <a:pt x="314691" y="-1885"/>
                            <a:pt x="321492" y="2892"/>
                          </a:cubicBezTo>
                          <a:cubicBezTo>
                            <a:pt x="298782" y="27059"/>
                            <a:pt x="264049" y="34143"/>
                            <a:pt x="230895" y="44263"/>
                          </a:cubicBezTo>
                          <a:cubicBezTo>
                            <a:pt x="278622" y="47664"/>
                            <a:pt x="325621" y="69888"/>
                            <a:pt x="373429" y="67702"/>
                          </a:cubicBezTo>
                          <a:cubicBezTo>
                            <a:pt x="387719" y="67054"/>
                            <a:pt x="406826" y="67014"/>
                            <a:pt x="411400" y="80332"/>
                          </a:cubicBezTo>
                          <a:cubicBezTo>
                            <a:pt x="415206" y="91303"/>
                            <a:pt x="405005" y="99966"/>
                            <a:pt x="395653" y="106564"/>
                          </a:cubicBezTo>
                          <a:cubicBezTo>
                            <a:pt x="400309" y="105795"/>
                            <a:pt x="404074" y="111584"/>
                            <a:pt x="402981" y="116037"/>
                          </a:cubicBezTo>
                          <a:cubicBezTo>
                            <a:pt x="401887" y="120449"/>
                            <a:pt x="397839" y="123445"/>
                            <a:pt x="393993" y="125995"/>
                          </a:cubicBezTo>
                          <a:cubicBezTo>
                            <a:pt x="377518" y="136884"/>
                            <a:pt x="359261" y="146155"/>
                            <a:pt x="339142" y="148665"/>
                          </a:cubicBezTo>
                          <a:cubicBezTo>
                            <a:pt x="323758" y="150567"/>
                            <a:pt x="307971" y="148462"/>
                            <a:pt x="292467" y="149434"/>
                          </a:cubicBezTo>
                          <a:cubicBezTo>
                            <a:pt x="280646" y="150203"/>
                            <a:pt x="268461" y="155101"/>
                            <a:pt x="257491" y="159756"/>
                          </a:cubicBezTo>
                          <a:lnTo>
                            <a:pt x="256843" y="161781"/>
                          </a:lnTo>
                          <a:cubicBezTo>
                            <a:pt x="282225" y="167772"/>
                            <a:pt x="307890" y="172225"/>
                            <a:pt x="333677" y="175099"/>
                          </a:cubicBezTo>
                          <a:cubicBezTo>
                            <a:pt x="339344" y="175747"/>
                            <a:pt x="345699" y="176637"/>
                            <a:pt x="349343" y="181009"/>
                          </a:cubicBezTo>
                          <a:cubicBezTo>
                            <a:pt x="353877" y="186474"/>
                            <a:pt x="351488" y="194854"/>
                            <a:pt x="346104" y="199064"/>
                          </a:cubicBezTo>
                          <a:cubicBezTo>
                            <a:pt x="340720" y="203274"/>
                            <a:pt x="333353" y="204286"/>
                            <a:pt x="326309" y="204812"/>
                          </a:cubicBezTo>
                          <a:cubicBezTo>
                            <a:pt x="310157" y="206067"/>
                            <a:pt x="293802" y="205581"/>
                            <a:pt x="277610" y="203355"/>
                          </a:cubicBezTo>
                          <a:cubicBezTo>
                            <a:pt x="270931" y="202464"/>
                            <a:pt x="264211" y="201250"/>
                            <a:pt x="257612" y="201897"/>
                          </a:cubicBezTo>
                          <a:cubicBezTo>
                            <a:pt x="252876" y="202383"/>
                            <a:pt x="248261" y="203760"/>
                            <a:pt x="243686" y="205298"/>
                          </a:cubicBez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31"/>
                    <p:cNvSpPr/>
                    <p:nvPr/>
                  </p:nvSpPr>
                  <p:spPr>
                    <a:xfrm>
                      <a:off x="7887153" y="3363953"/>
                      <a:ext cx="1194916" cy="1088252"/>
                    </a:xfrm>
                    <a:custGeom>
                      <a:avLst/>
                      <a:gdLst/>
                      <a:ahLst/>
                      <a:cxnLst/>
                      <a:rect l="l" t="t" r="r" b="b"/>
                      <a:pathLst>
                        <a:path w="1194916" h="1088252" extrusionOk="0">
                          <a:moveTo>
                            <a:pt x="288652" y="51080"/>
                          </a:moveTo>
                          <a:cubicBezTo>
                            <a:pt x="464583" y="111397"/>
                            <a:pt x="619141" y="232152"/>
                            <a:pt x="720303" y="388208"/>
                          </a:cubicBezTo>
                          <a:cubicBezTo>
                            <a:pt x="720465" y="284859"/>
                            <a:pt x="717267" y="185275"/>
                            <a:pt x="706620" y="82453"/>
                          </a:cubicBezTo>
                          <a:cubicBezTo>
                            <a:pt x="703706" y="54480"/>
                            <a:pt x="699860" y="25010"/>
                            <a:pt x="682858" y="2583"/>
                          </a:cubicBezTo>
                          <a:cubicBezTo>
                            <a:pt x="719048" y="-3611"/>
                            <a:pt x="747264" y="2583"/>
                            <a:pt x="783575" y="8089"/>
                          </a:cubicBezTo>
                          <a:cubicBezTo>
                            <a:pt x="816932" y="13149"/>
                            <a:pt x="900971" y="31527"/>
                            <a:pt x="931291" y="46303"/>
                          </a:cubicBezTo>
                          <a:cubicBezTo>
                            <a:pt x="991527" y="75692"/>
                            <a:pt x="1032859" y="93464"/>
                            <a:pt x="1082206" y="138802"/>
                          </a:cubicBezTo>
                          <a:cubicBezTo>
                            <a:pt x="1212515" y="258465"/>
                            <a:pt x="1217575" y="465851"/>
                            <a:pt x="1159322" y="632917"/>
                          </a:cubicBezTo>
                          <a:cubicBezTo>
                            <a:pt x="1145032" y="673924"/>
                            <a:pt x="1125318" y="714608"/>
                            <a:pt x="1126087" y="758004"/>
                          </a:cubicBezTo>
                          <a:cubicBezTo>
                            <a:pt x="1126937" y="808646"/>
                            <a:pt x="1155314" y="854025"/>
                            <a:pt x="1173329" y="901388"/>
                          </a:cubicBezTo>
                          <a:cubicBezTo>
                            <a:pt x="1191343" y="948751"/>
                            <a:pt x="1196282" y="1009271"/>
                            <a:pt x="1159079" y="1043599"/>
                          </a:cubicBezTo>
                          <a:cubicBezTo>
                            <a:pt x="1142522" y="1058860"/>
                            <a:pt x="1120298" y="1066228"/>
                            <a:pt x="1098439" y="1071693"/>
                          </a:cubicBezTo>
                          <a:cubicBezTo>
                            <a:pt x="935258" y="1112579"/>
                            <a:pt x="763011" y="1071572"/>
                            <a:pt x="604284" y="1015869"/>
                          </a:cubicBezTo>
                          <a:cubicBezTo>
                            <a:pt x="445557" y="960167"/>
                            <a:pt x="289947" y="889123"/>
                            <a:pt x="123124" y="867668"/>
                          </a:cubicBezTo>
                          <a:cubicBezTo>
                            <a:pt x="99402" y="864631"/>
                            <a:pt x="74951" y="862445"/>
                            <a:pt x="53415" y="851961"/>
                          </a:cubicBezTo>
                          <a:cubicBezTo>
                            <a:pt x="31879" y="841517"/>
                            <a:pt x="13541" y="820426"/>
                            <a:pt x="14188" y="796501"/>
                          </a:cubicBezTo>
                          <a:cubicBezTo>
                            <a:pt x="14877" y="772172"/>
                            <a:pt x="33903" y="752863"/>
                            <a:pt x="51674" y="736225"/>
                          </a:cubicBezTo>
                          <a:cubicBezTo>
                            <a:pt x="32689" y="706552"/>
                            <a:pt x="16131" y="669755"/>
                            <a:pt x="7428" y="635588"/>
                          </a:cubicBezTo>
                          <a:cubicBezTo>
                            <a:pt x="951" y="610126"/>
                            <a:pt x="627" y="583570"/>
                            <a:pt x="344" y="557298"/>
                          </a:cubicBezTo>
                          <a:cubicBezTo>
                            <a:pt x="-466" y="481962"/>
                            <a:pt x="-1235" y="405817"/>
                            <a:pt x="15403" y="332344"/>
                          </a:cubicBezTo>
                          <a:cubicBezTo>
                            <a:pt x="33579" y="252110"/>
                            <a:pt x="72158" y="176895"/>
                            <a:pt x="82845" y="95326"/>
                          </a:cubicBezTo>
                          <a:cubicBezTo>
                            <a:pt x="145469" y="80914"/>
                            <a:pt x="224934" y="59257"/>
                            <a:pt x="288652" y="510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31"/>
                    <p:cNvSpPr/>
                    <p:nvPr/>
                  </p:nvSpPr>
                  <p:spPr>
                    <a:xfrm>
                      <a:off x="7278429" y="3454287"/>
                      <a:ext cx="813080" cy="1209188"/>
                    </a:xfrm>
                    <a:custGeom>
                      <a:avLst/>
                      <a:gdLst/>
                      <a:ahLst/>
                      <a:cxnLst/>
                      <a:rect l="l" t="t" r="r" b="b"/>
                      <a:pathLst>
                        <a:path w="813080" h="1209188" extrusionOk="0">
                          <a:moveTo>
                            <a:pt x="812405" y="103564"/>
                          </a:moveTo>
                          <a:cubicBezTo>
                            <a:pt x="806940" y="32520"/>
                            <a:pt x="767916" y="-12860"/>
                            <a:pt x="671045" y="3252"/>
                          </a:cubicBezTo>
                          <a:cubicBezTo>
                            <a:pt x="605708" y="14141"/>
                            <a:pt x="553325" y="61545"/>
                            <a:pt x="505031" y="106884"/>
                          </a:cubicBezTo>
                          <a:cubicBezTo>
                            <a:pt x="417632" y="188899"/>
                            <a:pt x="330233" y="270914"/>
                            <a:pt x="242793" y="352969"/>
                          </a:cubicBezTo>
                          <a:cubicBezTo>
                            <a:pt x="178307" y="413489"/>
                            <a:pt x="113092" y="474858"/>
                            <a:pt x="65445" y="549344"/>
                          </a:cubicBezTo>
                          <a:cubicBezTo>
                            <a:pt x="17799" y="623870"/>
                            <a:pt x="-11267" y="714103"/>
                            <a:pt x="4156" y="801218"/>
                          </a:cubicBezTo>
                          <a:cubicBezTo>
                            <a:pt x="20713" y="894811"/>
                            <a:pt x="86698" y="973749"/>
                            <a:pt x="165353" y="1027103"/>
                          </a:cubicBezTo>
                          <a:cubicBezTo>
                            <a:pt x="244008" y="1080458"/>
                            <a:pt x="335131" y="1111790"/>
                            <a:pt x="425040" y="1142556"/>
                          </a:cubicBezTo>
                          <a:cubicBezTo>
                            <a:pt x="489972" y="1164780"/>
                            <a:pt x="554904" y="1186964"/>
                            <a:pt x="619795" y="1209188"/>
                          </a:cubicBezTo>
                          <a:cubicBezTo>
                            <a:pt x="652950" y="1152636"/>
                            <a:pt x="672421" y="1087987"/>
                            <a:pt x="675538" y="1022529"/>
                          </a:cubicBezTo>
                          <a:cubicBezTo>
                            <a:pt x="576642" y="905093"/>
                            <a:pt x="477949" y="786888"/>
                            <a:pt x="379094" y="669492"/>
                          </a:cubicBezTo>
                          <a:cubicBezTo>
                            <a:pt x="423745" y="721996"/>
                            <a:pt x="602834" y="581648"/>
                            <a:pt x="636312" y="550194"/>
                          </a:cubicBezTo>
                          <a:cubicBezTo>
                            <a:pt x="699746" y="490565"/>
                            <a:pt x="823294" y="245734"/>
                            <a:pt x="812405" y="1035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31"/>
                    <p:cNvSpPr/>
                    <p:nvPr/>
                  </p:nvSpPr>
                  <p:spPr>
                    <a:xfrm>
                      <a:off x="8050718" y="3469521"/>
                      <a:ext cx="537145" cy="294703"/>
                    </a:xfrm>
                    <a:custGeom>
                      <a:avLst/>
                      <a:gdLst/>
                      <a:ahLst/>
                      <a:cxnLst/>
                      <a:rect l="l" t="t" r="r" b="b"/>
                      <a:pathLst>
                        <a:path w="537145" h="294703" extrusionOk="0">
                          <a:moveTo>
                            <a:pt x="0" y="0"/>
                          </a:moveTo>
                          <a:cubicBezTo>
                            <a:pt x="24856" y="33559"/>
                            <a:pt x="64203" y="54042"/>
                            <a:pt x="104765" y="63879"/>
                          </a:cubicBezTo>
                          <a:cubicBezTo>
                            <a:pt x="145328" y="73716"/>
                            <a:pt x="187549" y="73959"/>
                            <a:pt x="229286" y="73838"/>
                          </a:cubicBezTo>
                          <a:cubicBezTo>
                            <a:pt x="223578" y="109299"/>
                            <a:pt x="237180" y="142939"/>
                            <a:pt x="261226" y="169657"/>
                          </a:cubicBezTo>
                          <a:cubicBezTo>
                            <a:pt x="285271" y="196334"/>
                            <a:pt x="318385" y="213579"/>
                            <a:pt x="352875" y="223699"/>
                          </a:cubicBezTo>
                          <a:cubicBezTo>
                            <a:pt x="385098" y="233172"/>
                            <a:pt x="418778" y="236815"/>
                            <a:pt x="451244" y="245397"/>
                          </a:cubicBezTo>
                          <a:cubicBezTo>
                            <a:pt x="483710" y="254020"/>
                            <a:pt x="516095" y="268512"/>
                            <a:pt x="537146" y="294703"/>
                          </a:cubicBezTo>
                        </a:path>
                      </a:pathLst>
                    </a:custGeom>
                    <a:noFill/>
                    <a:ln w="97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31"/>
                    <p:cNvSpPr/>
                    <p:nvPr/>
                  </p:nvSpPr>
                  <p:spPr>
                    <a:xfrm>
                      <a:off x="8657046" y="3398760"/>
                      <a:ext cx="55277" cy="358178"/>
                    </a:xfrm>
                    <a:custGeom>
                      <a:avLst/>
                      <a:gdLst/>
                      <a:ahLst/>
                      <a:cxnLst/>
                      <a:rect l="l" t="t" r="r" b="b"/>
                      <a:pathLst>
                        <a:path w="55277" h="358178" extrusionOk="0">
                          <a:moveTo>
                            <a:pt x="0" y="0"/>
                          </a:moveTo>
                          <a:cubicBezTo>
                            <a:pt x="22143" y="18257"/>
                            <a:pt x="40319" y="43234"/>
                            <a:pt x="43963" y="71692"/>
                          </a:cubicBezTo>
                          <a:cubicBezTo>
                            <a:pt x="47606" y="100191"/>
                            <a:pt x="33680" y="131847"/>
                            <a:pt x="7206" y="142980"/>
                          </a:cubicBezTo>
                          <a:cubicBezTo>
                            <a:pt x="44853" y="160103"/>
                            <a:pt x="56957" y="206252"/>
                            <a:pt x="55095" y="247543"/>
                          </a:cubicBezTo>
                          <a:cubicBezTo>
                            <a:pt x="53233" y="288834"/>
                            <a:pt x="32021" y="327291"/>
                            <a:pt x="4574" y="358178"/>
                          </a:cubicBezTo>
                        </a:path>
                      </a:pathLst>
                    </a:custGeom>
                    <a:noFill/>
                    <a:ln w="97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31"/>
                    <p:cNvSpPr/>
                    <p:nvPr/>
                  </p:nvSpPr>
                  <p:spPr>
                    <a:xfrm>
                      <a:off x="7903447" y="3890445"/>
                      <a:ext cx="93309" cy="117476"/>
                    </a:xfrm>
                    <a:custGeom>
                      <a:avLst/>
                      <a:gdLst/>
                      <a:ahLst/>
                      <a:cxnLst/>
                      <a:rect l="l" t="t" r="r" b="b"/>
                      <a:pathLst>
                        <a:path w="93309" h="117476" extrusionOk="0">
                          <a:moveTo>
                            <a:pt x="0" y="117477"/>
                          </a:moveTo>
                          <a:cubicBezTo>
                            <a:pt x="40805" y="87561"/>
                            <a:pt x="73433" y="46513"/>
                            <a:pt x="93309" y="0"/>
                          </a:cubicBezTo>
                        </a:path>
                      </a:pathLst>
                    </a:custGeom>
                    <a:noFill/>
                    <a:ln w="97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31"/>
                    <p:cNvSpPr/>
                    <p:nvPr/>
                  </p:nvSpPr>
                  <p:spPr>
                    <a:xfrm>
                      <a:off x="9019394" y="3798674"/>
                      <a:ext cx="44076" cy="293043"/>
                    </a:xfrm>
                    <a:custGeom>
                      <a:avLst/>
                      <a:gdLst/>
                      <a:ahLst/>
                      <a:cxnLst/>
                      <a:rect l="l" t="t" r="r" b="b"/>
                      <a:pathLst>
                        <a:path w="44076" h="293043" extrusionOk="0">
                          <a:moveTo>
                            <a:pt x="19148" y="0"/>
                          </a:moveTo>
                          <a:cubicBezTo>
                            <a:pt x="58253" y="93593"/>
                            <a:pt x="50966" y="205321"/>
                            <a:pt x="0" y="293044"/>
                          </a:cubicBezTo>
                        </a:path>
                      </a:pathLst>
                    </a:custGeom>
                    <a:noFill/>
                    <a:ln w="97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31"/>
                    <p:cNvSpPr/>
                    <p:nvPr/>
                  </p:nvSpPr>
                  <p:spPr>
                    <a:xfrm>
                      <a:off x="8441605" y="4951863"/>
                      <a:ext cx="269766" cy="182044"/>
                    </a:xfrm>
                    <a:custGeom>
                      <a:avLst/>
                      <a:gdLst/>
                      <a:ahLst/>
                      <a:cxnLst/>
                      <a:rect l="l" t="t" r="r" b="b"/>
                      <a:pathLst>
                        <a:path w="269766" h="182044" extrusionOk="0">
                          <a:moveTo>
                            <a:pt x="269767" y="0"/>
                          </a:moveTo>
                          <a:cubicBezTo>
                            <a:pt x="200746" y="72259"/>
                            <a:pt x="97438" y="97762"/>
                            <a:pt x="0" y="120067"/>
                          </a:cubicBezTo>
                          <a:lnTo>
                            <a:pt x="0" y="182044"/>
                          </a:lnTo>
                        </a:path>
                      </a:pathLst>
                    </a:custGeom>
                    <a:noFill/>
                    <a:ln w="9525"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31"/>
                    <p:cNvSpPr/>
                    <p:nvPr/>
                  </p:nvSpPr>
                  <p:spPr>
                    <a:xfrm>
                      <a:off x="8204939" y="2597578"/>
                      <a:ext cx="612474" cy="397931"/>
                    </a:xfrm>
                    <a:custGeom>
                      <a:avLst/>
                      <a:gdLst/>
                      <a:ahLst/>
                      <a:cxnLst/>
                      <a:rect l="l" t="t" r="r" b="b"/>
                      <a:pathLst>
                        <a:path w="612474" h="397931" extrusionOk="0">
                          <a:moveTo>
                            <a:pt x="94941" y="391147"/>
                          </a:moveTo>
                          <a:cubicBezTo>
                            <a:pt x="134410" y="388435"/>
                            <a:pt x="170195" y="357345"/>
                            <a:pt x="178413" y="318645"/>
                          </a:cubicBezTo>
                          <a:cubicBezTo>
                            <a:pt x="191326" y="351071"/>
                            <a:pt x="220878" y="374428"/>
                            <a:pt x="253627" y="386451"/>
                          </a:cubicBezTo>
                          <a:cubicBezTo>
                            <a:pt x="286376" y="398474"/>
                            <a:pt x="322203" y="399648"/>
                            <a:pt x="356935" y="396329"/>
                          </a:cubicBezTo>
                          <a:cubicBezTo>
                            <a:pt x="409116" y="391350"/>
                            <a:pt x="460931" y="376250"/>
                            <a:pt x="504854" y="347630"/>
                          </a:cubicBezTo>
                          <a:cubicBezTo>
                            <a:pt x="590552" y="291766"/>
                            <a:pt x="638563" y="166355"/>
                            <a:pt x="597677" y="69483"/>
                          </a:cubicBezTo>
                          <a:cubicBezTo>
                            <a:pt x="586868" y="43859"/>
                            <a:pt x="567924" y="20906"/>
                            <a:pt x="542663" y="9247"/>
                          </a:cubicBezTo>
                          <a:cubicBezTo>
                            <a:pt x="490159" y="-15042"/>
                            <a:pt x="428952" y="12081"/>
                            <a:pt x="390332" y="49323"/>
                          </a:cubicBezTo>
                          <a:cubicBezTo>
                            <a:pt x="350579" y="87659"/>
                            <a:pt x="323619" y="142066"/>
                            <a:pt x="273179" y="164614"/>
                          </a:cubicBezTo>
                          <a:cubicBezTo>
                            <a:pt x="214077" y="191048"/>
                            <a:pt x="142466" y="164412"/>
                            <a:pt x="81663" y="186676"/>
                          </a:cubicBezTo>
                          <a:cubicBezTo>
                            <a:pt x="26649" y="206836"/>
                            <a:pt x="-9015" y="269744"/>
                            <a:pt x="1995" y="327308"/>
                          </a:cubicBezTo>
                          <a:cubicBezTo>
                            <a:pt x="8432" y="360665"/>
                            <a:pt x="61463" y="385561"/>
                            <a:pt x="94941" y="391147"/>
                          </a:cubicBezTo>
                          <a:close/>
                        </a:path>
                      </a:pathLst>
                    </a:custGeom>
                    <a:solidFill>
                      <a:srgbClr val="211D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31"/>
                    <p:cNvSpPr/>
                    <p:nvPr/>
                  </p:nvSpPr>
                  <p:spPr>
                    <a:xfrm>
                      <a:off x="8268038" y="2937719"/>
                      <a:ext cx="76407" cy="99179"/>
                    </a:xfrm>
                    <a:custGeom>
                      <a:avLst/>
                      <a:gdLst/>
                      <a:ahLst/>
                      <a:cxnLst/>
                      <a:rect l="l" t="t" r="r" b="b"/>
                      <a:pathLst>
                        <a:path w="76407" h="99179" extrusionOk="0">
                          <a:moveTo>
                            <a:pt x="41517" y="0"/>
                          </a:moveTo>
                          <a:cubicBezTo>
                            <a:pt x="60016" y="4858"/>
                            <a:pt x="72282" y="23520"/>
                            <a:pt x="75359" y="42424"/>
                          </a:cubicBezTo>
                          <a:cubicBezTo>
                            <a:pt x="78435" y="61329"/>
                            <a:pt x="74185" y="80558"/>
                            <a:pt x="69813" y="99179"/>
                          </a:cubicBezTo>
                          <a:cubicBezTo>
                            <a:pt x="59773" y="75740"/>
                            <a:pt x="34027" y="66106"/>
                            <a:pt x="8767" y="62503"/>
                          </a:cubicBezTo>
                          <a:cubicBezTo>
                            <a:pt x="6783" y="62220"/>
                            <a:pt x="4678" y="61977"/>
                            <a:pt x="3221" y="60641"/>
                          </a:cubicBezTo>
                          <a:cubicBezTo>
                            <a:pt x="1723" y="59264"/>
                            <a:pt x="1237" y="57119"/>
                            <a:pt x="914" y="55135"/>
                          </a:cubicBezTo>
                          <a:cubicBezTo>
                            <a:pt x="-4065" y="22872"/>
                            <a:pt x="11560" y="12832"/>
                            <a:pt x="41517" y="0"/>
                          </a:cubicBezTo>
                          <a:close/>
                        </a:path>
                      </a:pathLst>
                    </a:custGeom>
                    <a:solidFill>
                      <a:srgbClr val="211D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5" name="Google Shape;375;p31"/>
                    <p:cNvGrpSpPr/>
                    <p:nvPr/>
                  </p:nvGrpSpPr>
                  <p:grpSpPr>
                    <a:xfrm>
                      <a:off x="7221378" y="2793605"/>
                      <a:ext cx="657213" cy="657294"/>
                      <a:chOff x="7221378" y="2793605"/>
                      <a:chExt cx="657213" cy="657294"/>
                    </a:xfrm>
                  </p:grpSpPr>
                  <p:sp>
                    <p:nvSpPr>
                      <p:cNvPr id="376" name="Google Shape;376;p31"/>
                      <p:cNvSpPr/>
                      <p:nvPr/>
                    </p:nvSpPr>
                    <p:spPr>
                      <a:xfrm flipH="1">
                        <a:off x="7221379" y="2793646"/>
                        <a:ext cx="657212" cy="657253"/>
                      </a:xfrm>
                      <a:custGeom>
                        <a:avLst/>
                        <a:gdLst/>
                        <a:ahLst/>
                        <a:cxnLst/>
                        <a:rect l="l" t="t" r="r" b="b"/>
                        <a:pathLst>
                          <a:path w="657212" h="657253" extrusionOk="0">
                            <a:moveTo>
                              <a:pt x="657213" y="328667"/>
                            </a:moveTo>
                            <a:cubicBezTo>
                              <a:pt x="657213" y="335833"/>
                              <a:pt x="656970" y="342876"/>
                              <a:pt x="656485" y="349880"/>
                            </a:cubicBezTo>
                            <a:cubicBezTo>
                              <a:pt x="648712" y="473104"/>
                              <a:pt x="572891" y="577870"/>
                              <a:pt x="466263" y="627135"/>
                            </a:cubicBezTo>
                            <a:cubicBezTo>
                              <a:pt x="424405" y="646445"/>
                              <a:pt x="377731" y="657254"/>
                              <a:pt x="328586" y="657254"/>
                            </a:cubicBezTo>
                            <a:cubicBezTo>
                              <a:pt x="147109" y="657254"/>
                              <a:pt x="0" y="510104"/>
                              <a:pt x="0" y="328627"/>
                            </a:cubicBezTo>
                            <a:cubicBezTo>
                              <a:pt x="0" y="147109"/>
                              <a:pt x="147149" y="0"/>
                              <a:pt x="328586" y="0"/>
                            </a:cubicBezTo>
                            <a:lnTo>
                              <a:pt x="330489" y="0"/>
                            </a:lnTo>
                            <a:cubicBezTo>
                              <a:pt x="427563" y="526"/>
                              <a:pt x="514679" y="43194"/>
                              <a:pt x="574470" y="110635"/>
                            </a:cubicBezTo>
                            <a:cubicBezTo>
                              <a:pt x="574672" y="110797"/>
                              <a:pt x="574793" y="110959"/>
                              <a:pt x="574874" y="111121"/>
                            </a:cubicBezTo>
                            <a:cubicBezTo>
                              <a:pt x="626083" y="169090"/>
                              <a:pt x="657213" y="245235"/>
                              <a:pt x="657213" y="3286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31"/>
                      <p:cNvSpPr/>
                      <p:nvPr/>
                    </p:nvSpPr>
                    <p:spPr>
                      <a:xfrm flipH="1">
                        <a:off x="7303757" y="2793605"/>
                        <a:ext cx="246247" cy="328667"/>
                      </a:xfrm>
                      <a:custGeom>
                        <a:avLst/>
                        <a:gdLst/>
                        <a:ahLst/>
                        <a:cxnLst/>
                        <a:rect l="l" t="t" r="r" b="b"/>
                        <a:pathLst>
                          <a:path w="246247" h="328667" extrusionOk="0">
                            <a:moveTo>
                              <a:pt x="246247" y="111161"/>
                            </a:moveTo>
                            <a:lnTo>
                              <a:pt x="90354" y="248838"/>
                            </a:lnTo>
                            <a:lnTo>
                              <a:pt x="0" y="328667"/>
                            </a:lnTo>
                            <a:lnTo>
                              <a:pt x="0" y="326117"/>
                            </a:lnTo>
                            <a:lnTo>
                              <a:pt x="688" y="207993"/>
                            </a:lnTo>
                            <a:lnTo>
                              <a:pt x="1903" y="0"/>
                            </a:lnTo>
                            <a:cubicBezTo>
                              <a:pt x="98976" y="526"/>
                              <a:pt x="186092" y="43193"/>
                              <a:pt x="245883" y="110635"/>
                            </a:cubicBezTo>
                            <a:cubicBezTo>
                              <a:pt x="246045" y="110797"/>
                              <a:pt x="246207" y="111000"/>
                              <a:pt x="246247" y="11116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31"/>
                      <p:cNvSpPr/>
                      <p:nvPr/>
                    </p:nvSpPr>
                    <p:spPr>
                      <a:xfrm flipH="1">
                        <a:off x="7221378" y="2904281"/>
                        <a:ext cx="360121" cy="243089"/>
                      </a:xfrm>
                      <a:custGeom>
                        <a:avLst/>
                        <a:gdLst/>
                        <a:ahLst/>
                        <a:cxnLst/>
                        <a:rect l="l" t="t" r="r" b="b"/>
                        <a:pathLst>
                          <a:path w="360121" h="243089" extrusionOk="0">
                            <a:moveTo>
                              <a:pt x="360121" y="218032"/>
                            </a:moveTo>
                            <a:cubicBezTo>
                              <a:pt x="360121" y="225197"/>
                              <a:pt x="359878" y="232241"/>
                              <a:pt x="359393" y="239244"/>
                            </a:cubicBezTo>
                            <a:lnTo>
                              <a:pt x="149821" y="241471"/>
                            </a:lnTo>
                            <a:lnTo>
                              <a:pt x="0" y="243090"/>
                            </a:lnTo>
                            <a:lnTo>
                              <a:pt x="31454" y="215482"/>
                            </a:lnTo>
                            <a:lnTo>
                              <a:pt x="120958" y="137110"/>
                            </a:lnTo>
                            <a:lnTo>
                              <a:pt x="277337" y="0"/>
                            </a:lnTo>
                            <a:cubicBezTo>
                              <a:pt x="277539" y="162"/>
                              <a:pt x="277661" y="324"/>
                              <a:pt x="277742" y="486"/>
                            </a:cubicBezTo>
                            <a:cubicBezTo>
                              <a:pt x="328991" y="58455"/>
                              <a:pt x="360121" y="134600"/>
                              <a:pt x="360121" y="218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1"/>
                      <p:cNvSpPr/>
                      <p:nvPr/>
                    </p:nvSpPr>
                    <p:spPr>
                      <a:xfrm flipH="1">
                        <a:off x="7222107" y="3143525"/>
                        <a:ext cx="359392" cy="277255"/>
                      </a:xfrm>
                      <a:custGeom>
                        <a:avLst/>
                        <a:gdLst/>
                        <a:ahLst/>
                        <a:cxnLst/>
                        <a:rect l="l" t="t" r="r" b="b"/>
                        <a:pathLst>
                          <a:path w="359392" h="277255" extrusionOk="0">
                            <a:moveTo>
                              <a:pt x="359393" y="0"/>
                            </a:moveTo>
                            <a:cubicBezTo>
                              <a:pt x="351620" y="123225"/>
                              <a:pt x="275799" y="227990"/>
                              <a:pt x="169171" y="277256"/>
                            </a:cubicBezTo>
                            <a:lnTo>
                              <a:pt x="46230" y="98491"/>
                            </a:lnTo>
                            <a:lnTo>
                              <a:pt x="14614" y="52545"/>
                            </a:lnTo>
                            <a:lnTo>
                              <a:pt x="0" y="3846"/>
                            </a:lnTo>
                            <a:lnTo>
                              <a:pt x="149821" y="2226"/>
                            </a:lnTo>
                            <a:lnTo>
                              <a:pt x="359393"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1"/>
                      <p:cNvSpPr/>
                      <p:nvPr/>
                    </p:nvSpPr>
                    <p:spPr>
                      <a:xfrm rot="-3132779">
                        <a:off x="7429135" y="3001883"/>
                        <a:ext cx="241166" cy="241166"/>
                      </a:xfrm>
                      <a:custGeom>
                        <a:avLst/>
                        <a:gdLst/>
                        <a:ahLst/>
                        <a:cxnLst/>
                        <a:rect l="l" t="t" r="r" b="b"/>
                        <a:pathLst>
                          <a:path w="241256" h="241256" extrusionOk="0">
                            <a:moveTo>
                              <a:pt x="241257" y="120628"/>
                            </a:moveTo>
                            <a:cubicBezTo>
                              <a:pt x="241257" y="187250"/>
                              <a:pt x="187249" y="241257"/>
                              <a:pt x="120628" y="241257"/>
                            </a:cubicBezTo>
                            <a:cubicBezTo>
                              <a:pt x="54007" y="241257"/>
                              <a:pt x="-1" y="187250"/>
                              <a:pt x="-1" y="120628"/>
                            </a:cubicBezTo>
                            <a:cubicBezTo>
                              <a:pt x="-1" y="54007"/>
                              <a:pt x="54007" y="0"/>
                              <a:pt x="120628" y="0"/>
                            </a:cubicBezTo>
                            <a:cubicBezTo>
                              <a:pt x="187249" y="0"/>
                              <a:pt x="241257" y="54007"/>
                              <a:pt x="241257" y="12062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31"/>
                    <p:cNvGrpSpPr/>
                    <p:nvPr/>
                  </p:nvGrpSpPr>
                  <p:grpSpPr>
                    <a:xfrm>
                      <a:off x="7129000" y="3575825"/>
                      <a:ext cx="258027" cy="53516"/>
                      <a:chOff x="7129000" y="3575825"/>
                      <a:chExt cx="258027" cy="53516"/>
                    </a:xfrm>
                  </p:grpSpPr>
                  <p:sp>
                    <p:nvSpPr>
                      <p:cNvPr id="382" name="Google Shape;382;p31"/>
                      <p:cNvSpPr/>
                      <p:nvPr/>
                    </p:nvSpPr>
                    <p:spPr>
                      <a:xfrm>
                        <a:off x="7129000" y="3575825"/>
                        <a:ext cx="53556" cy="53516"/>
                      </a:xfrm>
                      <a:custGeom>
                        <a:avLst/>
                        <a:gdLst/>
                        <a:ahLst/>
                        <a:cxnLst/>
                        <a:rect l="l" t="t" r="r" b="b"/>
                        <a:pathLst>
                          <a:path w="53556" h="53516" extrusionOk="0">
                            <a:moveTo>
                              <a:pt x="53557" y="26758"/>
                            </a:moveTo>
                            <a:cubicBezTo>
                              <a:pt x="53557" y="41534"/>
                              <a:pt x="41574" y="53516"/>
                              <a:pt x="26799" y="53516"/>
                            </a:cubicBezTo>
                            <a:cubicBezTo>
                              <a:pt x="12023" y="53516"/>
                              <a:pt x="0" y="41534"/>
                              <a:pt x="0" y="26758"/>
                            </a:cubicBezTo>
                            <a:cubicBezTo>
                              <a:pt x="0" y="11982"/>
                              <a:pt x="11982" y="0"/>
                              <a:pt x="26799" y="0"/>
                            </a:cubicBezTo>
                            <a:cubicBezTo>
                              <a:pt x="41574" y="0"/>
                              <a:pt x="53557" y="11982"/>
                              <a:pt x="53557" y="2675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31"/>
                      <p:cNvSpPr/>
                      <p:nvPr/>
                    </p:nvSpPr>
                    <p:spPr>
                      <a:xfrm>
                        <a:off x="7231296" y="3575825"/>
                        <a:ext cx="53516" cy="53516"/>
                      </a:xfrm>
                      <a:custGeom>
                        <a:avLst/>
                        <a:gdLst/>
                        <a:ahLst/>
                        <a:cxnLst/>
                        <a:rect l="l" t="t" r="r" b="b"/>
                        <a:pathLst>
                          <a:path w="53516" h="53516" extrusionOk="0">
                            <a:moveTo>
                              <a:pt x="53517" y="26758"/>
                            </a:moveTo>
                            <a:cubicBezTo>
                              <a:pt x="53517" y="41534"/>
                              <a:pt x="41534" y="53516"/>
                              <a:pt x="26759" y="53516"/>
                            </a:cubicBezTo>
                            <a:cubicBezTo>
                              <a:pt x="11983" y="53516"/>
                              <a:pt x="0" y="41534"/>
                              <a:pt x="0" y="26758"/>
                            </a:cubicBezTo>
                            <a:cubicBezTo>
                              <a:pt x="0" y="11982"/>
                              <a:pt x="11983" y="0"/>
                              <a:pt x="26759" y="0"/>
                            </a:cubicBezTo>
                            <a:cubicBezTo>
                              <a:pt x="41493" y="0"/>
                              <a:pt x="53517" y="11982"/>
                              <a:pt x="53517" y="2675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31"/>
                      <p:cNvSpPr/>
                      <p:nvPr/>
                    </p:nvSpPr>
                    <p:spPr>
                      <a:xfrm>
                        <a:off x="7333511" y="3575825"/>
                        <a:ext cx="53516" cy="53516"/>
                      </a:xfrm>
                      <a:custGeom>
                        <a:avLst/>
                        <a:gdLst/>
                        <a:ahLst/>
                        <a:cxnLst/>
                        <a:rect l="l" t="t" r="r" b="b"/>
                        <a:pathLst>
                          <a:path w="53516" h="53516" extrusionOk="0">
                            <a:moveTo>
                              <a:pt x="53517" y="26758"/>
                            </a:moveTo>
                            <a:cubicBezTo>
                              <a:pt x="53517" y="41534"/>
                              <a:pt x="41534" y="53516"/>
                              <a:pt x="26759" y="53516"/>
                            </a:cubicBezTo>
                            <a:cubicBezTo>
                              <a:pt x="11983" y="53516"/>
                              <a:pt x="0" y="41534"/>
                              <a:pt x="0" y="26758"/>
                            </a:cubicBezTo>
                            <a:cubicBezTo>
                              <a:pt x="0" y="11982"/>
                              <a:pt x="11983" y="0"/>
                              <a:pt x="26759" y="0"/>
                            </a:cubicBezTo>
                            <a:cubicBezTo>
                              <a:pt x="41534" y="0"/>
                              <a:pt x="53517" y="11982"/>
                              <a:pt x="53517" y="2675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5" name="Google Shape;385;p31"/>
                    <p:cNvGrpSpPr/>
                    <p:nvPr/>
                  </p:nvGrpSpPr>
                  <p:grpSpPr>
                    <a:xfrm>
                      <a:off x="7688937" y="2597716"/>
                      <a:ext cx="257986" cy="53516"/>
                      <a:chOff x="7688937" y="2597716"/>
                      <a:chExt cx="257986" cy="53516"/>
                    </a:xfrm>
                  </p:grpSpPr>
                  <p:sp>
                    <p:nvSpPr>
                      <p:cNvPr id="386" name="Google Shape;386;p31"/>
                      <p:cNvSpPr/>
                      <p:nvPr/>
                    </p:nvSpPr>
                    <p:spPr>
                      <a:xfrm>
                        <a:off x="7688937" y="2597716"/>
                        <a:ext cx="53516" cy="53516"/>
                      </a:xfrm>
                      <a:custGeom>
                        <a:avLst/>
                        <a:gdLst/>
                        <a:ahLst/>
                        <a:cxnLst/>
                        <a:rect l="l" t="t" r="r" b="b"/>
                        <a:pathLst>
                          <a:path w="53516" h="53516" extrusionOk="0">
                            <a:moveTo>
                              <a:pt x="53516" y="26758"/>
                            </a:moveTo>
                            <a:cubicBezTo>
                              <a:pt x="53516" y="41534"/>
                              <a:pt x="41534" y="53516"/>
                              <a:pt x="26758" y="53516"/>
                            </a:cubicBezTo>
                            <a:cubicBezTo>
                              <a:pt x="11982" y="53516"/>
                              <a:pt x="0" y="41534"/>
                              <a:pt x="0" y="26758"/>
                            </a:cubicBezTo>
                            <a:cubicBezTo>
                              <a:pt x="0" y="11983"/>
                              <a:pt x="11982" y="0"/>
                              <a:pt x="26758" y="0"/>
                            </a:cubicBezTo>
                            <a:cubicBezTo>
                              <a:pt x="41534" y="-40"/>
                              <a:pt x="53516" y="11942"/>
                              <a:pt x="53516" y="26758"/>
                            </a:cubicBezTo>
                            <a:close/>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31"/>
                      <p:cNvSpPr/>
                      <p:nvPr/>
                    </p:nvSpPr>
                    <p:spPr>
                      <a:xfrm>
                        <a:off x="7791192" y="2597716"/>
                        <a:ext cx="53516" cy="53516"/>
                      </a:xfrm>
                      <a:custGeom>
                        <a:avLst/>
                        <a:gdLst/>
                        <a:ahLst/>
                        <a:cxnLst/>
                        <a:rect l="l" t="t" r="r" b="b"/>
                        <a:pathLst>
                          <a:path w="53516" h="53516" extrusionOk="0">
                            <a:moveTo>
                              <a:pt x="53516" y="26758"/>
                            </a:moveTo>
                            <a:cubicBezTo>
                              <a:pt x="53516" y="41534"/>
                              <a:pt x="41534" y="53516"/>
                              <a:pt x="26758" y="53516"/>
                            </a:cubicBezTo>
                            <a:cubicBezTo>
                              <a:pt x="11982" y="53516"/>
                              <a:pt x="0" y="41534"/>
                              <a:pt x="0" y="26758"/>
                            </a:cubicBezTo>
                            <a:cubicBezTo>
                              <a:pt x="0" y="11983"/>
                              <a:pt x="11982" y="0"/>
                              <a:pt x="26758" y="0"/>
                            </a:cubicBezTo>
                            <a:cubicBezTo>
                              <a:pt x="41534" y="-40"/>
                              <a:pt x="53516" y="11942"/>
                              <a:pt x="53516" y="26758"/>
                            </a:cubicBezTo>
                            <a:close/>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31"/>
                      <p:cNvSpPr/>
                      <p:nvPr/>
                    </p:nvSpPr>
                    <p:spPr>
                      <a:xfrm>
                        <a:off x="7893367" y="2597716"/>
                        <a:ext cx="53556" cy="53516"/>
                      </a:xfrm>
                      <a:custGeom>
                        <a:avLst/>
                        <a:gdLst/>
                        <a:ahLst/>
                        <a:cxnLst/>
                        <a:rect l="l" t="t" r="r" b="b"/>
                        <a:pathLst>
                          <a:path w="53556" h="53516" extrusionOk="0">
                            <a:moveTo>
                              <a:pt x="53557" y="26758"/>
                            </a:moveTo>
                            <a:cubicBezTo>
                              <a:pt x="53557" y="41534"/>
                              <a:pt x="41574" y="53516"/>
                              <a:pt x="26799" y="53516"/>
                            </a:cubicBezTo>
                            <a:cubicBezTo>
                              <a:pt x="12023" y="53516"/>
                              <a:pt x="0" y="41534"/>
                              <a:pt x="0" y="26758"/>
                            </a:cubicBezTo>
                            <a:cubicBezTo>
                              <a:pt x="0" y="11983"/>
                              <a:pt x="11982" y="0"/>
                              <a:pt x="26799" y="0"/>
                            </a:cubicBezTo>
                            <a:cubicBezTo>
                              <a:pt x="41574" y="-40"/>
                              <a:pt x="53557" y="11942"/>
                              <a:pt x="53557" y="26758"/>
                            </a:cubicBezTo>
                            <a:close/>
                          </a:path>
                        </a:pathLst>
                      </a:cu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89" name="Google Shape;389;p31"/>
                  <p:cNvSpPr/>
                  <p:nvPr/>
                </p:nvSpPr>
                <p:spPr>
                  <a:xfrm>
                    <a:off x="9484788" y="3012599"/>
                    <a:ext cx="257693" cy="409680"/>
                  </a:xfrm>
                  <a:custGeom>
                    <a:avLst/>
                    <a:gdLst/>
                    <a:ahLst/>
                    <a:cxnLst/>
                    <a:rect l="l" t="t" r="r" b="b"/>
                    <a:pathLst>
                      <a:path w="257693" h="409680" extrusionOk="0">
                        <a:moveTo>
                          <a:pt x="96404" y="409680"/>
                        </a:moveTo>
                        <a:cubicBezTo>
                          <a:pt x="96404" y="409680"/>
                          <a:pt x="-26092" y="138861"/>
                          <a:pt x="5079" y="122466"/>
                        </a:cubicBezTo>
                        <a:cubicBezTo>
                          <a:pt x="23538" y="112750"/>
                          <a:pt x="74626" y="248767"/>
                          <a:pt x="74626" y="248767"/>
                        </a:cubicBezTo>
                        <a:cubicBezTo>
                          <a:pt x="74626" y="248767"/>
                          <a:pt x="104258" y="-1812"/>
                          <a:pt x="131461" y="10"/>
                        </a:cubicBezTo>
                        <a:cubicBezTo>
                          <a:pt x="132554" y="91"/>
                          <a:pt x="133526" y="496"/>
                          <a:pt x="134457" y="1062"/>
                        </a:cubicBezTo>
                        <a:cubicBezTo>
                          <a:pt x="137007" y="7661"/>
                          <a:pt x="139638" y="14178"/>
                          <a:pt x="142472" y="20655"/>
                        </a:cubicBezTo>
                        <a:cubicBezTo>
                          <a:pt x="144577" y="36362"/>
                          <a:pt x="143768" y="59112"/>
                          <a:pt x="141906" y="81620"/>
                        </a:cubicBezTo>
                        <a:cubicBezTo>
                          <a:pt x="175100" y="72147"/>
                          <a:pt x="221046" y="94088"/>
                          <a:pt x="202384" y="132100"/>
                        </a:cubicBezTo>
                        <a:cubicBezTo>
                          <a:pt x="215500" y="125097"/>
                          <a:pt x="232867" y="131169"/>
                          <a:pt x="242744" y="142828"/>
                        </a:cubicBezTo>
                        <a:cubicBezTo>
                          <a:pt x="252622" y="154486"/>
                          <a:pt x="256305" y="170274"/>
                          <a:pt x="257358" y="185495"/>
                        </a:cubicBezTo>
                        <a:cubicBezTo>
                          <a:pt x="259584" y="218285"/>
                          <a:pt x="250679" y="251398"/>
                          <a:pt x="232664" y="278197"/>
                        </a:cubicBezTo>
                        <a:cubicBezTo>
                          <a:pt x="210602" y="336409"/>
                          <a:pt x="182184" y="405511"/>
                          <a:pt x="182184" y="405511"/>
                        </a:cubicBezTo>
                        <a:lnTo>
                          <a:pt x="96404" y="409680"/>
                        </a:lnTo>
                        <a:close/>
                      </a:path>
                    </a:pathLst>
                  </a:custGeom>
                  <a:solidFill>
                    <a:srgbClr val="AC4A1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31"/>
                  <p:cNvSpPr/>
                  <p:nvPr/>
                </p:nvSpPr>
                <p:spPr>
                  <a:xfrm>
                    <a:off x="9612039" y="3205785"/>
                    <a:ext cx="33823" cy="160670"/>
                  </a:xfrm>
                  <a:custGeom>
                    <a:avLst/>
                    <a:gdLst/>
                    <a:ahLst/>
                    <a:cxnLst/>
                    <a:rect l="l" t="t" r="r" b="b"/>
                    <a:pathLst>
                      <a:path w="33823" h="160670" extrusionOk="0">
                        <a:moveTo>
                          <a:pt x="0" y="0"/>
                        </a:moveTo>
                        <a:cubicBezTo>
                          <a:pt x="0" y="0"/>
                          <a:pt x="48699" y="48699"/>
                          <a:pt x="29227" y="160670"/>
                        </a:cubicBezTo>
                      </a:path>
                    </a:pathLst>
                  </a:custGeom>
                  <a:noFill/>
                  <a:ln w="9525" cap="rnd" cmpd="sng">
                    <a:solidFill>
                      <a:srgbClr val="472A1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1" name="Google Shape;391;p31"/>
                <p:cNvSpPr/>
                <p:nvPr/>
              </p:nvSpPr>
              <p:spPr>
                <a:xfrm flipH="1">
                  <a:off x="7030975" y="2556380"/>
                  <a:ext cx="253967" cy="281965"/>
                </a:xfrm>
                <a:custGeom>
                  <a:avLst/>
                  <a:gdLst/>
                  <a:ahLst/>
                  <a:cxnLst/>
                  <a:rect l="l" t="t" r="r" b="b"/>
                  <a:pathLst>
                    <a:path w="253967" h="281965" extrusionOk="0">
                      <a:moveTo>
                        <a:pt x="191" y="0"/>
                      </a:moveTo>
                      <a:cubicBezTo>
                        <a:pt x="-5355" y="139296"/>
                        <a:pt x="110624" y="283571"/>
                        <a:pt x="253968" y="281952"/>
                      </a:cubicBezTo>
                      <a:cubicBezTo>
                        <a:pt x="172641" y="215927"/>
                        <a:pt x="142806" y="95131"/>
                        <a:pt x="215510" y="16557"/>
                      </a:cubicBezTo>
                      <a:lnTo>
                        <a:pt x="19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31"/>
                <p:cNvSpPr/>
                <p:nvPr/>
              </p:nvSpPr>
              <p:spPr>
                <a:xfrm flipH="1">
                  <a:off x="6561219" y="2291389"/>
                  <a:ext cx="466800" cy="361808"/>
                </a:xfrm>
                <a:custGeom>
                  <a:avLst/>
                  <a:gdLst/>
                  <a:ahLst/>
                  <a:cxnLst/>
                  <a:rect l="l" t="t" r="r" b="b"/>
                  <a:pathLst>
                    <a:path w="466800" h="361808" extrusionOk="0">
                      <a:moveTo>
                        <a:pt x="0" y="322959"/>
                      </a:moveTo>
                      <a:cubicBezTo>
                        <a:pt x="219571" y="445617"/>
                        <a:pt x="582728" y="261428"/>
                        <a:pt x="430640" y="0"/>
                      </a:cubicBezTo>
                    </a:path>
                  </a:pathLst>
                </a:custGeom>
                <a:no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31"/>
                <p:cNvSpPr/>
                <p:nvPr/>
              </p:nvSpPr>
              <p:spPr>
                <a:xfrm flipH="1">
                  <a:off x="5868677" y="2812844"/>
                  <a:ext cx="778413" cy="439124"/>
                </a:xfrm>
                <a:custGeom>
                  <a:avLst/>
                  <a:gdLst/>
                  <a:ahLst/>
                  <a:cxnLst/>
                  <a:rect l="l" t="t" r="r" b="b"/>
                  <a:pathLst>
                    <a:path w="778413" h="439124" extrusionOk="0">
                      <a:moveTo>
                        <a:pt x="0" y="74753"/>
                      </a:moveTo>
                      <a:cubicBezTo>
                        <a:pt x="188157" y="-45517"/>
                        <a:pt x="415621" y="-14184"/>
                        <a:pt x="577627" y="122399"/>
                      </a:cubicBezTo>
                      <a:cubicBezTo>
                        <a:pt x="682554" y="210851"/>
                        <a:pt x="727326" y="319057"/>
                        <a:pt x="778414" y="439125"/>
                      </a:cubicBezTo>
                    </a:path>
                  </a:pathLst>
                </a:custGeom>
                <a:solidFill>
                  <a:schemeClr val="accent1"/>
                </a:solid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31"/>
                <p:cNvSpPr/>
                <p:nvPr/>
              </p:nvSpPr>
              <p:spPr>
                <a:xfrm flipH="1">
                  <a:off x="5454594" y="2233380"/>
                  <a:ext cx="349535" cy="257649"/>
                </a:xfrm>
                <a:custGeom>
                  <a:avLst/>
                  <a:gdLst/>
                  <a:ahLst/>
                  <a:cxnLst/>
                  <a:rect l="l" t="t" r="r" b="b"/>
                  <a:pathLst>
                    <a:path w="349535" h="257649" extrusionOk="0">
                      <a:moveTo>
                        <a:pt x="1720" y="0"/>
                      </a:moveTo>
                      <a:cubicBezTo>
                        <a:pt x="-22609" y="163059"/>
                        <a:pt x="216959" y="268674"/>
                        <a:pt x="349536" y="256732"/>
                      </a:cubicBezTo>
                    </a:path>
                  </a:pathLst>
                </a:custGeom>
                <a:no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1"/>
                <p:cNvSpPr/>
                <p:nvPr/>
              </p:nvSpPr>
              <p:spPr>
                <a:xfrm flipH="1">
                  <a:off x="5023995" y="2349318"/>
                  <a:ext cx="115717" cy="422340"/>
                </a:xfrm>
                <a:custGeom>
                  <a:avLst/>
                  <a:gdLst/>
                  <a:ahLst/>
                  <a:cxnLst/>
                  <a:rect l="l" t="t" r="r" b="b"/>
                  <a:pathLst>
                    <a:path w="115717" h="422340" extrusionOk="0">
                      <a:moveTo>
                        <a:pt x="32893" y="0"/>
                      </a:moveTo>
                      <a:cubicBezTo>
                        <a:pt x="-36695" y="147190"/>
                        <a:pt x="10345" y="310734"/>
                        <a:pt x="115717" y="422341"/>
                      </a:cubicBezTo>
                    </a:path>
                  </a:pathLst>
                </a:custGeom>
                <a:no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31"/>
                <p:cNvSpPr/>
                <p:nvPr/>
              </p:nvSpPr>
              <p:spPr>
                <a:xfrm flipH="1">
                  <a:off x="6705101" y="3059732"/>
                  <a:ext cx="596207" cy="399298"/>
                </a:xfrm>
                <a:custGeom>
                  <a:avLst/>
                  <a:gdLst/>
                  <a:ahLst/>
                  <a:cxnLst/>
                  <a:rect l="l" t="t" r="r" b="b"/>
                  <a:pathLst>
                    <a:path w="596207" h="399298" extrusionOk="0">
                      <a:moveTo>
                        <a:pt x="0" y="51484"/>
                      </a:moveTo>
                      <a:cubicBezTo>
                        <a:pt x="61369" y="-939"/>
                        <a:pt x="220703" y="-11667"/>
                        <a:pt x="298266" y="11772"/>
                      </a:cubicBezTo>
                      <a:cubicBezTo>
                        <a:pt x="361538" y="30879"/>
                        <a:pt x="432704" y="83383"/>
                        <a:pt x="476990" y="130948"/>
                      </a:cubicBezTo>
                      <a:cubicBezTo>
                        <a:pt x="552812" y="212397"/>
                        <a:pt x="575522" y="295748"/>
                        <a:pt x="596208" y="399299"/>
                      </a:cubicBezTo>
                    </a:path>
                  </a:pathLst>
                </a:custGeom>
                <a:noFill/>
                <a:ln w="127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31"/>
                <p:cNvSpPr/>
                <p:nvPr/>
              </p:nvSpPr>
              <p:spPr>
                <a:xfrm flipH="1">
                  <a:off x="4368856" y="3219146"/>
                  <a:ext cx="420110" cy="420110"/>
                </a:xfrm>
                <a:custGeom>
                  <a:avLst/>
                  <a:gdLst/>
                  <a:ahLst/>
                  <a:cxnLst/>
                  <a:rect l="l" t="t" r="r" b="b"/>
                  <a:pathLst>
                    <a:path w="420110" h="420110" extrusionOk="0">
                      <a:moveTo>
                        <a:pt x="420110" y="210055"/>
                      </a:moveTo>
                      <a:cubicBezTo>
                        <a:pt x="420110" y="326066"/>
                        <a:pt x="326065" y="420111"/>
                        <a:pt x="210055" y="420111"/>
                      </a:cubicBezTo>
                      <a:cubicBezTo>
                        <a:pt x="94045" y="420111"/>
                        <a:pt x="0" y="326066"/>
                        <a:pt x="0" y="210055"/>
                      </a:cubicBezTo>
                      <a:cubicBezTo>
                        <a:pt x="0" y="94045"/>
                        <a:pt x="94045" y="0"/>
                        <a:pt x="210055" y="0"/>
                      </a:cubicBezTo>
                      <a:cubicBezTo>
                        <a:pt x="326065" y="0"/>
                        <a:pt x="420110" y="94045"/>
                        <a:pt x="420110" y="210055"/>
                      </a:cubicBezTo>
                      <a:close/>
                    </a:path>
                  </a:pathLst>
                </a:custGeom>
                <a:solidFill>
                  <a:schemeClr val="dk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4</a:t>
                  </a:r>
                  <a:endParaRPr sz="1800">
                    <a:latin typeface="Calibri"/>
                    <a:ea typeface="Calibri"/>
                    <a:cs typeface="Calibri"/>
                    <a:sym typeface="Calibri"/>
                  </a:endParaRPr>
                </a:p>
              </p:txBody>
            </p:sp>
            <p:grpSp>
              <p:nvGrpSpPr>
                <p:cNvPr id="398" name="Google Shape;398;p31"/>
                <p:cNvGrpSpPr/>
                <p:nvPr/>
              </p:nvGrpSpPr>
              <p:grpSpPr>
                <a:xfrm flipH="1">
                  <a:off x="5354970" y="1802457"/>
                  <a:ext cx="548804" cy="360721"/>
                  <a:chOff x="8682913" y="2958607"/>
                  <a:chExt cx="548804" cy="360721"/>
                </a:xfrm>
              </p:grpSpPr>
              <p:sp>
                <p:nvSpPr>
                  <p:cNvPr id="399" name="Google Shape;399;p31"/>
                  <p:cNvSpPr/>
                  <p:nvPr/>
                </p:nvSpPr>
                <p:spPr>
                  <a:xfrm>
                    <a:off x="8682913" y="2958607"/>
                    <a:ext cx="548804" cy="300249"/>
                  </a:xfrm>
                  <a:custGeom>
                    <a:avLst/>
                    <a:gdLst/>
                    <a:ahLst/>
                    <a:cxnLst/>
                    <a:rect l="l" t="t" r="r" b="b"/>
                    <a:pathLst>
                      <a:path w="548804" h="300249" extrusionOk="0">
                        <a:moveTo>
                          <a:pt x="398821" y="300250"/>
                        </a:moveTo>
                        <a:lnTo>
                          <a:pt x="149983" y="300250"/>
                        </a:lnTo>
                        <a:cubicBezTo>
                          <a:pt x="67482" y="300250"/>
                          <a:pt x="0" y="232767"/>
                          <a:pt x="0" y="150267"/>
                        </a:cubicBezTo>
                        <a:lnTo>
                          <a:pt x="0" y="149983"/>
                        </a:lnTo>
                        <a:cubicBezTo>
                          <a:pt x="0" y="67482"/>
                          <a:pt x="67482" y="0"/>
                          <a:pt x="149983" y="0"/>
                        </a:cubicBezTo>
                        <a:lnTo>
                          <a:pt x="398821" y="0"/>
                        </a:lnTo>
                        <a:cubicBezTo>
                          <a:pt x="481322" y="0"/>
                          <a:pt x="548804" y="67482"/>
                          <a:pt x="548804" y="149983"/>
                        </a:cubicBezTo>
                        <a:lnTo>
                          <a:pt x="548804" y="150267"/>
                        </a:lnTo>
                        <a:cubicBezTo>
                          <a:pt x="548804" y="232767"/>
                          <a:pt x="481322" y="300250"/>
                          <a:pt x="398821" y="300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31"/>
                  <p:cNvSpPr/>
                  <p:nvPr/>
                </p:nvSpPr>
                <p:spPr>
                  <a:xfrm>
                    <a:off x="8723759" y="3188783"/>
                    <a:ext cx="163099" cy="130545"/>
                  </a:xfrm>
                  <a:custGeom>
                    <a:avLst/>
                    <a:gdLst/>
                    <a:ahLst/>
                    <a:cxnLst/>
                    <a:rect l="l" t="t" r="r" b="b"/>
                    <a:pathLst>
                      <a:path w="163099" h="130545" extrusionOk="0">
                        <a:moveTo>
                          <a:pt x="82865" y="0"/>
                        </a:moveTo>
                        <a:cubicBezTo>
                          <a:pt x="85092" y="59629"/>
                          <a:pt x="54609" y="106223"/>
                          <a:pt x="0" y="130066"/>
                        </a:cubicBezTo>
                        <a:cubicBezTo>
                          <a:pt x="74688" y="136381"/>
                          <a:pt x="140349" y="79384"/>
                          <a:pt x="163099" y="1530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1" name="Google Shape;401;p31"/>
                <p:cNvGrpSpPr/>
                <p:nvPr/>
              </p:nvGrpSpPr>
              <p:grpSpPr>
                <a:xfrm flipH="1">
                  <a:off x="5490704" y="1917909"/>
                  <a:ext cx="277296" cy="52301"/>
                  <a:chOff x="8818687" y="3074059"/>
                  <a:chExt cx="277296" cy="52301"/>
                </a:xfrm>
              </p:grpSpPr>
              <p:sp>
                <p:nvSpPr>
                  <p:cNvPr id="402" name="Google Shape;402;p31"/>
                  <p:cNvSpPr/>
                  <p:nvPr/>
                </p:nvSpPr>
                <p:spPr>
                  <a:xfrm>
                    <a:off x="8818687" y="3074059"/>
                    <a:ext cx="52301" cy="52301"/>
                  </a:xfrm>
                  <a:custGeom>
                    <a:avLst/>
                    <a:gdLst/>
                    <a:ahLst/>
                    <a:cxnLst/>
                    <a:rect l="l" t="t" r="r" b="b"/>
                    <a:pathLst>
                      <a:path w="52301" h="52301" extrusionOk="0">
                        <a:moveTo>
                          <a:pt x="52302" y="26151"/>
                        </a:moveTo>
                        <a:cubicBezTo>
                          <a:pt x="52302" y="40603"/>
                          <a:pt x="40603" y="52302"/>
                          <a:pt x="26151" y="52302"/>
                        </a:cubicBezTo>
                        <a:cubicBezTo>
                          <a:pt x="11699" y="52302"/>
                          <a:pt x="0" y="40603"/>
                          <a:pt x="0" y="26151"/>
                        </a:cubicBezTo>
                        <a:cubicBezTo>
                          <a:pt x="0" y="11699"/>
                          <a:pt x="11699" y="0"/>
                          <a:pt x="26151" y="0"/>
                        </a:cubicBezTo>
                        <a:cubicBezTo>
                          <a:pt x="40603" y="0"/>
                          <a:pt x="52302" y="11699"/>
                          <a:pt x="52302" y="26151"/>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31"/>
                  <p:cNvSpPr/>
                  <p:nvPr/>
                </p:nvSpPr>
                <p:spPr>
                  <a:xfrm>
                    <a:off x="8931144" y="3074059"/>
                    <a:ext cx="52301" cy="52301"/>
                  </a:xfrm>
                  <a:custGeom>
                    <a:avLst/>
                    <a:gdLst/>
                    <a:ahLst/>
                    <a:cxnLst/>
                    <a:rect l="l" t="t" r="r" b="b"/>
                    <a:pathLst>
                      <a:path w="52301" h="52301" extrusionOk="0">
                        <a:moveTo>
                          <a:pt x="52302" y="26151"/>
                        </a:moveTo>
                        <a:cubicBezTo>
                          <a:pt x="52302" y="40603"/>
                          <a:pt x="40603" y="52302"/>
                          <a:pt x="26151" y="52302"/>
                        </a:cubicBezTo>
                        <a:cubicBezTo>
                          <a:pt x="11699" y="52302"/>
                          <a:pt x="0" y="40603"/>
                          <a:pt x="0" y="26151"/>
                        </a:cubicBezTo>
                        <a:cubicBezTo>
                          <a:pt x="0" y="11699"/>
                          <a:pt x="11699" y="0"/>
                          <a:pt x="26151" y="0"/>
                        </a:cubicBezTo>
                        <a:cubicBezTo>
                          <a:pt x="40603" y="0"/>
                          <a:pt x="52302" y="11699"/>
                          <a:pt x="52302" y="26151"/>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1"/>
                  <p:cNvSpPr/>
                  <p:nvPr/>
                </p:nvSpPr>
                <p:spPr>
                  <a:xfrm>
                    <a:off x="9043682" y="3074059"/>
                    <a:ext cx="52301" cy="52301"/>
                  </a:xfrm>
                  <a:custGeom>
                    <a:avLst/>
                    <a:gdLst/>
                    <a:ahLst/>
                    <a:cxnLst/>
                    <a:rect l="l" t="t" r="r" b="b"/>
                    <a:pathLst>
                      <a:path w="52301" h="52301" extrusionOk="0">
                        <a:moveTo>
                          <a:pt x="52301" y="26151"/>
                        </a:moveTo>
                        <a:cubicBezTo>
                          <a:pt x="52301" y="40603"/>
                          <a:pt x="40602" y="52302"/>
                          <a:pt x="26151" y="52302"/>
                        </a:cubicBezTo>
                        <a:cubicBezTo>
                          <a:pt x="11699" y="52302"/>
                          <a:pt x="0" y="40603"/>
                          <a:pt x="0" y="26151"/>
                        </a:cubicBezTo>
                        <a:cubicBezTo>
                          <a:pt x="0" y="11699"/>
                          <a:pt x="11699" y="0"/>
                          <a:pt x="26151" y="0"/>
                        </a:cubicBezTo>
                        <a:cubicBezTo>
                          <a:pt x="40562" y="-40"/>
                          <a:pt x="52301" y="11699"/>
                          <a:pt x="52301" y="26151"/>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31"/>
                <p:cNvGrpSpPr/>
                <p:nvPr/>
              </p:nvGrpSpPr>
              <p:grpSpPr>
                <a:xfrm flipH="1">
                  <a:off x="5188633" y="2116996"/>
                  <a:ext cx="166377" cy="245235"/>
                  <a:chOff x="7001302" y="2116996"/>
                  <a:chExt cx="166377" cy="245235"/>
                </a:xfrm>
              </p:grpSpPr>
              <p:sp>
                <p:nvSpPr>
                  <p:cNvPr id="406" name="Google Shape;406;p31"/>
                  <p:cNvSpPr/>
                  <p:nvPr/>
                </p:nvSpPr>
                <p:spPr>
                  <a:xfrm>
                    <a:off x="7001302" y="2282645"/>
                    <a:ext cx="79586" cy="79586"/>
                  </a:xfrm>
                  <a:custGeom>
                    <a:avLst/>
                    <a:gdLst/>
                    <a:ahLst/>
                    <a:cxnLst/>
                    <a:rect l="l" t="t" r="r" b="b"/>
                    <a:pathLst>
                      <a:path w="79586" h="79586" extrusionOk="0">
                        <a:moveTo>
                          <a:pt x="79586" y="39793"/>
                        </a:moveTo>
                        <a:cubicBezTo>
                          <a:pt x="79586" y="61774"/>
                          <a:pt x="61774" y="79586"/>
                          <a:pt x="39793" y="79586"/>
                        </a:cubicBezTo>
                        <a:cubicBezTo>
                          <a:pt x="17812" y="79586"/>
                          <a:pt x="0" y="61774"/>
                          <a:pt x="0" y="39793"/>
                        </a:cubicBezTo>
                        <a:cubicBezTo>
                          <a:pt x="0" y="17812"/>
                          <a:pt x="17812" y="0"/>
                          <a:pt x="39793" y="0"/>
                        </a:cubicBezTo>
                        <a:cubicBezTo>
                          <a:pt x="61774" y="0"/>
                          <a:pt x="79586" y="17812"/>
                          <a:pt x="79586" y="3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1"/>
                  <p:cNvSpPr/>
                  <p:nvPr/>
                </p:nvSpPr>
                <p:spPr>
                  <a:xfrm>
                    <a:off x="7128494" y="2116996"/>
                    <a:ext cx="39185" cy="39185"/>
                  </a:xfrm>
                  <a:custGeom>
                    <a:avLst/>
                    <a:gdLst/>
                    <a:ahLst/>
                    <a:cxnLst/>
                    <a:rect l="l" t="t" r="r" b="b"/>
                    <a:pathLst>
                      <a:path w="39185" h="39185" extrusionOk="0">
                        <a:moveTo>
                          <a:pt x="39186" y="19593"/>
                        </a:moveTo>
                        <a:cubicBezTo>
                          <a:pt x="39186" y="30401"/>
                          <a:pt x="30401" y="39186"/>
                          <a:pt x="19593" y="39186"/>
                        </a:cubicBezTo>
                        <a:cubicBezTo>
                          <a:pt x="8784" y="39186"/>
                          <a:pt x="0" y="30401"/>
                          <a:pt x="0" y="19593"/>
                        </a:cubicBezTo>
                        <a:cubicBezTo>
                          <a:pt x="0" y="8784"/>
                          <a:pt x="8784" y="0"/>
                          <a:pt x="19593" y="0"/>
                        </a:cubicBezTo>
                        <a:cubicBezTo>
                          <a:pt x="30401" y="0"/>
                          <a:pt x="39186" y="8744"/>
                          <a:pt x="39186" y="195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8" name="Google Shape;408;p31"/>
                <p:cNvGrpSpPr/>
                <p:nvPr/>
              </p:nvGrpSpPr>
              <p:grpSpPr>
                <a:xfrm flipH="1">
                  <a:off x="5531509" y="1322268"/>
                  <a:ext cx="184229" cy="172814"/>
                  <a:chOff x="6640574" y="1322268"/>
                  <a:chExt cx="184229" cy="172814"/>
                </a:xfrm>
              </p:grpSpPr>
              <p:sp>
                <p:nvSpPr>
                  <p:cNvPr id="409" name="Google Shape;409;p31"/>
                  <p:cNvSpPr/>
                  <p:nvPr/>
                </p:nvSpPr>
                <p:spPr>
                  <a:xfrm>
                    <a:off x="6798005" y="1468284"/>
                    <a:ext cx="26798" cy="26798"/>
                  </a:xfrm>
                  <a:custGeom>
                    <a:avLst/>
                    <a:gdLst/>
                    <a:ahLst/>
                    <a:cxnLst/>
                    <a:rect l="l" t="t" r="r" b="b"/>
                    <a:pathLst>
                      <a:path w="26798" h="26798" extrusionOk="0">
                        <a:moveTo>
                          <a:pt x="26799" y="13399"/>
                        </a:moveTo>
                        <a:cubicBezTo>
                          <a:pt x="26799" y="20807"/>
                          <a:pt x="20807" y="26799"/>
                          <a:pt x="13399" y="26799"/>
                        </a:cubicBezTo>
                        <a:cubicBezTo>
                          <a:pt x="5991" y="26799"/>
                          <a:pt x="0" y="20807"/>
                          <a:pt x="0" y="13399"/>
                        </a:cubicBezTo>
                        <a:cubicBezTo>
                          <a:pt x="0" y="5991"/>
                          <a:pt x="5991" y="0"/>
                          <a:pt x="13399" y="0"/>
                        </a:cubicBezTo>
                        <a:cubicBezTo>
                          <a:pt x="20807" y="41"/>
                          <a:pt x="26799" y="6032"/>
                          <a:pt x="26799" y="133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1"/>
                  <p:cNvSpPr/>
                  <p:nvPr/>
                </p:nvSpPr>
                <p:spPr>
                  <a:xfrm>
                    <a:off x="6640574" y="1322268"/>
                    <a:ext cx="60155" cy="60155"/>
                  </a:xfrm>
                  <a:custGeom>
                    <a:avLst/>
                    <a:gdLst/>
                    <a:ahLst/>
                    <a:cxnLst/>
                    <a:rect l="l" t="t" r="r" b="b"/>
                    <a:pathLst>
                      <a:path w="60155" h="60155" extrusionOk="0">
                        <a:moveTo>
                          <a:pt x="60155" y="30078"/>
                        </a:moveTo>
                        <a:cubicBezTo>
                          <a:pt x="60155" y="46675"/>
                          <a:pt x="46675" y="60155"/>
                          <a:pt x="30078" y="60155"/>
                        </a:cubicBezTo>
                        <a:cubicBezTo>
                          <a:pt x="13480" y="60155"/>
                          <a:pt x="0" y="46675"/>
                          <a:pt x="0" y="30078"/>
                        </a:cubicBezTo>
                        <a:cubicBezTo>
                          <a:pt x="0" y="13480"/>
                          <a:pt x="13480" y="0"/>
                          <a:pt x="30078" y="0"/>
                        </a:cubicBezTo>
                        <a:cubicBezTo>
                          <a:pt x="46716" y="0"/>
                          <a:pt x="60155" y="13480"/>
                          <a:pt x="60155" y="300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1" name="Google Shape;411;p31"/>
                <p:cNvGrpSpPr/>
                <p:nvPr/>
              </p:nvGrpSpPr>
              <p:grpSpPr>
                <a:xfrm flipH="1">
                  <a:off x="4825394" y="2961435"/>
                  <a:ext cx="285675" cy="317750"/>
                  <a:chOff x="7245243" y="2961435"/>
                  <a:chExt cx="285675" cy="317750"/>
                </a:xfrm>
              </p:grpSpPr>
              <p:sp>
                <p:nvSpPr>
                  <p:cNvPr id="412" name="Google Shape;412;p31"/>
                  <p:cNvSpPr/>
                  <p:nvPr/>
                </p:nvSpPr>
                <p:spPr>
                  <a:xfrm>
                    <a:off x="7245243" y="3220731"/>
                    <a:ext cx="58454" cy="58454"/>
                  </a:xfrm>
                  <a:custGeom>
                    <a:avLst/>
                    <a:gdLst/>
                    <a:ahLst/>
                    <a:cxnLst/>
                    <a:rect l="l" t="t" r="r" b="b"/>
                    <a:pathLst>
                      <a:path w="58454" h="58454" extrusionOk="0">
                        <a:moveTo>
                          <a:pt x="58455" y="29227"/>
                        </a:moveTo>
                        <a:cubicBezTo>
                          <a:pt x="58455" y="45380"/>
                          <a:pt x="45379" y="58455"/>
                          <a:pt x="29227" y="58455"/>
                        </a:cubicBezTo>
                        <a:cubicBezTo>
                          <a:pt x="13075" y="58455"/>
                          <a:pt x="0" y="45380"/>
                          <a:pt x="0" y="29227"/>
                        </a:cubicBezTo>
                        <a:cubicBezTo>
                          <a:pt x="0" y="13075"/>
                          <a:pt x="13075" y="0"/>
                          <a:pt x="29227" y="0"/>
                        </a:cubicBezTo>
                        <a:cubicBezTo>
                          <a:pt x="45339" y="41"/>
                          <a:pt x="58455" y="13116"/>
                          <a:pt x="58455" y="29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1"/>
                  <p:cNvSpPr/>
                  <p:nvPr/>
                </p:nvSpPr>
                <p:spPr>
                  <a:xfrm>
                    <a:off x="7381704" y="2961435"/>
                    <a:ext cx="49063" cy="49063"/>
                  </a:xfrm>
                  <a:custGeom>
                    <a:avLst/>
                    <a:gdLst/>
                    <a:ahLst/>
                    <a:cxnLst/>
                    <a:rect l="l" t="t" r="r" b="b"/>
                    <a:pathLst>
                      <a:path w="49063" h="49063" extrusionOk="0">
                        <a:moveTo>
                          <a:pt x="49063" y="24532"/>
                        </a:moveTo>
                        <a:cubicBezTo>
                          <a:pt x="49063" y="38093"/>
                          <a:pt x="38093" y="49063"/>
                          <a:pt x="24532" y="49063"/>
                        </a:cubicBezTo>
                        <a:cubicBezTo>
                          <a:pt x="10971" y="49063"/>
                          <a:pt x="0" y="38093"/>
                          <a:pt x="0" y="24532"/>
                        </a:cubicBezTo>
                        <a:cubicBezTo>
                          <a:pt x="0" y="10971"/>
                          <a:pt x="10971" y="0"/>
                          <a:pt x="24532" y="0"/>
                        </a:cubicBezTo>
                        <a:cubicBezTo>
                          <a:pt x="38052" y="0"/>
                          <a:pt x="49063" y="10971"/>
                          <a:pt x="49063" y="245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31"/>
                  <p:cNvSpPr/>
                  <p:nvPr/>
                </p:nvSpPr>
                <p:spPr>
                  <a:xfrm>
                    <a:off x="7512054" y="3240513"/>
                    <a:ext cx="18864" cy="18864"/>
                  </a:xfrm>
                  <a:custGeom>
                    <a:avLst/>
                    <a:gdLst/>
                    <a:ahLst/>
                    <a:cxnLst/>
                    <a:rect l="l" t="t" r="r" b="b"/>
                    <a:pathLst>
                      <a:path w="18864" h="18864" extrusionOk="0">
                        <a:moveTo>
                          <a:pt x="18864" y="9432"/>
                        </a:moveTo>
                        <a:cubicBezTo>
                          <a:pt x="18864" y="14614"/>
                          <a:pt x="14654" y="18864"/>
                          <a:pt x="9432" y="18864"/>
                        </a:cubicBezTo>
                        <a:cubicBezTo>
                          <a:pt x="4210" y="18864"/>
                          <a:pt x="0" y="14654"/>
                          <a:pt x="0" y="9432"/>
                        </a:cubicBezTo>
                        <a:cubicBezTo>
                          <a:pt x="0" y="4251"/>
                          <a:pt x="4210" y="0"/>
                          <a:pt x="9432" y="0"/>
                        </a:cubicBezTo>
                        <a:cubicBezTo>
                          <a:pt x="14654" y="0"/>
                          <a:pt x="18864" y="4251"/>
                          <a:pt x="18864" y="94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15" name="Google Shape;415;p31"/>
              <p:cNvSpPr/>
              <p:nvPr/>
            </p:nvSpPr>
            <p:spPr>
              <a:xfrm flipH="1">
                <a:off x="7846976" y="1809794"/>
                <a:ext cx="112578" cy="112577"/>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1"/>
              <p:cNvSpPr/>
              <p:nvPr/>
            </p:nvSpPr>
            <p:spPr>
              <a:xfrm flipH="1">
                <a:off x="8006470" y="1562227"/>
                <a:ext cx="172819" cy="172819"/>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1"/>
              <p:cNvSpPr/>
              <p:nvPr/>
            </p:nvSpPr>
            <p:spPr>
              <a:xfrm flipH="1">
                <a:off x="8187266" y="1818263"/>
                <a:ext cx="47276" cy="47276"/>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1pPr>
            <a:lvl2pPr marL="914400" lvl="1"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2pPr>
            <a:lvl3pPr marL="1371600" lvl="2"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3pPr>
            <a:lvl4pPr marL="1828800" lvl="3"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4pPr>
            <a:lvl5pPr marL="2286000" lvl="4"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5pPr>
            <a:lvl6pPr marL="2743200" lvl="5"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6pPr>
            <a:lvl7pPr marL="3200400" lvl="6"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7pPr>
            <a:lvl8pPr marL="3657600" lvl="7"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8pPr>
            <a:lvl9pPr marL="4114800" lvl="8" indent="-317500">
              <a:lnSpc>
                <a:spcPct val="115000"/>
              </a:lnSpc>
              <a:spcBef>
                <a:spcPts val="0"/>
              </a:spcBef>
              <a:spcAft>
                <a:spcPts val="0"/>
              </a:spcAft>
              <a:buClr>
                <a:schemeClr val="dk1"/>
              </a:buClr>
              <a:buSzPts val="1400"/>
              <a:buFont typeface="Lexend"/>
              <a:buChar char="■"/>
              <a:defRPr>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5" r:id="rId6"/>
    <p:sldLayoutId id="2147483666" r:id="rId7"/>
    <p:sldLayoutId id="2147483676" r:id="rId8"/>
    <p:sldLayoutId id="214748367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5"/>
          <p:cNvSpPr txBox="1">
            <a:spLocks noGrp="1"/>
          </p:cNvSpPr>
          <p:nvPr>
            <p:ph type="ctrTitle"/>
          </p:nvPr>
        </p:nvSpPr>
        <p:spPr>
          <a:xfrm>
            <a:off x="3562050" y="1462775"/>
            <a:ext cx="4868700" cy="16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smtClean="0"/>
              <a:t>Amazon Sales Analysis</a:t>
            </a:r>
            <a:endParaRPr b="1" dirty="0"/>
          </a:p>
        </p:txBody>
      </p:sp>
      <p:sp>
        <p:nvSpPr>
          <p:cNvPr id="429" name="Google Shape;429;p35"/>
          <p:cNvSpPr txBox="1">
            <a:spLocks noGrp="1"/>
          </p:cNvSpPr>
          <p:nvPr>
            <p:ph type="subTitle" idx="1"/>
          </p:nvPr>
        </p:nvSpPr>
        <p:spPr>
          <a:xfrm>
            <a:off x="3562051" y="3243050"/>
            <a:ext cx="48687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smtClean="0"/>
              <a:t>Prepared By – Madhumalinee Aryaratna</a:t>
            </a:r>
            <a:endParaRPr dirty="0"/>
          </a:p>
        </p:txBody>
      </p:sp>
      <p:sp>
        <p:nvSpPr>
          <p:cNvPr id="430" name="Google Shape;430;p35"/>
          <p:cNvSpPr txBox="1">
            <a:spLocks noGrp="1"/>
          </p:cNvSpPr>
          <p:nvPr>
            <p:ph type="ctrTitle"/>
          </p:nvPr>
        </p:nvSpPr>
        <p:spPr>
          <a:xfrm>
            <a:off x="5486149" y="527508"/>
            <a:ext cx="3565550" cy="475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2300" dirty="0" smtClean="0"/>
              <a:t>Data Analysis Project-3</a:t>
            </a:r>
            <a:endParaRPr sz="2300" dirty="0"/>
          </a:p>
        </p:txBody>
      </p:sp>
      <p:sp>
        <p:nvSpPr>
          <p:cNvPr id="431" name="Google Shape;431;p35"/>
          <p:cNvSpPr/>
          <p:nvPr/>
        </p:nvSpPr>
        <p:spPr>
          <a:xfrm flipH="1">
            <a:off x="-189390" y="3202200"/>
            <a:ext cx="58670" cy="58670"/>
          </a:xfrm>
          <a:custGeom>
            <a:avLst/>
            <a:gdLst/>
            <a:ahLst/>
            <a:cxnLst/>
            <a:rect l="l" t="t" r="r" b="b"/>
            <a:pathLst>
              <a:path w="67437" h="67437" extrusionOk="0">
                <a:moveTo>
                  <a:pt x="67437" y="33719"/>
                </a:moveTo>
                <a:cubicBezTo>
                  <a:pt x="67437" y="52341"/>
                  <a:pt x="52341" y="67437"/>
                  <a:pt x="33718" y="67437"/>
                </a:cubicBezTo>
                <a:cubicBezTo>
                  <a:pt x="15096" y="67437"/>
                  <a:pt x="0" y="52341"/>
                  <a:pt x="0" y="33719"/>
                </a:cubicBezTo>
                <a:cubicBezTo>
                  <a:pt x="0" y="15096"/>
                  <a:pt x="15096" y="0"/>
                  <a:pt x="33718" y="0"/>
                </a:cubicBezTo>
                <a:cubicBezTo>
                  <a:pt x="52340" y="0"/>
                  <a:pt x="67437" y="15096"/>
                  <a:pt x="67437" y="3371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32" name="Google Shape;432;p35"/>
          <p:cNvCxnSpPr/>
          <p:nvPr/>
        </p:nvCxnSpPr>
        <p:spPr>
          <a:xfrm>
            <a:off x="7021900" y="1148650"/>
            <a:ext cx="2236500" cy="0"/>
          </a:xfrm>
          <a:prstGeom prst="straightConnector1">
            <a:avLst/>
          </a:prstGeom>
          <a:noFill/>
          <a:ln w="28575" cap="flat" cmpd="sng">
            <a:solidFill>
              <a:schemeClr val="dk1"/>
            </a:solidFill>
            <a:prstDash val="solid"/>
            <a:round/>
            <a:headEnd type="none" w="med" len="med"/>
            <a:tailEnd type="none" w="med" len="med"/>
          </a:ln>
        </p:spPr>
      </p:cxnSp>
      <p:grpSp>
        <p:nvGrpSpPr>
          <p:cNvPr id="433" name="Google Shape;433;p35"/>
          <p:cNvGrpSpPr/>
          <p:nvPr/>
        </p:nvGrpSpPr>
        <p:grpSpPr>
          <a:xfrm>
            <a:off x="-265835" y="343677"/>
            <a:ext cx="5076085" cy="4358874"/>
            <a:chOff x="-265835" y="343677"/>
            <a:chExt cx="5076085" cy="4358874"/>
          </a:xfrm>
        </p:grpSpPr>
        <p:sp>
          <p:nvSpPr>
            <p:cNvPr id="434" name="Google Shape;434;p35"/>
            <p:cNvSpPr/>
            <p:nvPr/>
          </p:nvSpPr>
          <p:spPr>
            <a:xfrm flipH="1">
              <a:off x="2845042" y="3341957"/>
              <a:ext cx="14831" cy="14914"/>
            </a:xfrm>
            <a:custGeom>
              <a:avLst/>
              <a:gdLst/>
              <a:ahLst/>
              <a:cxnLst/>
              <a:rect l="l" t="t" r="r" b="b"/>
              <a:pathLst>
                <a:path w="17049" h="17144" extrusionOk="0">
                  <a:moveTo>
                    <a:pt x="8573" y="0"/>
                  </a:moveTo>
                  <a:lnTo>
                    <a:pt x="11525" y="5524"/>
                  </a:lnTo>
                  <a:lnTo>
                    <a:pt x="17050" y="8572"/>
                  </a:lnTo>
                  <a:lnTo>
                    <a:pt x="11525" y="11621"/>
                  </a:lnTo>
                  <a:lnTo>
                    <a:pt x="8573" y="17145"/>
                  </a:lnTo>
                  <a:lnTo>
                    <a:pt x="5525" y="11621"/>
                  </a:lnTo>
                  <a:lnTo>
                    <a:pt x="0" y="8572"/>
                  </a:lnTo>
                  <a:lnTo>
                    <a:pt x="5525" y="5524"/>
                  </a:lnTo>
                  <a:close/>
                </a:path>
              </a:pathLst>
            </a:custGeom>
            <a:solidFill>
              <a:srgbClr val="EFC3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5"/>
            <p:cNvSpPr/>
            <p:nvPr/>
          </p:nvSpPr>
          <p:spPr>
            <a:xfrm flipH="1">
              <a:off x="193999" y="3166156"/>
              <a:ext cx="18065" cy="18065"/>
            </a:xfrm>
            <a:custGeom>
              <a:avLst/>
              <a:gdLst/>
              <a:ahLst/>
              <a:cxnLst/>
              <a:rect l="l" t="t" r="r" b="b"/>
              <a:pathLst>
                <a:path w="20764" h="20764" extrusionOk="0">
                  <a:moveTo>
                    <a:pt x="20764" y="10383"/>
                  </a:moveTo>
                  <a:cubicBezTo>
                    <a:pt x="20764" y="16097"/>
                    <a:pt x="16097" y="20765"/>
                    <a:pt x="10382" y="20765"/>
                  </a:cubicBezTo>
                  <a:cubicBezTo>
                    <a:pt x="4667" y="20765"/>
                    <a:pt x="0" y="16097"/>
                    <a:pt x="0" y="10383"/>
                  </a:cubicBezTo>
                  <a:cubicBezTo>
                    <a:pt x="0" y="4667"/>
                    <a:pt x="4667" y="0"/>
                    <a:pt x="10382" y="0"/>
                  </a:cubicBezTo>
                  <a:cubicBezTo>
                    <a:pt x="16192" y="0"/>
                    <a:pt x="20764" y="4667"/>
                    <a:pt x="20764" y="1038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6" name="Google Shape;436;p35"/>
            <p:cNvGrpSpPr/>
            <p:nvPr/>
          </p:nvGrpSpPr>
          <p:grpSpPr>
            <a:xfrm>
              <a:off x="-265835" y="706422"/>
              <a:ext cx="5076085" cy="3996130"/>
              <a:chOff x="-265835" y="706422"/>
              <a:chExt cx="5076085" cy="3996130"/>
            </a:xfrm>
          </p:grpSpPr>
          <p:grpSp>
            <p:nvGrpSpPr>
              <p:cNvPr id="437" name="Google Shape;437;p35"/>
              <p:cNvGrpSpPr/>
              <p:nvPr/>
            </p:nvGrpSpPr>
            <p:grpSpPr>
              <a:xfrm>
                <a:off x="-265835" y="1210123"/>
                <a:ext cx="5076085" cy="3492429"/>
                <a:chOff x="-265835" y="981523"/>
                <a:chExt cx="5076085" cy="3492429"/>
              </a:xfrm>
            </p:grpSpPr>
            <p:sp>
              <p:nvSpPr>
                <p:cNvPr id="438" name="Google Shape;438;p35"/>
                <p:cNvSpPr/>
                <p:nvPr/>
              </p:nvSpPr>
              <p:spPr>
                <a:xfrm>
                  <a:off x="47884" y="2694241"/>
                  <a:ext cx="2279641" cy="1330204"/>
                </a:xfrm>
                <a:custGeom>
                  <a:avLst/>
                  <a:gdLst/>
                  <a:ahLst/>
                  <a:cxnLst/>
                  <a:rect l="l" t="t" r="r" b="b"/>
                  <a:pathLst>
                    <a:path w="3166168" h="1847505" extrusionOk="0">
                      <a:moveTo>
                        <a:pt x="1226813" y="387894"/>
                      </a:moveTo>
                      <a:cubicBezTo>
                        <a:pt x="1079842" y="438472"/>
                        <a:pt x="960303" y="554201"/>
                        <a:pt x="887342" y="691456"/>
                      </a:cubicBezTo>
                      <a:cubicBezTo>
                        <a:pt x="814381" y="828711"/>
                        <a:pt x="784948" y="986065"/>
                        <a:pt x="783234" y="1141417"/>
                      </a:cubicBezTo>
                      <a:cubicBezTo>
                        <a:pt x="700366" y="1085886"/>
                        <a:pt x="647407" y="1027498"/>
                        <a:pt x="485863" y="1027498"/>
                      </a:cubicBezTo>
                      <a:cubicBezTo>
                        <a:pt x="206685" y="1027498"/>
                        <a:pt x="11137" y="1287721"/>
                        <a:pt x="279" y="1550040"/>
                      </a:cubicBezTo>
                      <a:cubicBezTo>
                        <a:pt x="-4674" y="1669198"/>
                        <a:pt x="56667" y="1792642"/>
                        <a:pt x="162490" y="1847506"/>
                      </a:cubicBezTo>
                      <a:lnTo>
                        <a:pt x="3071710" y="1847506"/>
                      </a:lnTo>
                      <a:cubicBezTo>
                        <a:pt x="3174961" y="1657006"/>
                        <a:pt x="3205251" y="1335442"/>
                        <a:pt x="3103238" y="1144179"/>
                      </a:cubicBezTo>
                      <a:cubicBezTo>
                        <a:pt x="3001225" y="953013"/>
                        <a:pt x="2768244" y="831283"/>
                        <a:pt x="2558599" y="886147"/>
                      </a:cubicBezTo>
                      <a:cubicBezTo>
                        <a:pt x="2602509" y="631258"/>
                        <a:pt x="2501544" y="331126"/>
                        <a:pt x="2305996" y="161866"/>
                      </a:cubicBezTo>
                      <a:cubicBezTo>
                        <a:pt x="2110447" y="-7393"/>
                        <a:pt x="1810600" y="-52637"/>
                        <a:pt x="1581715" y="67854"/>
                      </a:cubicBezTo>
                      <a:cubicBezTo>
                        <a:pt x="1434077" y="145674"/>
                        <a:pt x="1322539" y="251211"/>
                        <a:pt x="1226813" y="3878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9" name="Google Shape;439;p35"/>
                <p:cNvGrpSpPr/>
                <p:nvPr/>
              </p:nvGrpSpPr>
              <p:grpSpPr>
                <a:xfrm>
                  <a:off x="-265835" y="981523"/>
                  <a:ext cx="5076085" cy="3492429"/>
                  <a:chOff x="-265835" y="981523"/>
                  <a:chExt cx="5076085" cy="3492429"/>
                </a:xfrm>
              </p:grpSpPr>
              <p:sp>
                <p:nvSpPr>
                  <p:cNvPr id="440" name="Google Shape;440;p35"/>
                  <p:cNvSpPr/>
                  <p:nvPr/>
                </p:nvSpPr>
                <p:spPr>
                  <a:xfrm rot="2406054" flipH="1">
                    <a:off x="-139618" y="2099903"/>
                    <a:ext cx="2826197" cy="1423367"/>
                  </a:xfrm>
                  <a:custGeom>
                    <a:avLst/>
                    <a:gdLst/>
                    <a:ahLst/>
                    <a:cxnLst/>
                    <a:rect l="l" t="t" r="r" b="b"/>
                    <a:pathLst>
                      <a:path w="3250812" h="1637217" extrusionOk="0">
                        <a:moveTo>
                          <a:pt x="3250813" y="818609"/>
                        </a:moveTo>
                        <a:cubicBezTo>
                          <a:pt x="3250813" y="1270714"/>
                          <a:pt x="2523094" y="1637218"/>
                          <a:pt x="1625407" y="1637218"/>
                        </a:cubicBezTo>
                        <a:cubicBezTo>
                          <a:pt x="727719" y="1637218"/>
                          <a:pt x="0" y="1270714"/>
                          <a:pt x="0" y="818609"/>
                        </a:cubicBezTo>
                        <a:cubicBezTo>
                          <a:pt x="0" y="366504"/>
                          <a:pt x="727719" y="0"/>
                          <a:pt x="1625407" y="0"/>
                        </a:cubicBezTo>
                        <a:cubicBezTo>
                          <a:pt x="2523094" y="0"/>
                          <a:pt x="3250813" y="366504"/>
                          <a:pt x="3250813" y="818609"/>
                        </a:cubicBezTo>
                        <a:close/>
                      </a:path>
                    </a:pathLst>
                  </a:custGeom>
                  <a:noFill/>
                  <a:ln w="17425" cap="rnd" cmpd="sng">
                    <a:solidFill>
                      <a:schemeClr val="accent4"/>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5"/>
                  <p:cNvSpPr/>
                  <p:nvPr/>
                </p:nvSpPr>
                <p:spPr>
                  <a:xfrm flipH="1">
                    <a:off x="636292" y="1557712"/>
                    <a:ext cx="1485068" cy="1732992"/>
                  </a:xfrm>
                  <a:custGeom>
                    <a:avLst/>
                    <a:gdLst/>
                    <a:ahLst/>
                    <a:cxnLst/>
                    <a:rect l="l" t="t" r="r" b="b"/>
                    <a:pathLst>
                      <a:path w="1706975" h="1991945" extrusionOk="0">
                        <a:moveTo>
                          <a:pt x="1456277" y="206508"/>
                        </a:moveTo>
                        <a:cubicBezTo>
                          <a:pt x="1300829" y="78396"/>
                          <a:pt x="1086041" y="-756"/>
                          <a:pt x="849916" y="5"/>
                        </a:cubicBezTo>
                        <a:cubicBezTo>
                          <a:pt x="478822" y="1244"/>
                          <a:pt x="161354" y="205650"/>
                          <a:pt x="46196" y="482542"/>
                        </a:cubicBezTo>
                        <a:cubicBezTo>
                          <a:pt x="16288" y="554456"/>
                          <a:pt x="0" y="631323"/>
                          <a:pt x="0" y="710761"/>
                        </a:cubicBezTo>
                        <a:lnTo>
                          <a:pt x="0" y="1550485"/>
                        </a:lnTo>
                        <a:cubicBezTo>
                          <a:pt x="0" y="1663071"/>
                          <a:pt x="42100" y="1772513"/>
                          <a:pt x="121063" y="1852618"/>
                        </a:cubicBezTo>
                        <a:cubicBezTo>
                          <a:pt x="137065" y="1868811"/>
                          <a:pt x="154496" y="1883955"/>
                          <a:pt x="173546" y="1897862"/>
                        </a:cubicBezTo>
                        <a:cubicBezTo>
                          <a:pt x="240221" y="1946630"/>
                          <a:pt x="318992" y="1976157"/>
                          <a:pt x="400431" y="1988064"/>
                        </a:cubicBezTo>
                        <a:cubicBezTo>
                          <a:pt x="523589" y="2006161"/>
                          <a:pt x="639509" y="1956536"/>
                          <a:pt x="757904" y="1930914"/>
                        </a:cubicBezTo>
                        <a:cubicBezTo>
                          <a:pt x="761905" y="1930056"/>
                          <a:pt x="765429" y="1930532"/>
                          <a:pt x="768477" y="1931961"/>
                        </a:cubicBezTo>
                        <a:lnTo>
                          <a:pt x="1255681" y="1804231"/>
                        </a:lnTo>
                        <a:lnTo>
                          <a:pt x="1380839" y="1771465"/>
                        </a:lnTo>
                        <a:cubicBezTo>
                          <a:pt x="1575054" y="1720506"/>
                          <a:pt x="1706975" y="1571916"/>
                          <a:pt x="1706975" y="1404086"/>
                        </a:cubicBezTo>
                        <a:lnTo>
                          <a:pt x="1706975" y="703046"/>
                        </a:lnTo>
                        <a:cubicBezTo>
                          <a:pt x="1706975" y="509688"/>
                          <a:pt x="1610963" y="333952"/>
                          <a:pt x="1456277" y="206508"/>
                        </a:cubicBezTo>
                        <a:close/>
                      </a:path>
                    </a:pathLst>
                  </a:custGeom>
                  <a:solidFill>
                    <a:srgbClr val="E8C6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5"/>
                  <p:cNvSpPr/>
                  <p:nvPr/>
                </p:nvSpPr>
                <p:spPr>
                  <a:xfrm flipH="1">
                    <a:off x="2042783" y="2532292"/>
                    <a:ext cx="242967" cy="270147"/>
                  </a:xfrm>
                  <a:custGeom>
                    <a:avLst/>
                    <a:gdLst/>
                    <a:ahLst/>
                    <a:cxnLst/>
                    <a:rect l="l" t="t" r="r" b="b"/>
                    <a:pathLst>
                      <a:path w="279272" h="310514" extrusionOk="0">
                        <a:moveTo>
                          <a:pt x="279273" y="66294"/>
                        </a:moveTo>
                        <a:lnTo>
                          <a:pt x="0" y="0"/>
                        </a:lnTo>
                        <a:lnTo>
                          <a:pt x="245935" y="310515"/>
                        </a:lnTo>
                        <a:close/>
                      </a:path>
                    </a:pathLst>
                  </a:custGeom>
                  <a:solidFill>
                    <a:srgbClr val="E8C6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35"/>
                  <p:cNvSpPr/>
                  <p:nvPr/>
                </p:nvSpPr>
                <p:spPr>
                  <a:xfrm rot="4845233" flipH="1">
                    <a:off x="1416074" y="2508709"/>
                    <a:ext cx="391238" cy="391238"/>
                  </a:xfrm>
                  <a:custGeom>
                    <a:avLst/>
                    <a:gdLst/>
                    <a:ahLst/>
                    <a:cxnLst/>
                    <a:rect l="l" t="t" r="r" b="b"/>
                    <a:pathLst>
                      <a:path w="449017" h="449017" extrusionOk="0">
                        <a:moveTo>
                          <a:pt x="449018" y="224509"/>
                        </a:moveTo>
                        <a:cubicBezTo>
                          <a:pt x="449018" y="348502"/>
                          <a:pt x="348502" y="449018"/>
                          <a:pt x="224509" y="449018"/>
                        </a:cubicBezTo>
                        <a:cubicBezTo>
                          <a:pt x="100516" y="449018"/>
                          <a:pt x="0" y="348502"/>
                          <a:pt x="0" y="224509"/>
                        </a:cubicBezTo>
                        <a:cubicBezTo>
                          <a:pt x="0" y="100516"/>
                          <a:pt x="100516" y="0"/>
                          <a:pt x="224509" y="0"/>
                        </a:cubicBezTo>
                        <a:cubicBezTo>
                          <a:pt x="348502" y="0"/>
                          <a:pt x="449018" y="100516"/>
                          <a:pt x="449018" y="224509"/>
                        </a:cubicBezTo>
                        <a:close/>
                      </a:path>
                    </a:pathLst>
                  </a:custGeom>
                  <a:solidFill>
                    <a:srgbClr val="E19B80">
                      <a:alpha val="509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35"/>
                  <p:cNvSpPr/>
                  <p:nvPr/>
                </p:nvSpPr>
                <p:spPr>
                  <a:xfrm flipH="1">
                    <a:off x="1042306" y="1413763"/>
                    <a:ext cx="1392509" cy="567115"/>
                  </a:xfrm>
                  <a:custGeom>
                    <a:avLst/>
                    <a:gdLst/>
                    <a:ahLst/>
                    <a:cxnLst/>
                    <a:rect l="l" t="t" r="r" b="b"/>
                    <a:pathLst>
                      <a:path w="1600585" h="651856" extrusionOk="0">
                        <a:moveTo>
                          <a:pt x="1600586" y="225301"/>
                        </a:moveTo>
                        <a:lnTo>
                          <a:pt x="1586108" y="225301"/>
                        </a:lnTo>
                        <a:cubicBezTo>
                          <a:pt x="1521242" y="144529"/>
                          <a:pt x="1416753" y="126336"/>
                          <a:pt x="1314169" y="111573"/>
                        </a:cubicBezTo>
                        <a:cubicBezTo>
                          <a:pt x="1178438" y="91856"/>
                          <a:pt x="1041278" y="83188"/>
                          <a:pt x="904213" y="85474"/>
                        </a:cubicBezTo>
                        <a:cubicBezTo>
                          <a:pt x="779721" y="87570"/>
                          <a:pt x="652943" y="98428"/>
                          <a:pt x="532357" y="67377"/>
                        </a:cubicBezTo>
                        <a:cubicBezTo>
                          <a:pt x="441584" y="43945"/>
                          <a:pt x="354906" y="-20539"/>
                          <a:pt x="265085" y="6512"/>
                        </a:cubicBezTo>
                        <a:cubicBezTo>
                          <a:pt x="138689" y="44612"/>
                          <a:pt x="32104" y="151101"/>
                          <a:pt x="5910" y="280546"/>
                        </a:cubicBezTo>
                        <a:cubicBezTo>
                          <a:pt x="-20284" y="409991"/>
                          <a:pt x="42296" y="555723"/>
                          <a:pt x="159834" y="615636"/>
                        </a:cubicBezTo>
                        <a:cubicBezTo>
                          <a:pt x="235082" y="654021"/>
                          <a:pt x="321092" y="656117"/>
                          <a:pt x="406436" y="648021"/>
                        </a:cubicBezTo>
                        <a:cubicBezTo>
                          <a:pt x="521594" y="371129"/>
                          <a:pt x="839062" y="166818"/>
                          <a:pt x="1210156" y="165484"/>
                        </a:cubicBezTo>
                        <a:cubicBezTo>
                          <a:pt x="1350459" y="165008"/>
                          <a:pt x="1483238" y="192821"/>
                          <a:pt x="1600490" y="242256"/>
                        </a:cubicBezTo>
                        <a:lnTo>
                          <a:pt x="1600490" y="225301"/>
                        </a:lnTo>
                        <a:close/>
                      </a:path>
                    </a:pathLst>
                  </a:custGeom>
                  <a:solidFill>
                    <a:srgbClr val="7940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5"/>
                  <p:cNvSpPr/>
                  <p:nvPr/>
                </p:nvSpPr>
                <p:spPr>
                  <a:xfrm flipH="1">
                    <a:off x="636296" y="1557547"/>
                    <a:ext cx="1445126" cy="1569764"/>
                  </a:xfrm>
                  <a:custGeom>
                    <a:avLst/>
                    <a:gdLst/>
                    <a:ahLst/>
                    <a:cxnLst/>
                    <a:rect l="l" t="t" r="r" b="b"/>
                    <a:pathLst>
                      <a:path w="1661064" h="1804326" extrusionOk="0">
                        <a:moveTo>
                          <a:pt x="1661065" y="703141"/>
                        </a:moveTo>
                        <a:lnTo>
                          <a:pt x="1661065" y="1404181"/>
                        </a:lnTo>
                        <a:cubicBezTo>
                          <a:pt x="1661065" y="1572107"/>
                          <a:pt x="1529143" y="1720601"/>
                          <a:pt x="1334929" y="1771560"/>
                        </a:cubicBezTo>
                        <a:lnTo>
                          <a:pt x="1209770" y="1804326"/>
                        </a:lnTo>
                        <a:cubicBezTo>
                          <a:pt x="1136047" y="1755082"/>
                          <a:pt x="1076230" y="1684692"/>
                          <a:pt x="1042130" y="1602777"/>
                        </a:cubicBezTo>
                        <a:cubicBezTo>
                          <a:pt x="1046321" y="1607540"/>
                          <a:pt x="1050608" y="1590014"/>
                          <a:pt x="1049845" y="1596300"/>
                        </a:cubicBezTo>
                        <a:cubicBezTo>
                          <a:pt x="1169956" y="1654879"/>
                          <a:pt x="1326928" y="1600587"/>
                          <a:pt x="1401223" y="1489525"/>
                        </a:cubicBezTo>
                        <a:cubicBezTo>
                          <a:pt x="1475518" y="1378464"/>
                          <a:pt x="1471803" y="1226159"/>
                          <a:pt x="1409795" y="1107858"/>
                        </a:cubicBezTo>
                        <a:cubicBezTo>
                          <a:pt x="1395032" y="1079664"/>
                          <a:pt x="1376553" y="1052423"/>
                          <a:pt x="1350550" y="1033944"/>
                        </a:cubicBezTo>
                        <a:cubicBezTo>
                          <a:pt x="1279017" y="983176"/>
                          <a:pt x="1172813" y="1018323"/>
                          <a:pt x="1117283" y="1086236"/>
                        </a:cubicBezTo>
                        <a:cubicBezTo>
                          <a:pt x="1061657" y="1154150"/>
                          <a:pt x="1017079" y="1260830"/>
                          <a:pt x="1000887" y="1347126"/>
                        </a:cubicBezTo>
                        <a:lnTo>
                          <a:pt x="1000887" y="727049"/>
                        </a:lnTo>
                        <a:cubicBezTo>
                          <a:pt x="851154" y="772293"/>
                          <a:pt x="692468" y="742003"/>
                          <a:pt x="580168" y="633132"/>
                        </a:cubicBezTo>
                        <a:cubicBezTo>
                          <a:pt x="507683" y="710475"/>
                          <a:pt x="386905" y="715047"/>
                          <a:pt x="282035" y="699426"/>
                        </a:cubicBezTo>
                        <a:cubicBezTo>
                          <a:pt x="243173" y="693616"/>
                          <a:pt x="203168" y="685234"/>
                          <a:pt x="171640" y="661707"/>
                        </a:cubicBezTo>
                        <a:cubicBezTo>
                          <a:pt x="111919" y="617321"/>
                          <a:pt x="100393" y="544740"/>
                          <a:pt x="93250" y="470731"/>
                        </a:cubicBezTo>
                        <a:cubicBezTo>
                          <a:pt x="62579" y="475208"/>
                          <a:pt x="31337" y="479494"/>
                          <a:pt x="0" y="482542"/>
                        </a:cubicBezTo>
                        <a:cubicBezTo>
                          <a:pt x="115157" y="205650"/>
                          <a:pt x="432625" y="1339"/>
                          <a:pt x="803719" y="5"/>
                        </a:cubicBezTo>
                        <a:cubicBezTo>
                          <a:pt x="1039844" y="-757"/>
                          <a:pt x="1254633" y="78396"/>
                          <a:pt x="1410081" y="206507"/>
                        </a:cubicBezTo>
                        <a:cubicBezTo>
                          <a:pt x="1565053" y="334142"/>
                          <a:pt x="1661065" y="509879"/>
                          <a:pt x="1661065" y="703141"/>
                        </a:cubicBezTo>
                        <a:close/>
                      </a:path>
                    </a:pathLst>
                  </a:custGeom>
                  <a:solidFill>
                    <a:srgbClr val="7940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35"/>
                  <p:cNvSpPr/>
                  <p:nvPr/>
                </p:nvSpPr>
                <p:spPr>
                  <a:xfrm flipH="1">
                    <a:off x="1512384" y="1290988"/>
                    <a:ext cx="1185102" cy="758491"/>
                  </a:xfrm>
                  <a:custGeom>
                    <a:avLst/>
                    <a:gdLst/>
                    <a:ahLst/>
                    <a:cxnLst/>
                    <a:rect l="l" t="t" r="r" b="b"/>
                    <a:pathLst>
                      <a:path w="1362186" h="871829" extrusionOk="0">
                        <a:moveTo>
                          <a:pt x="808975" y="726673"/>
                        </a:moveTo>
                        <a:cubicBezTo>
                          <a:pt x="811166" y="724482"/>
                          <a:pt x="813452" y="722196"/>
                          <a:pt x="815642" y="720006"/>
                        </a:cubicBezTo>
                        <a:cubicBezTo>
                          <a:pt x="743348" y="830972"/>
                          <a:pt x="598663" y="876501"/>
                          <a:pt x="466265" y="871453"/>
                        </a:cubicBezTo>
                        <a:cubicBezTo>
                          <a:pt x="-231250" y="844497"/>
                          <a:pt x="-65515" y="3916"/>
                          <a:pt x="435309" y="11"/>
                        </a:cubicBezTo>
                        <a:cubicBezTo>
                          <a:pt x="642287" y="-1609"/>
                          <a:pt x="764684" y="180510"/>
                          <a:pt x="941658" y="254138"/>
                        </a:cubicBezTo>
                        <a:cubicBezTo>
                          <a:pt x="1073008" y="308716"/>
                          <a:pt x="1219883" y="307954"/>
                          <a:pt x="1362187" y="306335"/>
                        </a:cubicBezTo>
                      </a:path>
                    </a:pathLst>
                  </a:custGeom>
                  <a:solidFill>
                    <a:srgbClr val="7940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35"/>
                  <p:cNvSpPr/>
                  <p:nvPr/>
                </p:nvSpPr>
                <p:spPr>
                  <a:xfrm flipH="1">
                    <a:off x="632201" y="1360929"/>
                    <a:ext cx="1036755" cy="783180"/>
                  </a:xfrm>
                  <a:custGeom>
                    <a:avLst/>
                    <a:gdLst/>
                    <a:ahLst/>
                    <a:cxnLst/>
                    <a:rect l="l" t="t" r="r" b="b"/>
                    <a:pathLst>
                      <a:path w="1191672" h="900207" extrusionOk="0">
                        <a:moveTo>
                          <a:pt x="148304" y="283845"/>
                        </a:moveTo>
                        <a:cubicBezTo>
                          <a:pt x="454152" y="551212"/>
                          <a:pt x="812006" y="742378"/>
                          <a:pt x="1184529" y="900208"/>
                        </a:cubicBezTo>
                        <a:cubicBezTo>
                          <a:pt x="1189196" y="864584"/>
                          <a:pt x="1191673" y="828294"/>
                          <a:pt x="1191673" y="791337"/>
                        </a:cubicBezTo>
                        <a:cubicBezTo>
                          <a:pt x="1191673" y="354330"/>
                          <a:pt x="852773" y="0"/>
                          <a:pt x="434721" y="0"/>
                        </a:cubicBezTo>
                        <a:cubicBezTo>
                          <a:pt x="272891" y="0"/>
                          <a:pt x="123063" y="53054"/>
                          <a:pt x="0" y="143446"/>
                        </a:cubicBezTo>
                        <a:cubicBezTo>
                          <a:pt x="47625" y="192119"/>
                          <a:pt x="96964" y="238982"/>
                          <a:pt x="148304" y="283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35"/>
                  <p:cNvSpPr/>
                  <p:nvPr/>
                </p:nvSpPr>
                <p:spPr>
                  <a:xfrm flipH="1">
                    <a:off x="1112032" y="981523"/>
                    <a:ext cx="1021093" cy="806383"/>
                  </a:xfrm>
                  <a:custGeom>
                    <a:avLst/>
                    <a:gdLst/>
                    <a:ahLst/>
                    <a:cxnLst/>
                    <a:rect l="l" t="t" r="r" b="b"/>
                    <a:pathLst>
                      <a:path w="1173670" h="926877" extrusionOk="0">
                        <a:moveTo>
                          <a:pt x="0" y="0"/>
                        </a:moveTo>
                        <a:cubicBezTo>
                          <a:pt x="209550" y="390716"/>
                          <a:pt x="767239" y="791623"/>
                          <a:pt x="1173671" y="926878"/>
                        </a:cubicBezTo>
                      </a:path>
                    </a:pathLst>
                  </a:custGeom>
                  <a:solidFill>
                    <a:schemeClr val="accent1"/>
                  </a:solidFill>
                  <a:ln w="186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5"/>
                  <p:cNvSpPr/>
                  <p:nvPr/>
                </p:nvSpPr>
                <p:spPr>
                  <a:xfrm flipH="1">
                    <a:off x="571460" y="2961828"/>
                    <a:ext cx="1087552" cy="1080012"/>
                  </a:xfrm>
                  <a:custGeom>
                    <a:avLst/>
                    <a:gdLst/>
                    <a:ahLst/>
                    <a:cxnLst/>
                    <a:rect l="l" t="t" r="r" b="b"/>
                    <a:pathLst>
                      <a:path w="1250060" h="1241393" extrusionOk="0">
                        <a:moveTo>
                          <a:pt x="204311" y="149542"/>
                        </a:moveTo>
                        <a:cubicBezTo>
                          <a:pt x="268129" y="306895"/>
                          <a:pt x="270605" y="488156"/>
                          <a:pt x="210979" y="647128"/>
                        </a:cubicBezTo>
                        <a:cubicBezTo>
                          <a:pt x="174688" y="743998"/>
                          <a:pt x="116872" y="831342"/>
                          <a:pt x="75247" y="926020"/>
                        </a:cubicBezTo>
                        <a:cubicBezTo>
                          <a:pt x="31528" y="1025461"/>
                          <a:pt x="5905" y="1132903"/>
                          <a:pt x="0" y="1241393"/>
                        </a:cubicBezTo>
                        <a:lnTo>
                          <a:pt x="1250061" y="1241393"/>
                        </a:lnTo>
                        <a:cubicBezTo>
                          <a:pt x="1208723" y="983456"/>
                          <a:pt x="1103376" y="735997"/>
                          <a:pt x="932688" y="538163"/>
                        </a:cubicBezTo>
                        <a:cubicBezTo>
                          <a:pt x="787241" y="369665"/>
                          <a:pt x="593312" y="219075"/>
                          <a:pt x="553974" y="0"/>
                        </a:cubicBezTo>
                        <a:cubicBezTo>
                          <a:pt x="464439" y="90201"/>
                          <a:pt x="288608" y="54483"/>
                          <a:pt x="204311" y="149542"/>
                        </a:cubicBezTo>
                        <a:close/>
                      </a:path>
                    </a:pathLst>
                  </a:custGeom>
                  <a:solidFill>
                    <a:srgbClr val="E8C6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35"/>
                  <p:cNvSpPr/>
                  <p:nvPr/>
                </p:nvSpPr>
                <p:spPr>
                  <a:xfrm flipH="1">
                    <a:off x="571542" y="3314389"/>
                    <a:ext cx="1087553" cy="727410"/>
                  </a:xfrm>
                  <a:custGeom>
                    <a:avLst/>
                    <a:gdLst/>
                    <a:ahLst/>
                    <a:cxnLst/>
                    <a:rect l="l" t="t" r="r" b="b"/>
                    <a:pathLst>
                      <a:path w="1250061" h="836104" extrusionOk="0">
                        <a:moveTo>
                          <a:pt x="932783" y="132969"/>
                        </a:moveTo>
                        <a:cubicBezTo>
                          <a:pt x="893921" y="87916"/>
                          <a:pt x="851535" y="44101"/>
                          <a:pt x="809625" y="0"/>
                        </a:cubicBezTo>
                        <a:cubicBezTo>
                          <a:pt x="766667" y="40862"/>
                          <a:pt x="719137" y="76676"/>
                          <a:pt x="667131" y="106489"/>
                        </a:cubicBezTo>
                        <a:cubicBezTo>
                          <a:pt x="527685" y="186499"/>
                          <a:pt x="372332" y="224409"/>
                          <a:pt x="212503" y="237554"/>
                        </a:cubicBezTo>
                        <a:cubicBezTo>
                          <a:pt x="212026" y="238982"/>
                          <a:pt x="211550" y="240411"/>
                          <a:pt x="210979" y="241840"/>
                        </a:cubicBezTo>
                        <a:cubicBezTo>
                          <a:pt x="174688" y="338709"/>
                          <a:pt x="116872" y="426053"/>
                          <a:pt x="75247" y="520732"/>
                        </a:cubicBezTo>
                        <a:cubicBezTo>
                          <a:pt x="31528" y="620173"/>
                          <a:pt x="5905" y="727615"/>
                          <a:pt x="0" y="836105"/>
                        </a:cubicBezTo>
                        <a:lnTo>
                          <a:pt x="1250061" y="836105"/>
                        </a:lnTo>
                        <a:cubicBezTo>
                          <a:pt x="1208723" y="578168"/>
                          <a:pt x="1103471" y="330708"/>
                          <a:pt x="932783" y="13296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35"/>
                  <p:cNvSpPr/>
                  <p:nvPr/>
                </p:nvSpPr>
                <p:spPr>
                  <a:xfrm flipH="1">
                    <a:off x="936971" y="2587176"/>
                    <a:ext cx="139556" cy="174570"/>
                  </a:xfrm>
                  <a:custGeom>
                    <a:avLst/>
                    <a:gdLst/>
                    <a:ahLst/>
                    <a:cxnLst/>
                    <a:rect l="l" t="t" r="r" b="b"/>
                    <a:pathLst>
                      <a:path w="160409" h="200655" extrusionOk="0">
                        <a:moveTo>
                          <a:pt x="160409" y="59"/>
                        </a:moveTo>
                        <a:cubicBezTo>
                          <a:pt x="62016" y="-2894"/>
                          <a:pt x="-22376" y="106167"/>
                          <a:pt x="5342" y="200655"/>
                        </a:cubicBezTo>
                      </a:path>
                    </a:pathLst>
                  </a:custGeom>
                  <a:noFill/>
                  <a:ln w="129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5"/>
                  <p:cNvSpPr/>
                  <p:nvPr/>
                </p:nvSpPr>
                <p:spPr>
                  <a:xfrm rot="2700000" flipH="1">
                    <a:off x="861259" y="1342574"/>
                    <a:ext cx="151600" cy="151600"/>
                  </a:xfrm>
                  <a:custGeom>
                    <a:avLst/>
                    <a:gdLst/>
                    <a:ahLst/>
                    <a:cxnLst/>
                    <a:rect l="l" t="t" r="r" b="b"/>
                    <a:pathLst>
                      <a:path w="174305" h="174305" extrusionOk="0">
                        <a:moveTo>
                          <a:pt x="174306" y="87153"/>
                        </a:moveTo>
                        <a:cubicBezTo>
                          <a:pt x="174306" y="135286"/>
                          <a:pt x="135286" y="174306"/>
                          <a:pt x="87153" y="174306"/>
                        </a:cubicBezTo>
                        <a:cubicBezTo>
                          <a:pt x="39020" y="174306"/>
                          <a:pt x="0" y="135286"/>
                          <a:pt x="0" y="87153"/>
                        </a:cubicBezTo>
                        <a:cubicBezTo>
                          <a:pt x="0" y="39020"/>
                          <a:pt x="39020" y="0"/>
                          <a:pt x="87153" y="0"/>
                        </a:cubicBezTo>
                        <a:cubicBezTo>
                          <a:pt x="135286" y="0"/>
                          <a:pt x="174306" y="39020"/>
                          <a:pt x="174306" y="871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5"/>
                  <p:cNvSpPr/>
                  <p:nvPr/>
                </p:nvSpPr>
                <p:spPr>
                  <a:xfrm flipH="1">
                    <a:off x="703754" y="3650421"/>
                    <a:ext cx="632310" cy="523763"/>
                  </a:xfrm>
                  <a:custGeom>
                    <a:avLst/>
                    <a:gdLst/>
                    <a:ahLst/>
                    <a:cxnLst/>
                    <a:rect l="l" t="t" r="r" b="b"/>
                    <a:pathLst>
                      <a:path w="726793" h="602026" extrusionOk="0">
                        <a:moveTo>
                          <a:pt x="13276" y="494775"/>
                        </a:moveTo>
                        <a:cubicBezTo>
                          <a:pt x="-8822" y="336755"/>
                          <a:pt x="-24729" y="104726"/>
                          <a:pt x="149960" y="23097"/>
                        </a:cubicBezTo>
                        <a:cubicBezTo>
                          <a:pt x="339793" y="-65581"/>
                          <a:pt x="549629" y="118727"/>
                          <a:pt x="632592" y="276843"/>
                        </a:cubicBezTo>
                        <a:cubicBezTo>
                          <a:pt x="685265" y="377141"/>
                          <a:pt x="706315" y="490584"/>
                          <a:pt x="726794" y="602026"/>
                        </a:cubicBezTo>
                      </a:path>
                    </a:pathLst>
                  </a:custGeom>
                  <a:noFill/>
                  <a:ln w="200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5"/>
                  <p:cNvSpPr/>
                  <p:nvPr/>
                </p:nvSpPr>
                <p:spPr>
                  <a:xfrm flipH="1">
                    <a:off x="685375" y="1470468"/>
                    <a:ext cx="1209617" cy="1037501"/>
                  </a:xfrm>
                  <a:custGeom>
                    <a:avLst/>
                    <a:gdLst/>
                    <a:ahLst/>
                    <a:cxnLst/>
                    <a:rect l="l" t="t" r="r" b="b"/>
                    <a:pathLst>
                      <a:path w="1390364" h="1192530" extrusionOk="0">
                        <a:moveTo>
                          <a:pt x="375857" y="134017"/>
                        </a:moveTo>
                        <a:cubicBezTo>
                          <a:pt x="406813" y="55531"/>
                          <a:pt x="483299" y="0"/>
                          <a:pt x="572738" y="0"/>
                        </a:cubicBezTo>
                        <a:cubicBezTo>
                          <a:pt x="647891" y="0"/>
                          <a:pt x="713804" y="39148"/>
                          <a:pt x="751427" y="98203"/>
                        </a:cubicBezTo>
                        <a:cubicBezTo>
                          <a:pt x="793623" y="82486"/>
                          <a:pt x="839438" y="73819"/>
                          <a:pt x="887349" y="73819"/>
                        </a:cubicBezTo>
                        <a:cubicBezTo>
                          <a:pt x="1094327" y="73819"/>
                          <a:pt x="1262158" y="234696"/>
                          <a:pt x="1262158" y="433102"/>
                        </a:cubicBezTo>
                        <a:cubicBezTo>
                          <a:pt x="1262158" y="439769"/>
                          <a:pt x="1261968" y="446341"/>
                          <a:pt x="1261586" y="452914"/>
                        </a:cubicBezTo>
                        <a:cubicBezTo>
                          <a:pt x="1335786" y="473107"/>
                          <a:pt x="1390364" y="540925"/>
                          <a:pt x="1390364" y="621506"/>
                        </a:cubicBezTo>
                        <a:cubicBezTo>
                          <a:pt x="1390364" y="662749"/>
                          <a:pt x="1376077" y="700659"/>
                          <a:pt x="1352169" y="730568"/>
                        </a:cubicBezTo>
                        <a:cubicBezTo>
                          <a:pt x="1361885" y="763143"/>
                          <a:pt x="1367123" y="797528"/>
                          <a:pt x="1367123" y="833247"/>
                        </a:cubicBezTo>
                        <a:cubicBezTo>
                          <a:pt x="1367123" y="1031653"/>
                          <a:pt x="1206246" y="1192530"/>
                          <a:pt x="1007840" y="1192530"/>
                        </a:cubicBezTo>
                        <a:cubicBezTo>
                          <a:pt x="878872" y="1192530"/>
                          <a:pt x="765810" y="1124522"/>
                          <a:pt x="702469" y="1022509"/>
                        </a:cubicBezTo>
                        <a:cubicBezTo>
                          <a:pt x="685419" y="1024509"/>
                          <a:pt x="668084" y="1025557"/>
                          <a:pt x="650558" y="1025557"/>
                        </a:cubicBezTo>
                        <a:lnTo>
                          <a:pt x="448628" y="1025557"/>
                        </a:lnTo>
                        <a:cubicBezTo>
                          <a:pt x="200882" y="1025557"/>
                          <a:pt x="0" y="824674"/>
                          <a:pt x="0" y="576929"/>
                        </a:cubicBezTo>
                        <a:lnTo>
                          <a:pt x="0" y="576929"/>
                        </a:lnTo>
                        <a:cubicBezTo>
                          <a:pt x="-190" y="353758"/>
                          <a:pt x="162592" y="168783"/>
                          <a:pt x="375857" y="1340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5"/>
                  <p:cNvSpPr/>
                  <p:nvPr/>
                </p:nvSpPr>
                <p:spPr>
                  <a:xfrm flipH="1">
                    <a:off x="883875" y="1713904"/>
                    <a:ext cx="727245" cy="550323"/>
                  </a:xfrm>
                  <a:custGeom>
                    <a:avLst/>
                    <a:gdLst/>
                    <a:ahLst/>
                    <a:cxnLst/>
                    <a:rect l="l" t="t" r="r" b="b"/>
                    <a:pathLst>
                      <a:path w="835914" h="632555" extrusionOk="0">
                        <a:moveTo>
                          <a:pt x="226028" y="71152"/>
                        </a:moveTo>
                        <a:cubicBezTo>
                          <a:pt x="244602" y="29528"/>
                          <a:pt x="290608" y="0"/>
                          <a:pt x="344424" y="0"/>
                        </a:cubicBezTo>
                        <a:cubicBezTo>
                          <a:pt x="389572" y="0"/>
                          <a:pt x="429196" y="20765"/>
                          <a:pt x="451771" y="52102"/>
                        </a:cubicBezTo>
                        <a:cubicBezTo>
                          <a:pt x="477107" y="43720"/>
                          <a:pt x="504635" y="39148"/>
                          <a:pt x="533495" y="39148"/>
                        </a:cubicBezTo>
                        <a:cubicBezTo>
                          <a:pt x="657892" y="39148"/>
                          <a:pt x="758857" y="124492"/>
                          <a:pt x="758857" y="229743"/>
                        </a:cubicBezTo>
                        <a:cubicBezTo>
                          <a:pt x="758857" y="233267"/>
                          <a:pt x="758762" y="236792"/>
                          <a:pt x="758476" y="240221"/>
                        </a:cubicBezTo>
                        <a:cubicBezTo>
                          <a:pt x="803053" y="250984"/>
                          <a:pt x="835914" y="286893"/>
                          <a:pt x="835914" y="329660"/>
                        </a:cubicBezTo>
                        <a:cubicBezTo>
                          <a:pt x="835914" y="351568"/>
                          <a:pt x="827342" y="371666"/>
                          <a:pt x="812959" y="387477"/>
                        </a:cubicBezTo>
                        <a:cubicBezTo>
                          <a:pt x="818769" y="404717"/>
                          <a:pt x="821912" y="423005"/>
                          <a:pt x="821912" y="441960"/>
                        </a:cubicBezTo>
                        <a:cubicBezTo>
                          <a:pt x="821912" y="547211"/>
                          <a:pt x="725234" y="632555"/>
                          <a:pt x="605980" y="632555"/>
                        </a:cubicBezTo>
                        <a:cubicBezTo>
                          <a:pt x="528447" y="632555"/>
                          <a:pt x="460438" y="596551"/>
                          <a:pt x="422338" y="542354"/>
                        </a:cubicBezTo>
                        <a:cubicBezTo>
                          <a:pt x="412051" y="543401"/>
                          <a:pt x="401669" y="543973"/>
                          <a:pt x="391096" y="543973"/>
                        </a:cubicBezTo>
                        <a:lnTo>
                          <a:pt x="269653" y="543973"/>
                        </a:lnTo>
                        <a:cubicBezTo>
                          <a:pt x="120682" y="543973"/>
                          <a:pt x="0" y="437483"/>
                          <a:pt x="0" y="306038"/>
                        </a:cubicBezTo>
                        <a:lnTo>
                          <a:pt x="0" y="306038"/>
                        </a:lnTo>
                        <a:cubicBezTo>
                          <a:pt x="0" y="187738"/>
                          <a:pt x="97822" y="89630"/>
                          <a:pt x="226028" y="7115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35"/>
                  <p:cNvSpPr/>
                  <p:nvPr/>
                </p:nvSpPr>
                <p:spPr>
                  <a:xfrm flipH="1">
                    <a:off x="1822054" y="2542235"/>
                    <a:ext cx="196727" cy="88999"/>
                  </a:xfrm>
                  <a:custGeom>
                    <a:avLst/>
                    <a:gdLst/>
                    <a:ahLst/>
                    <a:cxnLst/>
                    <a:rect l="l" t="t" r="r" b="b"/>
                    <a:pathLst>
                      <a:path w="226123" h="102298" extrusionOk="0">
                        <a:moveTo>
                          <a:pt x="174974" y="102298"/>
                        </a:moveTo>
                        <a:lnTo>
                          <a:pt x="51149" y="102298"/>
                        </a:lnTo>
                        <a:cubicBezTo>
                          <a:pt x="22860" y="102298"/>
                          <a:pt x="0" y="79438"/>
                          <a:pt x="0" y="51149"/>
                        </a:cubicBezTo>
                        <a:lnTo>
                          <a:pt x="0" y="51149"/>
                        </a:lnTo>
                        <a:cubicBezTo>
                          <a:pt x="0" y="22860"/>
                          <a:pt x="22860" y="0"/>
                          <a:pt x="51149" y="0"/>
                        </a:cubicBezTo>
                        <a:lnTo>
                          <a:pt x="174974" y="0"/>
                        </a:lnTo>
                        <a:cubicBezTo>
                          <a:pt x="203263" y="0"/>
                          <a:pt x="226124" y="22860"/>
                          <a:pt x="226124" y="51149"/>
                        </a:cubicBezTo>
                        <a:lnTo>
                          <a:pt x="226124" y="51149"/>
                        </a:lnTo>
                        <a:cubicBezTo>
                          <a:pt x="226124" y="79438"/>
                          <a:pt x="203263" y="102298"/>
                          <a:pt x="174974" y="102298"/>
                        </a:cubicBezTo>
                        <a:close/>
                      </a:path>
                    </a:pathLst>
                  </a:custGeom>
                  <a:solidFill>
                    <a:srgbClr val="261C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35"/>
                  <p:cNvSpPr/>
                  <p:nvPr/>
                </p:nvSpPr>
                <p:spPr>
                  <a:xfrm flipH="1">
                    <a:off x="1822061" y="2542235"/>
                    <a:ext cx="134079" cy="89082"/>
                  </a:xfrm>
                  <a:custGeom>
                    <a:avLst/>
                    <a:gdLst/>
                    <a:ahLst/>
                    <a:cxnLst/>
                    <a:rect l="l" t="t" r="r" b="b"/>
                    <a:pathLst>
                      <a:path w="154114" h="102393" extrusionOk="0">
                        <a:moveTo>
                          <a:pt x="102965" y="0"/>
                        </a:moveTo>
                        <a:lnTo>
                          <a:pt x="14097" y="0"/>
                        </a:lnTo>
                        <a:cubicBezTo>
                          <a:pt x="17240" y="17050"/>
                          <a:pt x="18193" y="34480"/>
                          <a:pt x="16002" y="51911"/>
                        </a:cubicBezTo>
                        <a:cubicBezTo>
                          <a:pt x="13716" y="69723"/>
                          <a:pt x="8096" y="86582"/>
                          <a:pt x="0" y="102394"/>
                        </a:cubicBezTo>
                        <a:lnTo>
                          <a:pt x="102965" y="102394"/>
                        </a:lnTo>
                        <a:cubicBezTo>
                          <a:pt x="131254" y="102394"/>
                          <a:pt x="154115" y="79534"/>
                          <a:pt x="154115" y="51245"/>
                        </a:cubicBezTo>
                        <a:cubicBezTo>
                          <a:pt x="154115" y="22860"/>
                          <a:pt x="131254" y="0"/>
                          <a:pt x="102965"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35"/>
                  <p:cNvSpPr/>
                  <p:nvPr/>
                </p:nvSpPr>
                <p:spPr>
                  <a:xfrm flipH="1">
                    <a:off x="1973275" y="2729246"/>
                    <a:ext cx="149990" cy="80878"/>
                  </a:xfrm>
                  <a:custGeom>
                    <a:avLst/>
                    <a:gdLst/>
                    <a:ahLst/>
                    <a:cxnLst/>
                    <a:rect l="l" t="t" r="r" b="b"/>
                    <a:pathLst>
                      <a:path w="172402" h="92963" extrusionOk="0">
                        <a:moveTo>
                          <a:pt x="0" y="92964"/>
                        </a:moveTo>
                        <a:cubicBezTo>
                          <a:pt x="67723" y="91249"/>
                          <a:pt x="133731" y="55626"/>
                          <a:pt x="172403" y="0"/>
                        </a:cubicBezTo>
                      </a:path>
                    </a:pathLst>
                  </a:custGeom>
                  <a:noFill/>
                  <a:ln w="333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5"/>
                  <p:cNvSpPr/>
                  <p:nvPr/>
                </p:nvSpPr>
                <p:spPr>
                  <a:xfrm flipH="1">
                    <a:off x="1794709" y="2435120"/>
                    <a:ext cx="210235" cy="27989"/>
                  </a:xfrm>
                  <a:custGeom>
                    <a:avLst/>
                    <a:gdLst/>
                    <a:ahLst/>
                    <a:cxnLst/>
                    <a:rect l="l" t="t" r="r" b="b"/>
                    <a:pathLst>
                      <a:path w="241649" h="32171" extrusionOk="0">
                        <a:moveTo>
                          <a:pt x="0" y="14740"/>
                        </a:moveTo>
                        <a:cubicBezTo>
                          <a:pt x="78962" y="-9834"/>
                          <a:pt x="167068" y="-3452"/>
                          <a:pt x="241649" y="32171"/>
                        </a:cubicBezTo>
                      </a:path>
                    </a:pathLst>
                  </a:custGeom>
                  <a:noFill/>
                  <a:ln w="333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5"/>
                  <p:cNvSpPr/>
                  <p:nvPr/>
                </p:nvSpPr>
                <p:spPr>
                  <a:xfrm flipH="1">
                    <a:off x="1234603" y="2156697"/>
                    <a:ext cx="101164" cy="206588"/>
                  </a:xfrm>
                  <a:custGeom>
                    <a:avLst/>
                    <a:gdLst/>
                    <a:ahLst/>
                    <a:cxnLst/>
                    <a:rect l="l" t="t" r="r" b="b"/>
                    <a:pathLst>
                      <a:path w="116280" h="237458" extrusionOk="0">
                        <a:moveTo>
                          <a:pt x="1885" y="237458"/>
                        </a:moveTo>
                        <a:cubicBezTo>
                          <a:pt x="-7735" y="193167"/>
                          <a:pt x="21126" y="150400"/>
                          <a:pt x="50748" y="116014"/>
                        </a:cubicBezTo>
                        <a:cubicBezTo>
                          <a:pt x="80371" y="81725"/>
                          <a:pt x="113994" y="45244"/>
                          <a:pt x="116280" y="0"/>
                        </a:cubicBezTo>
                      </a:path>
                    </a:pathLst>
                  </a:custGeom>
                  <a:noFill/>
                  <a:ln w="36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35"/>
                  <p:cNvSpPr/>
                  <p:nvPr/>
                </p:nvSpPr>
                <p:spPr>
                  <a:xfrm flipH="1">
                    <a:off x="1426918" y="1917404"/>
                    <a:ext cx="83877" cy="191092"/>
                  </a:xfrm>
                  <a:custGeom>
                    <a:avLst/>
                    <a:gdLst/>
                    <a:ahLst/>
                    <a:cxnLst/>
                    <a:rect l="l" t="t" r="r" b="b"/>
                    <a:pathLst>
                      <a:path w="96410" h="219646" extrusionOk="0">
                        <a:moveTo>
                          <a:pt x="17734" y="0"/>
                        </a:moveTo>
                        <a:cubicBezTo>
                          <a:pt x="-2364" y="38767"/>
                          <a:pt x="-5602" y="85916"/>
                          <a:pt x="9161" y="126968"/>
                        </a:cubicBezTo>
                        <a:cubicBezTo>
                          <a:pt x="23830" y="168021"/>
                          <a:pt x="56215" y="202502"/>
                          <a:pt x="96410" y="219646"/>
                        </a:cubicBezTo>
                      </a:path>
                    </a:pathLst>
                  </a:custGeom>
                  <a:noFill/>
                  <a:ln w="259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35"/>
                  <p:cNvSpPr/>
                  <p:nvPr/>
                </p:nvSpPr>
                <p:spPr>
                  <a:xfrm flipH="1">
                    <a:off x="1446640" y="1874898"/>
                    <a:ext cx="72177" cy="51669"/>
                  </a:xfrm>
                  <a:custGeom>
                    <a:avLst/>
                    <a:gdLst/>
                    <a:ahLst/>
                    <a:cxnLst/>
                    <a:rect l="l" t="t" r="r" b="b"/>
                    <a:pathLst>
                      <a:path w="82962" h="59390" extrusionOk="0">
                        <a:moveTo>
                          <a:pt x="0" y="0"/>
                        </a:moveTo>
                        <a:cubicBezTo>
                          <a:pt x="10573" y="35052"/>
                          <a:pt x="46482" y="60674"/>
                          <a:pt x="82963" y="59341"/>
                        </a:cubicBezTo>
                      </a:path>
                    </a:pathLst>
                  </a:custGeom>
                  <a:noFill/>
                  <a:ln w="259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35"/>
                  <p:cNvSpPr/>
                  <p:nvPr/>
                </p:nvSpPr>
                <p:spPr>
                  <a:xfrm flipH="1">
                    <a:off x="1157038" y="2060747"/>
                    <a:ext cx="182639" cy="61379"/>
                  </a:xfrm>
                  <a:custGeom>
                    <a:avLst/>
                    <a:gdLst/>
                    <a:ahLst/>
                    <a:cxnLst/>
                    <a:rect l="l" t="t" r="r" b="b"/>
                    <a:pathLst>
                      <a:path w="209930" h="70551" extrusionOk="0">
                        <a:moveTo>
                          <a:pt x="0" y="0"/>
                        </a:moveTo>
                        <a:cubicBezTo>
                          <a:pt x="23051" y="31623"/>
                          <a:pt x="57245" y="54959"/>
                          <a:pt x="95155" y="64961"/>
                        </a:cubicBezTo>
                        <a:cubicBezTo>
                          <a:pt x="133064" y="74962"/>
                          <a:pt x="174308" y="71438"/>
                          <a:pt x="209931" y="55245"/>
                        </a:cubicBezTo>
                      </a:path>
                    </a:pathLst>
                  </a:custGeom>
                  <a:noFill/>
                  <a:ln w="259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5"/>
                  <p:cNvSpPr/>
                  <p:nvPr/>
                </p:nvSpPr>
                <p:spPr>
                  <a:xfrm flipH="1">
                    <a:off x="960726" y="2090162"/>
                    <a:ext cx="152340" cy="120224"/>
                  </a:xfrm>
                  <a:custGeom>
                    <a:avLst/>
                    <a:gdLst/>
                    <a:ahLst/>
                    <a:cxnLst/>
                    <a:rect l="l" t="t" r="r" b="b"/>
                    <a:pathLst>
                      <a:path w="175104" h="138189" extrusionOk="0">
                        <a:moveTo>
                          <a:pt x="174981" y="0"/>
                        </a:moveTo>
                        <a:cubicBezTo>
                          <a:pt x="176981" y="41053"/>
                          <a:pt x="154502" y="81153"/>
                          <a:pt x="121450" y="105537"/>
                        </a:cubicBezTo>
                        <a:cubicBezTo>
                          <a:pt x="88398" y="129921"/>
                          <a:pt x="46012" y="139637"/>
                          <a:pt x="4959" y="138017"/>
                        </a:cubicBezTo>
                        <a:cubicBezTo>
                          <a:pt x="2483" y="137922"/>
                          <a:pt x="-1041" y="136112"/>
                          <a:pt x="292" y="133921"/>
                        </a:cubicBezTo>
                      </a:path>
                    </a:pathLst>
                  </a:custGeom>
                  <a:noFill/>
                  <a:ln w="259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5"/>
                  <p:cNvSpPr/>
                  <p:nvPr/>
                </p:nvSpPr>
                <p:spPr>
                  <a:xfrm flipH="1">
                    <a:off x="965776" y="1873903"/>
                    <a:ext cx="87461" cy="145184"/>
                  </a:xfrm>
                  <a:custGeom>
                    <a:avLst/>
                    <a:gdLst/>
                    <a:ahLst/>
                    <a:cxnLst/>
                    <a:rect l="l" t="t" r="r" b="b"/>
                    <a:pathLst>
                      <a:path w="100530" h="166878" extrusionOk="0">
                        <a:moveTo>
                          <a:pt x="0" y="0"/>
                        </a:moveTo>
                        <a:cubicBezTo>
                          <a:pt x="62865" y="28385"/>
                          <a:pt x="104680" y="98012"/>
                          <a:pt x="100203" y="166878"/>
                        </a:cubicBezTo>
                      </a:path>
                    </a:pathLst>
                  </a:custGeom>
                  <a:noFill/>
                  <a:ln w="259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35"/>
                  <p:cNvSpPr/>
                  <p:nvPr/>
                </p:nvSpPr>
                <p:spPr>
                  <a:xfrm flipH="1">
                    <a:off x="1146846" y="1881774"/>
                    <a:ext cx="182639" cy="103336"/>
                  </a:xfrm>
                  <a:custGeom>
                    <a:avLst/>
                    <a:gdLst/>
                    <a:ahLst/>
                    <a:cxnLst/>
                    <a:rect l="l" t="t" r="r" b="b"/>
                    <a:pathLst>
                      <a:path w="209930" h="118777" extrusionOk="0">
                        <a:moveTo>
                          <a:pt x="0" y="0"/>
                        </a:moveTo>
                        <a:cubicBezTo>
                          <a:pt x="15621" y="40481"/>
                          <a:pt x="45910" y="75057"/>
                          <a:pt x="83915" y="95917"/>
                        </a:cubicBezTo>
                        <a:cubicBezTo>
                          <a:pt x="121920" y="116777"/>
                          <a:pt x="167354" y="123730"/>
                          <a:pt x="209931" y="115253"/>
                        </a:cubicBezTo>
                      </a:path>
                    </a:pathLst>
                  </a:custGeom>
                  <a:noFill/>
                  <a:ln w="259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5"/>
                  <p:cNvSpPr/>
                  <p:nvPr/>
                </p:nvSpPr>
                <p:spPr>
                  <a:xfrm flipH="1">
                    <a:off x="1199397" y="1980790"/>
                    <a:ext cx="16242" cy="79967"/>
                  </a:xfrm>
                  <a:custGeom>
                    <a:avLst/>
                    <a:gdLst/>
                    <a:ahLst/>
                    <a:cxnLst/>
                    <a:rect l="l" t="t" r="r" b="b"/>
                    <a:pathLst>
                      <a:path w="18669" h="91916" extrusionOk="0">
                        <a:moveTo>
                          <a:pt x="18669" y="91916"/>
                        </a:moveTo>
                        <a:lnTo>
                          <a:pt x="0" y="0"/>
                        </a:lnTo>
                      </a:path>
                    </a:pathLst>
                  </a:custGeom>
                  <a:noFill/>
                  <a:ln w="259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5"/>
                  <p:cNvSpPr/>
                  <p:nvPr/>
                </p:nvSpPr>
                <p:spPr>
                  <a:xfrm flipH="1">
                    <a:off x="1126219" y="1814768"/>
                    <a:ext cx="150984" cy="58395"/>
                  </a:xfrm>
                  <a:custGeom>
                    <a:avLst/>
                    <a:gdLst/>
                    <a:ahLst/>
                    <a:cxnLst/>
                    <a:rect l="l" t="t" r="r" b="b"/>
                    <a:pathLst>
                      <a:path w="173545" h="67121" extrusionOk="0">
                        <a:moveTo>
                          <a:pt x="0" y="1971"/>
                        </a:moveTo>
                        <a:cubicBezTo>
                          <a:pt x="63817" y="-7554"/>
                          <a:pt x="131731" y="17973"/>
                          <a:pt x="173545" y="67122"/>
                        </a:cubicBezTo>
                      </a:path>
                    </a:pathLst>
                  </a:custGeom>
                  <a:noFill/>
                  <a:ln w="259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5"/>
                  <p:cNvSpPr/>
                  <p:nvPr/>
                </p:nvSpPr>
                <p:spPr>
                  <a:xfrm flipH="1">
                    <a:off x="979568" y="1961070"/>
                    <a:ext cx="74415" cy="44168"/>
                  </a:xfrm>
                  <a:custGeom>
                    <a:avLst/>
                    <a:gdLst/>
                    <a:ahLst/>
                    <a:cxnLst/>
                    <a:rect l="l" t="t" r="r" b="b"/>
                    <a:pathLst>
                      <a:path w="85534" h="50768" extrusionOk="0">
                        <a:moveTo>
                          <a:pt x="85535" y="0"/>
                        </a:moveTo>
                        <a:cubicBezTo>
                          <a:pt x="57721" y="18002"/>
                          <a:pt x="29146" y="34957"/>
                          <a:pt x="0" y="50768"/>
                        </a:cubicBezTo>
                      </a:path>
                    </a:pathLst>
                  </a:custGeom>
                  <a:noFill/>
                  <a:ln w="25900"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5"/>
                  <p:cNvSpPr/>
                  <p:nvPr/>
                </p:nvSpPr>
                <p:spPr>
                  <a:xfrm flipH="1">
                    <a:off x="1380022" y="2074751"/>
                    <a:ext cx="65465" cy="65465"/>
                  </a:xfrm>
                  <a:custGeom>
                    <a:avLst/>
                    <a:gdLst/>
                    <a:ahLst/>
                    <a:cxnLst/>
                    <a:rect l="l" t="t" r="r" b="b"/>
                    <a:pathLst>
                      <a:path w="75247" h="75247" extrusionOk="0">
                        <a:moveTo>
                          <a:pt x="75247" y="37624"/>
                        </a:moveTo>
                        <a:cubicBezTo>
                          <a:pt x="75247" y="58403"/>
                          <a:pt x="58403" y="75247"/>
                          <a:pt x="37624" y="75247"/>
                        </a:cubicBezTo>
                        <a:cubicBezTo>
                          <a:pt x="16845" y="75247"/>
                          <a:pt x="0" y="58403"/>
                          <a:pt x="0" y="37624"/>
                        </a:cubicBezTo>
                        <a:cubicBezTo>
                          <a:pt x="0" y="16845"/>
                          <a:pt x="16845" y="0"/>
                          <a:pt x="37624" y="0"/>
                        </a:cubicBezTo>
                        <a:cubicBezTo>
                          <a:pt x="58403" y="0"/>
                          <a:pt x="75247" y="16845"/>
                          <a:pt x="75247" y="376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5"/>
                  <p:cNvSpPr/>
                  <p:nvPr/>
                </p:nvSpPr>
                <p:spPr>
                  <a:xfrm flipH="1">
                    <a:off x="1393528" y="1894370"/>
                    <a:ext cx="65465" cy="65465"/>
                  </a:xfrm>
                  <a:custGeom>
                    <a:avLst/>
                    <a:gdLst/>
                    <a:ahLst/>
                    <a:cxnLst/>
                    <a:rect l="l" t="t" r="r" b="b"/>
                    <a:pathLst>
                      <a:path w="75247" h="75247" extrusionOk="0">
                        <a:moveTo>
                          <a:pt x="75247" y="37624"/>
                        </a:moveTo>
                        <a:cubicBezTo>
                          <a:pt x="75247" y="58403"/>
                          <a:pt x="58403" y="75247"/>
                          <a:pt x="37624" y="75247"/>
                        </a:cubicBezTo>
                        <a:cubicBezTo>
                          <a:pt x="16845" y="75247"/>
                          <a:pt x="0" y="58403"/>
                          <a:pt x="0" y="37624"/>
                        </a:cubicBezTo>
                        <a:cubicBezTo>
                          <a:pt x="0" y="16845"/>
                          <a:pt x="16845" y="0"/>
                          <a:pt x="37624" y="0"/>
                        </a:cubicBezTo>
                        <a:cubicBezTo>
                          <a:pt x="58403" y="0"/>
                          <a:pt x="75247" y="16845"/>
                          <a:pt x="75247" y="376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5"/>
                  <p:cNvSpPr/>
                  <p:nvPr/>
                </p:nvSpPr>
                <p:spPr>
                  <a:xfrm flipH="1">
                    <a:off x="1298821" y="2016088"/>
                    <a:ext cx="65465" cy="65465"/>
                  </a:xfrm>
                  <a:custGeom>
                    <a:avLst/>
                    <a:gdLst/>
                    <a:ahLst/>
                    <a:cxnLst/>
                    <a:rect l="l" t="t" r="r" b="b"/>
                    <a:pathLst>
                      <a:path w="75247" h="75247" extrusionOk="0">
                        <a:moveTo>
                          <a:pt x="75248" y="37624"/>
                        </a:moveTo>
                        <a:cubicBezTo>
                          <a:pt x="75248" y="58403"/>
                          <a:pt x="58403" y="75247"/>
                          <a:pt x="37624" y="75247"/>
                        </a:cubicBezTo>
                        <a:cubicBezTo>
                          <a:pt x="16845" y="75247"/>
                          <a:pt x="0" y="58403"/>
                          <a:pt x="0" y="37624"/>
                        </a:cubicBezTo>
                        <a:cubicBezTo>
                          <a:pt x="0" y="16845"/>
                          <a:pt x="16845" y="0"/>
                          <a:pt x="37624" y="0"/>
                        </a:cubicBezTo>
                        <a:cubicBezTo>
                          <a:pt x="58403" y="0"/>
                          <a:pt x="75248" y="16845"/>
                          <a:pt x="75248" y="376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5"/>
                  <p:cNvSpPr/>
                  <p:nvPr/>
                </p:nvSpPr>
                <p:spPr>
                  <a:xfrm flipH="1">
                    <a:off x="1113965" y="2074751"/>
                    <a:ext cx="65465" cy="65465"/>
                  </a:xfrm>
                  <a:custGeom>
                    <a:avLst/>
                    <a:gdLst/>
                    <a:ahLst/>
                    <a:cxnLst/>
                    <a:rect l="l" t="t" r="r" b="b"/>
                    <a:pathLst>
                      <a:path w="75247" h="75247" extrusionOk="0">
                        <a:moveTo>
                          <a:pt x="75247" y="37624"/>
                        </a:moveTo>
                        <a:cubicBezTo>
                          <a:pt x="75247" y="58403"/>
                          <a:pt x="58403" y="75247"/>
                          <a:pt x="37624" y="75247"/>
                        </a:cubicBezTo>
                        <a:cubicBezTo>
                          <a:pt x="16845" y="75247"/>
                          <a:pt x="0" y="58403"/>
                          <a:pt x="0" y="37624"/>
                        </a:cubicBezTo>
                        <a:cubicBezTo>
                          <a:pt x="0" y="16845"/>
                          <a:pt x="16844" y="0"/>
                          <a:pt x="37624" y="0"/>
                        </a:cubicBezTo>
                        <a:cubicBezTo>
                          <a:pt x="58403" y="0"/>
                          <a:pt x="75247" y="16845"/>
                          <a:pt x="75247" y="376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35"/>
                  <p:cNvSpPr/>
                  <p:nvPr/>
                </p:nvSpPr>
                <p:spPr>
                  <a:xfrm flipH="1">
                    <a:off x="1086871" y="2155952"/>
                    <a:ext cx="65465" cy="65465"/>
                  </a:xfrm>
                  <a:custGeom>
                    <a:avLst/>
                    <a:gdLst/>
                    <a:ahLst/>
                    <a:cxnLst/>
                    <a:rect l="l" t="t" r="r" b="b"/>
                    <a:pathLst>
                      <a:path w="75247" h="75247" extrusionOk="0">
                        <a:moveTo>
                          <a:pt x="75247" y="37624"/>
                        </a:moveTo>
                        <a:cubicBezTo>
                          <a:pt x="75247" y="58403"/>
                          <a:pt x="58403" y="75247"/>
                          <a:pt x="37624" y="75247"/>
                        </a:cubicBezTo>
                        <a:cubicBezTo>
                          <a:pt x="16845" y="75247"/>
                          <a:pt x="0" y="58403"/>
                          <a:pt x="0" y="37624"/>
                        </a:cubicBezTo>
                        <a:cubicBezTo>
                          <a:pt x="0" y="16845"/>
                          <a:pt x="16844" y="0"/>
                          <a:pt x="37624" y="0"/>
                        </a:cubicBezTo>
                        <a:cubicBezTo>
                          <a:pt x="58402" y="0"/>
                          <a:pt x="75247" y="16845"/>
                          <a:pt x="75247" y="376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35"/>
                  <p:cNvSpPr/>
                  <p:nvPr/>
                </p:nvSpPr>
                <p:spPr>
                  <a:xfrm flipH="1">
                    <a:off x="942615" y="2061245"/>
                    <a:ext cx="65465" cy="65465"/>
                  </a:xfrm>
                  <a:custGeom>
                    <a:avLst/>
                    <a:gdLst/>
                    <a:ahLst/>
                    <a:cxnLst/>
                    <a:rect l="l" t="t" r="r" b="b"/>
                    <a:pathLst>
                      <a:path w="75247" h="75247" extrusionOk="0">
                        <a:moveTo>
                          <a:pt x="75247" y="37624"/>
                        </a:moveTo>
                        <a:cubicBezTo>
                          <a:pt x="75247" y="58403"/>
                          <a:pt x="58403" y="75247"/>
                          <a:pt x="37624" y="75247"/>
                        </a:cubicBezTo>
                        <a:cubicBezTo>
                          <a:pt x="16845" y="75247"/>
                          <a:pt x="0" y="58403"/>
                          <a:pt x="0" y="37624"/>
                        </a:cubicBezTo>
                        <a:cubicBezTo>
                          <a:pt x="0" y="16845"/>
                          <a:pt x="16844" y="0"/>
                          <a:pt x="37624" y="0"/>
                        </a:cubicBezTo>
                        <a:cubicBezTo>
                          <a:pt x="58403" y="0"/>
                          <a:pt x="75247" y="16845"/>
                          <a:pt x="75247" y="376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5"/>
                  <p:cNvSpPr/>
                  <p:nvPr/>
                </p:nvSpPr>
                <p:spPr>
                  <a:xfrm flipH="1">
                    <a:off x="1091428" y="1939444"/>
                    <a:ext cx="65465" cy="65465"/>
                  </a:xfrm>
                  <a:custGeom>
                    <a:avLst/>
                    <a:gdLst/>
                    <a:ahLst/>
                    <a:cxnLst/>
                    <a:rect l="l" t="t" r="r" b="b"/>
                    <a:pathLst>
                      <a:path w="75247" h="75247" extrusionOk="0">
                        <a:moveTo>
                          <a:pt x="75247" y="37624"/>
                        </a:moveTo>
                        <a:cubicBezTo>
                          <a:pt x="75247" y="58388"/>
                          <a:pt x="58388" y="75247"/>
                          <a:pt x="37624" y="75247"/>
                        </a:cubicBezTo>
                        <a:cubicBezTo>
                          <a:pt x="16859" y="75247"/>
                          <a:pt x="0" y="58388"/>
                          <a:pt x="0" y="37624"/>
                        </a:cubicBezTo>
                        <a:cubicBezTo>
                          <a:pt x="0" y="16859"/>
                          <a:pt x="16859" y="0"/>
                          <a:pt x="37624" y="0"/>
                        </a:cubicBezTo>
                        <a:cubicBezTo>
                          <a:pt x="58388" y="0"/>
                          <a:pt x="75247" y="16859"/>
                          <a:pt x="75247" y="376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5"/>
                  <p:cNvSpPr/>
                  <p:nvPr/>
                </p:nvSpPr>
                <p:spPr>
                  <a:xfrm flipH="1">
                    <a:off x="1244798" y="1781599"/>
                    <a:ext cx="65465" cy="65465"/>
                  </a:xfrm>
                  <a:custGeom>
                    <a:avLst/>
                    <a:gdLst/>
                    <a:ahLst/>
                    <a:cxnLst/>
                    <a:rect l="l" t="t" r="r" b="b"/>
                    <a:pathLst>
                      <a:path w="75247" h="75247" extrusionOk="0">
                        <a:moveTo>
                          <a:pt x="75248" y="37624"/>
                        </a:moveTo>
                        <a:cubicBezTo>
                          <a:pt x="75248" y="58388"/>
                          <a:pt x="58388" y="75248"/>
                          <a:pt x="37624" y="75248"/>
                        </a:cubicBezTo>
                        <a:cubicBezTo>
                          <a:pt x="16859" y="75248"/>
                          <a:pt x="0" y="58388"/>
                          <a:pt x="0" y="37624"/>
                        </a:cubicBezTo>
                        <a:cubicBezTo>
                          <a:pt x="0" y="16859"/>
                          <a:pt x="16859" y="0"/>
                          <a:pt x="37624" y="0"/>
                        </a:cubicBezTo>
                        <a:cubicBezTo>
                          <a:pt x="58483" y="0"/>
                          <a:pt x="75248" y="16859"/>
                          <a:pt x="75248" y="376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5"/>
                  <p:cNvSpPr/>
                  <p:nvPr/>
                </p:nvSpPr>
                <p:spPr>
                  <a:xfrm flipH="1">
                    <a:off x="1036069" y="1672144"/>
                    <a:ext cx="155790" cy="155790"/>
                  </a:xfrm>
                  <a:custGeom>
                    <a:avLst/>
                    <a:gdLst/>
                    <a:ahLst/>
                    <a:cxnLst/>
                    <a:rect l="l" t="t" r="r" b="b"/>
                    <a:pathLst>
                      <a:path w="179069" h="179069" extrusionOk="0">
                        <a:moveTo>
                          <a:pt x="89535" y="0"/>
                        </a:moveTo>
                        <a:lnTo>
                          <a:pt x="106680" y="48196"/>
                        </a:lnTo>
                        <a:lnTo>
                          <a:pt x="152876" y="26289"/>
                        </a:lnTo>
                        <a:lnTo>
                          <a:pt x="130873" y="72390"/>
                        </a:lnTo>
                        <a:lnTo>
                          <a:pt x="179070" y="89535"/>
                        </a:lnTo>
                        <a:lnTo>
                          <a:pt x="130873" y="106680"/>
                        </a:lnTo>
                        <a:lnTo>
                          <a:pt x="152876" y="152876"/>
                        </a:lnTo>
                        <a:lnTo>
                          <a:pt x="106680" y="130969"/>
                        </a:lnTo>
                        <a:lnTo>
                          <a:pt x="89535" y="179070"/>
                        </a:lnTo>
                        <a:lnTo>
                          <a:pt x="72390" y="130969"/>
                        </a:lnTo>
                        <a:lnTo>
                          <a:pt x="26194" y="152876"/>
                        </a:lnTo>
                        <a:lnTo>
                          <a:pt x="48101" y="106680"/>
                        </a:lnTo>
                        <a:lnTo>
                          <a:pt x="0" y="89535"/>
                        </a:lnTo>
                        <a:lnTo>
                          <a:pt x="48101" y="72390"/>
                        </a:lnTo>
                        <a:lnTo>
                          <a:pt x="26194" y="26289"/>
                        </a:lnTo>
                        <a:lnTo>
                          <a:pt x="72390" y="481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35"/>
                  <p:cNvSpPr/>
                  <p:nvPr/>
                </p:nvSpPr>
                <p:spPr>
                  <a:xfrm flipH="1">
                    <a:off x="1549287" y="1865203"/>
                    <a:ext cx="189186" cy="189103"/>
                  </a:xfrm>
                  <a:custGeom>
                    <a:avLst/>
                    <a:gdLst/>
                    <a:ahLst/>
                    <a:cxnLst/>
                    <a:rect l="l" t="t" r="r" b="b"/>
                    <a:pathLst>
                      <a:path w="217455" h="217360" extrusionOk="0">
                        <a:moveTo>
                          <a:pt x="108680" y="0"/>
                        </a:moveTo>
                        <a:lnTo>
                          <a:pt x="129540" y="58483"/>
                        </a:lnTo>
                        <a:lnTo>
                          <a:pt x="185547" y="31814"/>
                        </a:lnTo>
                        <a:lnTo>
                          <a:pt x="158877" y="87916"/>
                        </a:lnTo>
                        <a:lnTo>
                          <a:pt x="217456" y="108680"/>
                        </a:lnTo>
                        <a:lnTo>
                          <a:pt x="158877" y="129540"/>
                        </a:lnTo>
                        <a:lnTo>
                          <a:pt x="185547" y="185547"/>
                        </a:lnTo>
                        <a:lnTo>
                          <a:pt x="129540" y="158877"/>
                        </a:lnTo>
                        <a:lnTo>
                          <a:pt x="108680" y="217361"/>
                        </a:lnTo>
                        <a:lnTo>
                          <a:pt x="87916" y="158877"/>
                        </a:lnTo>
                        <a:lnTo>
                          <a:pt x="31813" y="185547"/>
                        </a:lnTo>
                        <a:lnTo>
                          <a:pt x="58483" y="129540"/>
                        </a:lnTo>
                        <a:lnTo>
                          <a:pt x="0" y="108680"/>
                        </a:lnTo>
                        <a:lnTo>
                          <a:pt x="58483" y="87916"/>
                        </a:lnTo>
                        <a:lnTo>
                          <a:pt x="31813" y="31814"/>
                        </a:lnTo>
                        <a:lnTo>
                          <a:pt x="87916" y="5848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35"/>
                  <p:cNvSpPr/>
                  <p:nvPr/>
                </p:nvSpPr>
                <p:spPr>
                  <a:xfrm flipH="1">
                    <a:off x="1697527" y="1382141"/>
                    <a:ext cx="849143" cy="289654"/>
                  </a:xfrm>
                  <a:custGeom>
                    <a:avLst/>
                    <a:gdLst/>
                    <a:ahLst/>
                    <a:cxnLst/>
                    <a:rect l="l" t="t" r="r" b="b"/>
                    <a:pathLst>
                      <a:path w="976026" h="332936" extrusionOk="0">
                        <a:moveTo>
                          <a:pt x="0" y="0"/>
                        </a:moveTo>
                        <a:cubicBezTo>
                          <a:pt x="81915" y="155067"/>
                          <a:pt x="300133" y="219075"/>
                          <a:pt x="452819" y="132874"/>
                        </a:cubicBezTo>
                        <a:cubicBezTo>
                          <a:pt x="489680" y="233458"/>
                          <a:pt x="583120" y="311086"/>
                          <a:pt x="688753" y="328898"/>
                        </a:cubicBezTo>
                        <a:cubicBezTo>
                          <a:pt x="794385" y="346805"/>
                          <a:pt x="908114" y="304133"/>
                          <a:pt x="976027" y="221361"/>
                        </a:cubicBezTo>
                      </a:path>
                    </a:pathLst>
                  </a:custGeom>
                  <a:noFill/>
                  <a:ln w="20000" cap="rnd" cmpd="sng">
                    <a:solidFill>
                      <a:srgbClr val="341C1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35"/>
                  <p:cNvSpPr/>
                  <p:nvPr/>
                </p:nvSpPr>
                <p:spPr>
                  <a:xfrm flipH="1">
                    <a:off x="457723" y="4050085"/>
                    <a:ext cx="847900" cy="423867"/>
                  </a:xfrm>
                  <a:custGeom>
                    <a:avLst/>
                    <a:gdLst/>
                    <a:ahLst/>
                    <a:cxnLst/>
                    <a:rect l="l" t="t" r="r" b="b"/>
                    <a:pathLst>
                      <a:path w="974598" h="487203" extrusionOk="0">
                        <a:moveTo>
                          <a:pt x="7429" y="0"/>
                        </a:moveTo>
                        <a:cubicBezTo>
                          <a:pt x="2572" y="23527"/>
                          <a:pt x="0" y="47720"/>
                          <a:pt x="0" y="72485"/>
                        </a:cubicBezTo>
                        <a:cubicBezTo>
                          <a:pt x="0" y="301562"/>
                          <a:pt x="218218" y="487204"/>
                          <a:pt x="487299" y="487204"/>
                        </a:cubicBezTo>
                        <a:cubicBezTo>
                          <a:pt x="756476" y="487204"/>
                          <a:pt x="974598" y="301466"/>
                          <a:pt x="974598" y="72485"/>
                        </a:cubicBezTo>
                        <a:cubicBezTo>
                          <a:pt x="974598" y="47720"/>
                          <a:pt x="972026" y="23527"/>
                          <a:pt x="967169" y="0"/>
                        </a:cubicBezTo>
                        <a:lnTo>
                          <a:pt x="742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35"/>
                  <p:cNvSpPr/>
                  <p:nvPr/>
                </p:nvSpPr>
                <p:spPr>
                  <a:xfrm flipH="1">
                    <a:off x="1273730" y="4045610"/>
                    <a:ext cx="650013" cy="290864"/>
                  </a:xfrm>
                  <a:custGeom>
                    <a:avLst/>
                    <a:gdLst/>
                    <a:ahLst/>
                    <a:cxnLst/>
                    <a:rect l="l" t="t" r="r" b="b"/>
                    <a:pathLst>
                      <a:path w="747141" h="334327" extrusionOk="0">
                        <a:moveTo>
                          <a:pt x="0" y="0"/>
                        </a:moveTo>
                        <a:cubicBezTo>
                          <a:pt x="20669" y="188023"/>
                          <a:pt x="180022" y="334328"/>
                          <a:pt x="373571" y="334328"/>
                        </a:cubicBezTo>
                        <a:cubicBezTo>
                          <a:pt x="567118" y="334328"/>
                          <a:pt x="726376" y="188023"/>
                          <a:pt x="747141"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35"/>
                  <p:cNvSpPr/>
                  <p:nvPr/>
                </p:nvSpPr>
                <p:spPr>
                  <a:xfrm flipH="1">
                    <a:off x="1869952" y="2648542"/>
                    <a:ext cx="146426" cy="117423"/>
                  </a:xfrm>
                  <a:custGeom>
                    <a:avLst/>
                    <a:gdLst/>
                    <a:ahLst/>
                    <a:cxnLst/>
                    <a:rect l="l" t="t" r="r" b="b"/>
                    <a:pathLst>
                      <a:path w="168306" h="134969" extrusionOk="0">
                        <a:moveTo>
                          <a:pt x="0" y="0"/>
                        </a:moveTo>
                        <a:cubicBezTo>
                          <a:pt x="23050" y="72676"/>
                          <a:pt x="92393" y="128302"/>
                          <a:pt x="168307" y="134969"/>
                        </a:cubicBezTo>
                      </a:path>
                    </a:pathLst>
                  </a:custGeom>
                  <a:noFill/>
                  <a:ln w="333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4" name="Google Shape;484;p35"/>
                  <p:cNvGrpSpPr/>
                  <p:nvPr/>
                </p:nvGrpSpPr>
                <p:grpSpPr>
                  <a:xfrm>
                    <a:off x="1471257" y="4073700"/>
                    <a:ext cx="252882" cy="149143"/>
                    <a:chOff x="1471257" y="3921300"/>
                    <a:chExt cx="252882" cy="149143"/>
                  </a:xfrm>
                </p:grpSpPr>
                <p:sp>
                  <p:nvSpPr>
                    <p:cNvPr id="485" name="Google Shape;485;p35"/>
                    <p:cNvSpPr/>
                    <p:nvPr/>
                  </p:nvSpPr>
                  <p:spPr>
                    <a:xfrm flipH="1">
                      <a:off x="1613275" y="3959497"/>
                      <a:ext cx="110864" cy="110946"/>
                    </a:xfrm>
                    <a:custGeom>
                      <a:avLst/>
                      <a:gdLst/>
                      <a:ahLst/>
                      <a:cxnLst/>
                      <a:rect l="l" t="t" r="r" b="b"/>
                      <a:pathLst>
                        <a:path w="127444" h="127539" extrusionOk="0">
                          <a:moveTo>
                            <a:pt x="63722" y="0"/>
                          </a:moveTo>
                          <a:lnTo>
                            <a:pt x="86296" y="41243"/>
                          </a:lnTo>
                          <a:lnTo>
                            <a:pt x="127445" y="63722"/>
                          </a:lnTo>
                          <a:lnTo>
                            <a:pt x="86296" y="86296"/>
                          </a:lnTo>
                          <a:lnTo>
                            <a:pt x="63722" y="127540"/>
                          </a:lnTo>
                          <a:lnTo>
                            <a:pt x="41148" y="86296"/>
                          </a:lnTo>
                          <a:lnTo>
                            <a:pt x="0" y="63722"/>
                          </a:lnTo>
                          <a:lnTo>
                            <a:pt x="41148" y="412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35"/>
                    <p:cNvSpPr/>
                    <p:nvPr/>
                  </p:nvSpPr>
                  <p:spPr>
                    <a:xfrm flipH="1">
                      <a:off x="1471257" y="3921300"/>
                      <a:ext cx="79211" cy="79129"/>
                    </a:xfrm>
                    <a:custGeom>
                      <a:avLst/>
                      <a:gdLst/>
                      <a:ahLst/>
                      <a:cxnLst/>
                      <a:rect l="l" t="t" r="r" b="b"/>
                      <a:pathLst>
                        <a:path w="91058" h="90963" extrusionOk="0">
                          <a:moveTo>
                            <a:pt x="45529" y="0"/>
                          </a:moveTo>
                          <a:lnTo>
                            <a:pt x="61627" y="29337"/>
                          </a:lnTo>
                          <a:lnTo>
                            <a:pt x="91059" y="45434"/>
                          </a:lnTo>
                          <a:lnTo>
                            <a:pt x="61627" y="61532"/>
                          </a:lnTo>
                          <a:lnTo>
                            <a:pt x="45529" y="90964"/>
                          </a:lnTo>
                          <a:lnTo>
                            <a:pt x="29432" y="61532"/>
                          </a:lnTo>
                          <a:lnTo>
                            <a:pt x="0" y="45434"/>
                          </a:lnTo>
                          <a:lnTo>
                            <a:pt x="29432" y="2933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7" name="Google Shape;487;p35"/>
                  <p:cNvGrpSpPr/>
                  <p:nvPr/>
                </p:nvGrpSpPr>
                <p:grpSpPr>
                  <a:xfrm>
                    <a:off x="672008" y="4135843"/>
                    <a:ext cx="452238" cy="218248"/>
                    <a:chOff x="672008" y="3983443"/>
                    <a:chExt cx="452238" cy="218248"/>
                  </a:xfrm>
                </p:grpSpPr>
                <p:sp>
                  <p:nvSpPr>
                    <p:cNvPr id="488" name="Google Shape;488;p35"/>
                    <p:cNvSpPr/>
                    <p:nvPr/>
                  </p:nvSpPr>
                  <p:spPr>
                    <a:xfrm flipH="1">
                      <a:off x="764892" y="4017664"/>
                      <a:ext cx="184027" cy="184027"/>
                    </a:xfrm>
                    <a:custGeom>
                      <a:avLst/>
                      <a:gdLst/>
                      <a:ahLst/>
                      <a:cxnLst/>
                      <a:rect l="l" t="t" r="r" b="b"/>
                      <a:pathLst>
                        <a:path w="211550" h="211550" extrusionOk="0">
                          <a:moveTo>
                            <a:pt x="105727" y="0"/>
                          </a:moveTo>
                          <a:lnTo>
                            <a:pt x="143161" y="68390"/>
                          </a:lnTo>
                          <a:lnTo>
                            <a:pt x="211550" y="105728"/>
                          </a:lnTo>
                          <a:lnTo>
                            <a:pt x="143161" y="143161"/>
                          </a:lnTo>
                          <a:lnTo>
                            <a:pt x="105727" y="211550"/>
                          </a:lnTo>
                          <a:lnTo>
                            <a:pt x="68389" y="143161"/>
                          </a:lnTo>
                          <a:lnTo>
                            <a:pt x="0" y="105728"/>
                          </a:lnTo>
                          <a:lnTo>
                            <a:pt x="68389" y="6839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35"/>
                    <p:cNvSpPr/>
                    <p:nvPr/>
                  </p:nvSpPr>
                  <p:spPr>
                    <a:xfrm flipH="1">
                      <a:off x="975434" y="3984686"/>
                      <a:ext cx="65126" cy="65126"/>
                    </a:xfrm>
                    <a:custGeom>
                      <a:avLst/>
                      <a:gdLst/>
                      <a:ahLst/>
                      <a:cxnLst/>
                      <a:rect l="l" t="t" r="r" b="b"/>
                      <a:pathLst>
                        <a:path w="74866" h="74866" extrusionOk="0">
                          <a:moveTo>
                            <a:pt x="37433" y="0"/>
                          </a:moveTo>
                          <a:lnTo>
                            <a:pt x="50673" y="24193"/>
                          </a:lnTo>
                          <a:lnTo>
                            <a:pt x="74866" y="37433"/>
                          </a:lnTo>
                          <a:lnTo>
                            <a:pt x="50673" y="50673"/>
                          </a:lnTo>
                          <a:lnTo>
                            <a:pt x="37433" y="74866"/>
                          </a:lnTo>
                          <a:lnTo>
                            <a:pt x="24193" y="50673"/>
                          </a:lnTo>
                          <a:lnTo>
                            <a:pt x="0" y="37433"/>
                          </a:lnTo>
                          <a:lnTo>
                            <a:pt x="24193" y="2419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35"/>
                    <p:cNvSpPr/>
                    <p:nvPr/>
                  </p:nvSpPr>
                  <p:spPr>
                    <a:xfrm flipH="1">
                      <a:off x="672008" y="3983443"/>
                      <a:ext cx="67612" cy="67612"/>
                    </a:xfrm>
                    <a:custGeom>
                      <a:avLst/>
                      <a:gdLst/>
                      <a:ahLst/>
                      <a:cxnLst/>
                      <a:rect l="l" t="t" r="r" b="b"/>
                      <a:pathLst>
                        <a:path w="77724" h="77724" extrusionOk="0">
                          <a:moveTo>
                            <a:pt x="38862" y="0"/>
                          </a:moveTo>
                          <a:lnTo>
                            <a:pt x="52578" y="25051"/>
                          </a:lnTo>
                          <a:lnTo>
                            <a:pt x="77724" y="38862"/>
                          </a:lnTo>
                          <a:lnTo>
                            <a:pt x="52578" y="52578"/>
                          </a:lnTo>
                          <a:lnTo>
                            <a:pt x="38862" y="77724"/>
                          </a:lnTo>
                          <a:lnTo>
                            <a:pt x="25051" y="52578"/>
                          </a:lnTo>
                          <a:lnTo>
                            <a:pt x="0" y="38862"/>
                          </a:lnTo>
                          <a:lnTo>
                            <a:pt x="25051" y="2505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35"/>
                    <p:cNvSpPr/>
                    <p:nvPr/>
                  </p:nvSpPr>
                  <p:spPr>
                    <a:xfrm flipH="1">
                      <a:off x="1058624" y="4076906"/>
                      <a:ext cx="65623" cy="65540"/>
                    </a:xfrm>
                    <a:custGeom>
                      <a:avLst/>
                      <a:gdLst/>
                      <a:ahLst/>
                      <a:cxnLst/>
                      <a:rect l="l" t="t" r="r" b="b"/>
                      <a:pathLst>
                        <a:path w="75437" h="75342" extrusionOk="0">
                          <a:moveTo>
                            <a:pt x="37719" y="0"/>
                          </a:moveTo>
                          <a:lnTo>
                            <a:pt x="51054" y="24289"/>
                          </a:lnTo>
                          <a:lnTo>
                            <a:pt x="75438" y="37624"/>
                          </a:lnTo>
                          <a:lnTo>
                            <a:pt x="51054" y="50959"/>
                          </a:lnTo>
                          <a:lnTo>
                            <a:pt x="37719" y="75343"/>
                          </a:lnTo>
                          <a:lnTo>
                            <a:pt x="24384" y="50959"/>
                          </a:lnTo>
                          <a:lnTo>
                            <a:pt x="0" y="37624"/>
                          </a:lnTo>
                          <a:lnTo>
                            <a:pt x="24384" y="2428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492" name="Google Shape;492;p35"/>
                  <p:cNvCxnSpPr/>
                  <p:nvPr/>
                </p:nvCxnSpPr>
                <p:spPr>
                  <a:xfrm>
                    <a:off x="-188650" y="4038550"/>
                    <a:ext cx="4998900" cy="0"/>
                  </a:xfrm>
                  <a:prstGeom prst="straightConnector1">
                    <a:avLst/>
                  </a:prstGeom>
                  <a:noFill/>
                  <a:ln w="28575" cap="flat" cmpd="sng">
                    <a:solidFill>
                      <a:schemeClr val="dk1"/>
                    </a:solidFill>
                    <a:prstDash val="solid"/>
                    <a:round/>
                    <a:headEnd type="none" w="med" len="med"/>
                    <a:tailEnd type="none" w="med" len="med"/>
                  </a:ln>
                </p:spPr>
              </p:cxnSp>
            </p:grpSp>
            <p:grpSp>
              <p:nvGrpSpPr>
                <p:cNvPr id="493" name="Google Shape;493;p35"/>
                <p:cNvGrpSpPr/>
                <p:nvPr/>
              </p:nvGrpSpPr>
              <p:grpSpPr>
                <a:xfrm>
                  <a:off x="1769073" y="3535289"/>
                  <a:ext cx="266731" cy="143893"/>
                  <a:chOff x="1864323" y="3255039"/>
                  <a:chExt cx="266731" cy="143893"/>
                </a:xfrm>
              </p:grpSpPr>
              <p:sp>
                <p:nvSpPr>
                  <p:cNvPr id="494" name="Google Shape;494;p35"/>
                  <p:cNvSpPr/>
                  <p:nvPr/>
                </p:nvSpPr>
                <p:spPr>
                  <a:xfrm flipH="1">
                    <a:off x="2054328" y="3255039"/>
                    <a:ext cx="76726" cy="76726"/>
                  </a:xfrm>
                  <a:custGeom>
                    <a:avLst/>
                    <a:gdLst/>
                    <a:ahLst/>
                    <a:cxnLst/>
                    <a:rect l="l" t="t" r="r" b="b"/>
                    <a:pathLst>
                      <a:path w="88201" h="88201" extrusionOk="0">
                        <a:moveTo>
                          <a:pt x="88201" y="44101"/>
                        </a:moveTo>
                        <a:cubicBezTo>
                          <a:pt x="88201" y="68484"/>
                          <a:pt x="68485" y="88201"/>
                          <a:pt x="44101" y="88201"/>
                        </a:cubicBezTo>
                        <a:cubicBezTo>
                          <a:pt x="19717" y="88201"/>
                          <a:pt x="0" y="68484"/>
                          <a:pt x="0" y="44101"/>
                        </a:cubicBezTo>
                        <a:cubicBezTo>
                          <a:pt x="0" y="19717"/>
                          <a:pt x="19717" y="0"/>
                          <a:pt x="44101" y="0"/>
                        </a:cubicBezTo>
                        <a:cubicBezTo>
                          <a:pt x="68485" y="0"/>
                          <a:pt x="88201" y="19717"/>
                          <a:pt x="88201" y="4410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35"/>
                  <p:cNvSpPr/>
                  <p:nvPr/>
                </p:nvSpPr>
                <p:spPr>
                  <a:xfrm flipH="1">
                    <a:off x="1864323" y="3349377"/>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6" name="Google Shape;496;p35"/>
                <p:cNvGrpSpPr/>
                <p:nvPr/>
              </p:nvGrpSpPr>
              <p:grpSpPr>
                <a:xfrm rot="8100000">
                  <a:off x="288311" y="3602973"/>
                  <a:ext cx="266728" cy="143892"/>
                  <a:chOff x="1864323" y="3255039"/>
                  <a:chExt cx="266731" cy="143893"/>
                </a:xfrm>
              </p:grpSpPr>
              <p:sp>
                <p:nvSpPr>
                  <p:cNvPr id="497" name="Google Shape;497;p35"/>
                  <p:cNvSpPr/>
                  <p:nvPr/>
                </p:nvSpPr>
                <p:spPr>
                  <a:xfrm flipH="1">
                    <a:off x="2054319" y="3255039"/>
                    <a:ext cx="76735" cy="76735"/>
                  </a:xfrm>
                  <a:custGeom>
                    <a:avLst/>
                    <a:gdLst/>
                    <a:ahLst/>
                    <a:cxnLst/>
                    <a:rect l="l" t="t" r="r" b="b"/>
                    <a:pathLst>
                      <a:path w="88201" h="88201" extrusionOk="0">
                        <a:moveTo>
                          <a:pt x="88201" y="44101"/>
                        </a:moveTo>
                        <a:cubicBezTo>
                          <a:pt x="88201" y="68484"/>
                          <a:pt x="68485" y="88201"/>
                          <a:pt x="44101" y="88201"/>
                        </a:cubicBezTo>
                        <a:cubicBezTo>
                          <a:pt x="19717" y="88201"/>
                          <a:pt x="0" y="68484"/>
                          <a:pt x="0" y="44101"/>
                        </a:cubicBezTo>
                        <a:cubicBezTo>
                          <a:pt x="0" y="19717"/>
                          <a:pt x="19717" y="0"/>
                          <a:pt x="44101" y="0"/>
                        </a:cubicBezTo>
                        <a:cubicBezTo>
                          <a:pt x="68485" y="0"/>
                          <a:pt x="88201" y="19717"/>
                          <a:pt x="88201" y="4410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35"/>
                  <p:cNvSpPr/>
                  <p:nvPr/>
                </p:nvSpPr>
                <p:spPr>
                  <a:xfrm flipH="1">
                    <a:off x="1864323" y="3349377"/>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99" name="Google Shape;499;p35"/>
              <p:cNvGrpSpPr/>
              <p:nvPr/>
            </p:nvGrpSpPr>
            <p:grpSpPr>
              <a:xfrm flipH="1">
                <a:off x="2229808" y="3081448"/>
                <a:ext cx="633376" cy="682441"/>
                <a:chOff x="4280728" y="3793210"/>
                <a:chExt cx="728102" cy="784505"/>
              </a:xfrm>
            </p:grpSpPr>
            <p:sp>
              <p:nvSpPr>
                <p:cNvPr id="500" name="Google Shape;500;p35"/>
                <p:cNvSpPr/>
                <p:nvPr/>
              </p:nvSpPr>
              <p:spPr>
                <a:xfrm rot="-4804002">
                  <a:off x="4330267" y="3842749"/>
                  <a:ext cx="629024" cy="629024"/>
                </a:xfrm>
                <a:custGeom>
                  <a:avLst/>
                  <a:gdLst/>
                  <a:ahLst/>
                  <a:cxnLst/>
                  <a:rect l="l" t="t" r="r" b="b"/>
                  <a:pathLst>
                    <a:path w="629030" h="629030" extrusionOk="0">
                      <a:moveTo>
                        <a:pt x="629030" y="314515"/>
                      </a:moveTo>
                      <a:cubicBezTo>
                        <a:pt x="629030" y="488217"/>
                        <a:pt x="488217" y="629030"/>
                        <a:pt x="314515" y="629030"/>
                      </a:cubicBezTo>
                      <a:cubicBezTo>
                        <a:pt x="140813" y="629030"/>
                        <a:pt x="0" y="488217"/>
                        <a:pt x="0" y="314515"/>
                      </a:cubicBezTo>
                      <a:cubicBezTo>
                        <a:pt x="0" y="140813"/>
                        <a:pt x="140813" y="0"/>
                        <a:pt x="314515" y="0"/>
                      </a:cubicBezTo>
                      <a:cubicBezTo>
                        <a:pt x="488217" y="0"/>
                        <a:pt x="629030" y="140814"/>
                        <a:pt x="629030" y="3145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35"/>
                <p:cNvSpPr/>
                <p:nvPr/>
              </p:nvSpPr>
              <p:spPr>
                <a:xfrm>
                  <a:off x="4472654" y="4419600"/>
                  <a:ext cx="357568" cy="158115"/>
                </a:xfrm>
                <a:custGeom>
                  <a:avLst/>
                  <a:gdLst/>
                  <a:ahLst/>
                  <a:cxnLst/>
                  <a:rect l="l" t="t" r="r" b="b"/>
                  <a:pathLst>
                    <a:path w="357568" h="158115" extrusionOk="0">
                      <a:moveTo>
                        <a:pt x="230981" y="158115"/>
                      </a:moveTo>
                      <a:lnTo>
                        <a:pt x="126778" y="158115"/>
                      </a:lnTo>
                      <a:cubicBezTo>
                        <a:pt x="56769" y="158115"/>
                        <a:pt x="0" y="101346"/>
                        <a:pt x="0" y="31337"/>
                      </a:cubicBezTo>
                      <a:lnTo>
                        <a:pt x="0" y="0"/>
                      </a:lnTo>
                      <a:lnTo>
                        <a:pt x="357569" y="0"/>
                      </a:lnTo>
                      <a:lnTo>
                        <a:pt x="357569" y="31337"/>
                      </a:lnTo>
                      <a:cubicBezTo>
                        <a:pt x="357664" y="101346"/>
                        <a:pt x="300895" y="158115"/>
                        <a:pt x="230981" y="1581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35"/>
                <p:cNvSpPr/>
                <p:nvPr/>
              </p:nvSpPr>
              <p:spPr>
                <a:xfrm>
                  <a:off x="4516412" y="4009866"/>
                  <a:ext cx="272294" cy="433640"/>
                </a:xfrm>
                <a:custGeom>
                  <a:avLst/>
                  <a:gdLst/>
                  <a:ahLst/>
                  <a:cxnLst/>
                  <a:rect l="l" t="t" r="r" b="b"/>
                  <a:pathLst>
                    <a:path w="272294" h="433640" extrusionOk="0">
                      <a:moveTo>
                        <a:pt x="56540" y="433641"/>
                      </a:moveTo>
                      <a:cubicBezTo>
                        <a:pt x="82448" y="363537"/>
                        <a:pt x="93497" y="288480"/>
                        <a:pt x="91783" y="213899"/>
                      </a:cubicBezTo>
                      <a:cubicBezTo>
                        <a:pt x="90926" y="176942"/>
                        <a:pt x="87020" y="140176"/>
                        <a:pt x="80448" y="103886"/>
                      </a:cubicBezTo>
                      <a:cubicBezTo>
                        <a:pt x="74638" y="71786"/>
                        <a:pt x="69113" y="35210"/>
                        <a:pt x="46539" y="9874"/>
                      </a:cubicBezTo>
                      <a:cubicBezTo>
                        <a:pt x="42443" y="5302"/>
                        <a:pt x="37490" y="825"/>
                        <a:pt x="31299" y="158"/>
                      </a:cubicBezTo>
                      <a:cubicBezTo>
                        <a:pt x="-2800" y="-3557"/>
                        <a:pt x="-895" y="59213"/>
                        <a:pt x="724" y="78835"/>
                      </a:cubicBezTo>
                      <a:cubicBezTo>
                        <a:pt x="5201" y="134175"/>
                        <a:pt x="30061" y="187610"/>
                        <a:pt x="69590" y="226567"/>
                      </a:cubicBezTo>
                      <a:cubicBezTo>
                        <a:pt x="95783" y="252475"/>
                        <a:pt x="132740" y="275621"/>
                        <a:pt x="169697" y="258857"/>
                      </a:cubicBezTo>
                      <a:cubicBezTo>
                        <a:pt x="204654" y="242950"/>
                        <a:pt x="229991" y="212470"/>
                        <a:pt x="244850" y="177514"/>
                      </a:cubicBezTo>
                      <a:cubicBezTo>
                        <a:pt x="264185" y="132079"/>
                        <a:pt x="294284" y="51022"/>
                        <a:pt x="247231" y="12064"/>
                      </a:cubicBezTo>
                      <a:cubicBezTo>
                        <a:pt x="241421" y="7207"/>
                        <a:pt x="233515" y="4159"/>
                        <a:pt x="226085" y="5873"/>
                      </a:cubicBezTo>
                      <a:cubicBezTo>
                        <a:pt x="191510" y="13684"/>
                        <a:pt x="180937" y="87598"/>
                        <a:pt x="176555" y="116078"/>
                      </a:cubicBezTo>
                      <a:cubicBezTo>
                        <a:pt x="168459" y="168751"/>
                        <a:pt x="164935" y="222472"/>
                        <a:pt x="171602" y="275336"/>
                      </a:cubicBezTo>
                      <a:cubicBezTo>
                        <a:pt x="178175" y="328199"/>
                        <a:pt x="195224" y="380301"/>
                        <a:pt x="225514" y="424116"/>
                      </a:cubicBezTo>
                    </a:path>
                  </a:pathLst>
                </a:custGeom>
                <a:solidFill>
                  <a:schemeClr val="accent1"/>
                </a:solidFill>
                <a:ln w="136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3" name="Google Shape;503;p35"/>
              <p:cNvGrpSpPr/>
              <p:nvPr/>
            </p:nvGrpSpPr>
            <p:grpSpPr>
              <a:xfrm>
                <a:off x="2564533" y="2334564"/>
                <a:ext cx="460260" cy="496898"/>
                <a:chOff x="2201333" y="2071164"/>
                <a:chExt cx="460260" cy="496898"/>
              </a:xfrm>
            </p:grpSpPr>
            <p:sp>
              <p:nvSpPr>
                <p:cNvPr id="504" name="Google Shape;504;p35"/>
                <p:cNvSpPr/>
                <p:nvPr/>
              </p:nvSpPr>
              <p:spPr>
                <a:xfrm flipH="1">
                  <a:off x="2201333" y="2152365"/>
                  <a:ext cx="118003" cy="118003"/>
                </a:xfrm>
                <a:custGeom>
                  <a:avLst/>
                  <a:gdLst/>
                  <a:ahLst/>
                  <a:cxnLst/>
                  <a:rect l="l" t="t" r="r" b="b"/>
                  <a:pathLst>
                    <a:path w="135636" h="135636" extrusionOk="0">
                      <a:moveTo>
                        <a:pt x="67818" y="0"/>
                      </a:moveTo>
                      <a:lnTo>
                        <a:pt x="91821" y="43815"/>
                      </a:lnTo>
                      <a:lnTo>
                        <a:pt x="135636" y="67818"/>
                      </a:lnTo>
                      <a:lnTo>
                        <a:pt x="91821" y="91821"/>
                      </a:lnTo>
                      <a:lnTo>
                        <a:pt x="67818" y="135636"/>
                      </a:lnTo>
                      <a:lnTo>
                        <a:pt x="43815" y="91821"/>
                      </a:lnTo>
                      <a:lnTo>
                        <a:pt x="0" y="67818"/>
                      </a:lnTo>
                      <a:lnTo>
                        <a:pt x="43815" y="438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5"/>
                <p:cNvSpPr/>
                <p:nvPr/>
              </p:nvSpPr>
              <p:spPr>
                <a:xfrm flipH="1">
                  <a:off x="2480467" y="2386852"/>
                  <a:ext cx="181127" cy="181210"/>
                </a:xfrm>
                <a:custGeom>
                  <a:avLst/>
                  <a:gdLst/>
                  <a:ahLst/>
                  <a:cxnLst/>
                  <a:rect l="l" t="t" r="r" b="b"/>
                  <a:pathLst>
                    <a:path w="208216" h="208311" extrusionOk="0">
                      <a:moveTo>
                        <a:pt x="104108" y="0"/>
                      </a:moveTo>
                      <a:lnTo>
                        <a:pt x="140875" y="67342"/>
                      </a:lnTo>
                      <a:lnTo>
                        <a:pt x="208217" y="104108"/>
                      </a:lnTo>
                      <a:lnTo>
                        <a:pt x="140875" y="140970"/>
                      </a:lnTo>
                      <a:lnTo>
                        <a:pt x="104108" y="208312"/>
                      </a:lnTo>
                      <a:lnTo>
                        <a:pt x="67246" y="140970"/>
                      </a:lnTo>
                      <a:lnTo>
                        <a:pt x="0" y="104108"/>
                      </a:lnTo>
                      <a:lnTo>
                        <a:pt x="67246" y="673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35"/>
                <p:cNvSpPr/>
                <p:nvPr/>
              </p:nvSpPr>
              <p:spPr>
                <a:xfrm flipH="1">
                  <a:off x="2521068" y="2071164"/>
                  <a:ext cx="139863" cy="139863"/>
                </a:xfrm>
                <a:custGeom>
                  <a:avLst/>
                  <a:gdLst/>
                  <a:ahLst/>
                  <a:cxnLst/>
                  <a:rect l="l" t="t" r="r" b="b"/>
                  <a:pathLst>
                    <a:path w="160781" h="160781" extrusionOk="0">
                      <a:moveTo>
                        <a:pt x="160782" y="80391"/>
                      </a:moveTo>
                      <a:cubicBezTo>
                        <a:pt x="160782" y="124790"/>
                        <a:pt x="124790" y="160782"/>
                        <a:pt x="80391" y="160782"/>
                      </a:cubicBezTo>
                      <a:cubicBezTo>
                        <a:pt x="35992" y="160782"/>
                        <a:pt x="0" y="124790"/>
                        <a:pt x="0" y="80391"/>
                      </a:cubicBezTo>
                      <a:cubicBezTo>
                        <a:pt x="0" y="35992"/>
                        <a:pt x="35992" y="0"/>
                        <a:pt x="80391" y="0"/>
                      </a:cubicBezTo>
                      <a:cubicBezTo>
                        <a:pt x="124790" y="0"/>
                        <a:pt x="160782" y="35992"/>
                        <a:pt x="160782" y="8039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7" name="Google Shape;507;p35"/>
              <p:cNvGrpSpPr/>
              <p:nvPr/>
            </p:nvGrpSpPr>
            <p:grpSpPr>
              <a:xfrm>
                <a:off x="1100897" y="706422"/>
                <a:ext cx="406613" cy="377833"/>
                <a:chOff x="1100897" y="554022"/>
                <a:chExt cx="406613" cy="377833"/>
              </a:xfrm>
            </p:grpSpPr>
            <p:sp>
              <p:nvSpPr>
                <p:cNvPr id="508" name="Google Shape;508;p35"/>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5"/>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5"/>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11" name="Google Shape;511;p35"/>
            <p:cNvGrpSpPr/>
            <p:nvPr/>
          </p:nvGrpSpPr>
          <p:grpSpPr>
            <a:xfrm>
              <a:off x="2352543" y="343677"/>
              <a:ext cx="1209500" cy="987368"/>
              <a:chOff x="2504888" y="267479"/>
              <a:chExt cx="1395362" cy="1139096"/>
            </a:xfrm>
          </p:grpSpPr>
          <p:sp>
            <p:nvSpPr>
              <p:cNvPr id="512" name="Google Shape;512;p35"/>
              <p:cNvSpPr/>
              <p:nvPr/>
            </p:nvSpPr>
            <p:spPr>
              <a:xfrm>
                <a:off x="2504888" y="303125"/>
                <a:ext cx="727200" cy="727200"/>
              </a:xfrm>
              <a:prstGeom prst="ellipse">
                <a:avLst/>
              </a:prstGeom>
              <a:solidFill>
                <a:schemeClr val="dk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sp>
            <p:nvSpPr>
              <p:cNvPr id="513" name="Google Shape;513;p35"/>
              <p:cNvSpPr/>
              <p:nvPr/>
            </p:nvSpPr>
            <p:spPr>
              <a:xfrm>
                <a:off x="3368873" y="909775"/>
                <a:ext cx="496500" cy="4968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sp>
            <p:nvSpPr>
              <p:cNvPr id="514" name="Google Shape;514;p35"/>
              <p:cNvSpPr/>
              <p:nvPr/>
            </p:nvSpPr>
            <p:spPr>
              <a:xfrm>
                <a:off x="3493750" y="267479"/>
                <a:ext cx="406500" cy="406800"/>
              </a:xfrm>
              <a:prstGeom prst="ellipse">
                <a:avLst/>
              </a:prstGeom>
              <a:no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500">
                    <a:solidFill>
                      <a:schemeClr val="dk1"/>
                    </a:solidFill>
                    <a:latin typeface="Alata"/>
                    <a:ea typeface="Alata"/>
                    <a:cs typeface="Alata"/>
                    <a:sym typeface="Alata"/>
                  </a:rPr>
                  <a:t>√</a:t>
                </a:r>
                <a:r>
                  <a:rPr lang="en" sz="1500">
                    <a:solidFill>
                      <a:srgbClr val="202124"/>
                    </a:solidFill>
                    <a:highlight>
                      <a:srgbClr val="FFFFFF"/>
                    </a:highlight>
                  </a:rPr>
                  <a:t> </a:t>
                </a:r>
                <a:endParaRPr sz="2000">
                  <a:solidFill>
                    <a:schemeClr val="dk1"/>
                  </a:solidFill>
                  <a:latin typeface="Alata"/>
                  <a:ea typeface="Alata"/>
                  <a:cs typeface="Alata"/>
                  <a:sym typeface="Alata"/>
                </a:endParaRPr>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3"/>
          <p:cNvSpPr txBox="1">
            <a:spLocks noGrp="1"/>
          </p:cNvSpPr>
          <p:nvPr>
            <p:ph type="title"/>
          </p:nvPr>
        </p:nvSpPr>
        <p:spPr>
          <a:xfrm>
            <a:off x="971623" y="0"/>
            <a:ext cx="7704000" cy="3642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IN" b="1" dirty="0" smtClean="0"/>
              <a:t>Insights On Sales Channel</a:t>
            </a:r>
            <a:endParaRPr b="1" dirty="0"/>
          </a:p>
        </p:txBody>
      </p:sp>
      <p:sp>
        <p:nvSpPr>
          <p:cNvPr id="932" name="Google Shape;932;p43"/>
          <p:cNvSpPr txBox="1">
            <a:spLocks noGrp="1"/>
          </p:cNvSpPr>
          <p:nvPr>
            <p:ph type="subTitle" idx="1"/>
          </p:nvPr>
        </p:nvSpPr>
        <p:spPr>
          <a:xfrm>
            <a:off x="259577" y="3706165"/>
            <a:ext cx="8783597" cy="1015411"/>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IN" sz="1100" dirty="0" smtClean="0">
                <a:latin typeface="Lato"/>
              </a:rPr>
              <a:t>Sales from both channels are same, there is no difference in the channels from which sales were coming.</a:t>
            </a:r>
          </a:p>
          <a:p>
            <a:pPr marL="285750" lvl="0" indent="-285750" algn="l" rtl="0">
              <a:lnSpc>
                <a:spcPct val="150000"/>
              </a:lnSpc>
              <a:spcBef>
                <a:spcPts val="0"/>
              </a:spcBef>
              <a:spcAft>
                <a:spcPts val="0"/>
              </a:spcAft>
              <a:buFont typeface="Arial" panose="020B0604020202020204" pitchFamily="34" charset="0"/>
              <a:buChar char="•"/>
            </a:pPr>
            <a:r>
              <a:rPr lang="en-IN" sz="1100" dirty="0" smtClean="0">
                <a:latin typeface="Lato"/>
              </a:rPr>
              <a:t>Total cost incurred is high in the offline sales channel, and the total profit is also higher in the offline sales as compared to the online sales. </a:t>
            </a:r>
            <a:endParaRPr sz="1100" dirty="0">
              <a:latin typeface="Lato"/>
            </a:endParaRPr>
          </a:p>
        </p:txBody>
      </p:sp>
      <p:sp>
        <p:nvSpPr>
          <p:cNvPr id="935" name="Google Shape;935;p43"/>
          <p:cNvSpPr txBox="1">
            <a:spLocks noGrp="1"/>
          </p:cNvSpPr>
          <p:nvPr>
            <p:ph type="subTitle" idx="4"/>
          </p:nvPr>
        </p:nvSpPr>
        <p:spPr>
          <a:xfrm>
            <a:off x="259577" y="3494928"/>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Insights</a:t>
            </a:r>
            <a:endParaRPr dirty="0"/>
          </a:p>
        </p:txBody>
      </p:sp>
      <p:sp>
        <p:nvSpPr>
          <p:cNvPr id="947" name="Google Shape;947;p43"/>
          <p:cNvSpPr/>
          <p:nvPr/>
        </p:nvSpPr>
        <p:spPr>
          <a:xfrm>
            <a:off x="966372" y="1752023"/>
            <a:ext cx="341506" cy="340204"/>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948" name="Google Shape;948;p43"/>
          <p:cNvGrpSpPr/>
          <p:nvPr/>
        </p:nvGrpSpPr>
        <p:grpSpPr>
          <a:xfrm>
            <a:off x="5611120" y="1752041"/>
            <a:ext cx="351610" cy="340168"/>
            <a:chOff x="3270550" y="832575"/>
            <a:chExt cx="499375" cy="483125"/>
          </a:xfrm>
        </p:grpSpPr>
        <p:sp>
          <p:nvSpPr>
            <p:cNvPr id="949" name="Google Shape;949;p43"/>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0" name="Google Shape;950;p43"/>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1" name="Google Shape;951;p43"/>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52" name="Google Shape;952;p43"/>
          <p:cNvGrpSpPr/>
          <p:nvPr/>
        </p:nvGrpSpPr>
        <p:grpSpPr>
          <a:xfrm>
            <a:off x="3291932" y="1762673"/>
            <a:ext cx="340186" cy="318904"/>
            <a:chOff x="3865000" y="847675"/>
            <a:chExt cx="483150" cy="452925"/>
          </a:xfrm>
        </p:grpSpPr>
        <p:sp>
          <p:nvSpPr>
            <p:cNvPr id="953" name="Google Shape;953;p43"/>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4" name="Google Shape;954;p43"/>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5" name="Google Shape;955;p43"/>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56" name="Google Shape;956;p43"/>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6" name="Picture 5"/>
          <p:cNvPicPr>
            <a:picLocks noChangeAspect="1"/>
          </p:cNvPicPr>
          <p:nvPr/>
        </p:nvPicPr>
        <p:blipFill>
          <a:blip r:embed="rId3"/>
          <a:stretch>
            <a:fillRect/>
          </a:stretch>
        </p:blipFill>
        <p:spPr>
          <a:xfrm>
            <a:off x="259578" y="781782"/>
            <a:ext cx="2250189" cy="23500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2652981" y="781783"/>
            <a:ext cx="3551505" cy="23500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a:off x="6326260" y="781782"/>
            <a:ext cx="2716915" cy="23500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0"/>
          <p:cNvSpPr txBox="1">
            <a:spLocks noGrp="1"/>
          </p:cNvSpPr>
          <p:nvPr>
            <p:ph type="title"/>
          </p:nvPr>
        </p:nvSpPr>
        <p:spPr>
          <a:xfrm>
            <a:off x="273652" y="0"/>
            <a:ext cx="7704000" cy="547305"/>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b="1" dirty="0" smtClean="0"/>
              <a:t>Insights On Sales Channel</a:t>
            </a:r>
            <a:endParaRPr b="1" dirty="0"/>
          </a:p>
        </p:txBody>
      </p:sp>
      <p:sp>
        <p:nvSpPr>
          <p:cNvPr id="840" name="Google Shape;840;p40"/>
          <p:cNvSpPr txBox="1">
            <a:spLocks noGrp="1"/>
          </p:cNvSpPr>
          <p:nvPr>
            <p:ph type="subTitle" idx="1"/>
          </p:nvPr>
        </p:nvSpPr>
        <p:spPr>
          <a:xfrm>
            <a:off x="209369" y="3413868"/>
            <a:ext cx="8587559" cy="1051341"/>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IN" sz="1100" dirty="0" smtClean="0">
                <a:latin typeface="Lato"/>
              </a:rPr>
              <a:t>These bar chart shows that maximum sales in both online and offline channels in Sub Saharan Africa. </a:t>
            </a:r>
          </a:p>
          <a:p>
            <a:pPr marL="0" lvl="0" indent="0" algn="just"/>
            <a:endParaRPr lang="en-IN" sz="1100" dirty="0">
              <a:latin typeface="Lato"/>
            </a:endParaRPr>
          </a:p>
          <a:p>
            <a:pPr marL="285750" lvl="0" indent="-285750" algn="just">
              <a:buFont typeface="Arial" panose="020B0604020202020204" pitchFamily="34" charset="0"/>
              <a:buChar char="•"/>
            </a:pPr>
            <a:r>
              <a:rPr lang="en-IN" sz="1100" dirty="0" smtClean="0">
                <a:latin typeface="Lato"/>
              </a:rPr>
              <a:t>After Sub Saharan Africa, sales is maximum in Europe. </a:t>
            </a:r>
            <a:endParaRPr sz="1100" dirty="0">
              <a:latin typeface="Lato"/>
            </a:endParaRPr>
          </a:p>
        </p:txBody>
      </p:sp>
      <p:pic>
        <p:nvPicPr>
          <p:cNvPr id="2" name="Picture 1"/>
          <p:cNvPicPr>
            <a:picLocks noChangeAspect="1"/>
          </p:cNvPicPr>
          <p:nvPr/>
        </p:nvPicPr>
        <p:blipFill>
          <a:blip r:embed="rId3"/>
          <a:stretch>
            <a:fillRect/>
          </a:stretch>
        </p:blipFill>
        <p:spPr>
          <a:xfrm>
            <a:off x="209369" y="743819"/>
            <a:ext cx="4362631" cy="20794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4"/>
          <a:stretch>
            <a:fillRect/>
          </a:stretch>
        </p:blipFill>
        <p:spPr>
          <a:xfrm>
            <a:off x="4725512" y="743819"/>
            <a:ext cx="4204906" cy="20794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Google Shape;935;p43"/>
          <p:cNvSpPr txBox="1">
            <a:spLocks noGrp="1"/>
          </p:cNvSpPr>
          <p:nvPr>
            <p:ph type="subTitle" idx="4294967295"/>
          </p:nvPr>
        </p:nvSpPr>
        <p:spPr>
          <a:xfrm>
            <a:off x="209369" y="3100401"/>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spTree>
    <p:extLst>
      <p:ext uri="{BB962C8B-B14F-4D97-AF65-F5344CB8AC3E}">
        <p14:creationId xmlns:p14="http://schemas.microsoft.com/office/powerpoint/2010/main" val="592719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023" y="-62234"/>
            <a:ext cx="7704000" cy="572700"/>
          </a:xfrm>
        </p:spPr>
        <p:txBody>
          <a:bodyPr/>
          <a:lstStyle/>
          <a:p>
            <a:pPr algn="ctr"/>
            <a:r>
              <a:rPr lang="en-IN" b="1" dirty="0" smtClean="0"/>
              <a:t>Insights On Sales Channel</a:t>
            </a:r>
            <a:endParaRPr lang="en-IN" b="1" dirty="0"/>
          </a:p>
        </p:txBody>
      </p:sp>
      <p:pic>
        <p:nvPicPr>
          <p:cNvPr id="7" name="Picture 6"/>
          <p:cNvPicPr>
            <a:picLocks noChangeAspect="1"/>
          </p:cNvPicPr>
          <p:nvPr/>
        </p:nvPicPr>
        <p:blipFill>
          <a:blip r:embed="rId2"/>
          <a:stretch>
            <a:fillRect/>
          </a:stretch>
        </p:blipFill>
        <p:spPr>
          <a:xfrm>
            <a:off x="4756324" y="696549"/>
            <a:ext cx="2109127" cy="17663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ubtitle 3"/>
          <p:cNvSpPr>
            <a:spLocks noGrp="1"/>
          </p:cNvSpPr>
          <p:nvPr>
            <p:ph type="subTitle" idx="2"/>
          </p:nvPr>
        </p:nvSpPr>
        <p:spPr>
          <a:xfrm>
            <a:off x="0" y="2932360"/>
            <a:ext cx="8778319" cy="1426057"/>
          </a:xfrm>
        </p:spPr>
        <p:txBody>
          <a:bodyPr/>
          <a:lstStyle/>
          <a:p>
            <a:pPr marL="425450" indent="-285750">
              <a:lnSpc>
                <a:spcPct val="150000"/>
              </a:lnSpc>
              <a:buFont typeface="Arial" panose="020B0604020202020204" pitchFamily="34" charset="0"/>
              <a:buChar char="•"/>
            </a:pPr>
            <a:r>
              <a:rPr lang="en-IN" sz="1100" dirty="0" smtClean="0">
                <a:latin typeface="Lato"/>
              </a:rPr>
              <a:t>The online sales is maximum in Sub Saharan Africa and Europe, and the other 2 top regions are Middle East and North Africa, Australia and </a:t>
            </a:r>
            <a:r>
              <a:rPr lang="en-IN" sz="1100" dirty="0" err="1" smtClean="0">
                <a:latin typeface="Lato"/>
              </a:rPr>
              <a:t>Ocenia</a:t>
            </a:r>
            <a:r>
              <a:rPr lang="en-IN" sz="1100" dirty="0" smtClean="0">
                <a:latin typeface="Lato"/>
              </a:rPr>
              <a:t>. </a:t>
            </a:r>
          </a:p>
          <a:p>
            <a:pPr marL="425450" indent="-285750">
              <a:lnSpc>
                <a:spcPct val="150000"/>
              </a:lnSpc>
              <a:buFont typeface="Arial" panose="020B0604020202020204" pitchFamily="34" charset="0"/>
              <a:buChar char="•"/>
            </a:pPr>
            <a:r>
              <a:rPr lang="en-IN" sz="1100" dirty="0" smtClean="0">
                <a:latin typeface="Lato"/>
              </a:rPr>
              <a:t>The offline sales is minimum in the Middle East &amp; North Africa, North America, Australia and </a:t>
            </a:r>
            <a:r>
              <a:rPr lang="en-IN" sz="1100" dirty="0" err="1">
                <a:latin typeface="Lato"/>
              </a:rPr>
              <a:t>O</a:t>
            </a:r>
            <a:r>
              <a:rPr lang="en-IN" sz="1100" dirty="0" err="1" smtClean="0">
                <a:latin typeface="Lato"/>
              </a:rPr>
              <a:t>cenia</a:t>
            </a:r>
            <a:r>
              <a:rPr lang="en-IN" sz="1100" dirty="0" smtClean="0">
                <a:latin typeface="Lato"/>
              </a:rPr>
              <a:t>.</a:t>
            </a:r>
          </a:p>
          <a:p>
            <a:pPr marL="425450" indent="-285750">
              <a:lnSpc>
                <a:spcPct val="150000"/>
              </a:lnSpc>
              <a:buFont typeface="Arial" panose="020B0604020202020204" pitchFamily="34" charset="0"/>
              <a:buChar char="•"/>
            </a:pPr>
            <a:r>
              <a:rPr lang="en-IN" sz="1100" dirty="0" smtClean="0">
                <a:latin typeface="Lato"/>
              </a:rPr>
              <a:t>The offline sales is maximum in Sub Saharan Africa, Europe, Asia, Central America, Australia. </a:t>
            </a:r>
          </a:p>
          <a:p>
            <a:pPr marL="425450" indent="-285750">
              <a:lnSpc>
                <a:spcPct val="150000"/>
              </a:lnSpc>
              <a:buFont typeface="Arial" panose="020B0604020202020204" pitchFamily="34" charset="0"/>
              <a:buChar char="•"/>
            </a:pPr>
            <a:r>
              <a:rPr lang="en-IN" sz="1100" dirty="0" smtClean="0">
                <a:latin typeface="Lato"/>
              </a:rPr>
              <a:t>The online sales is minimum in central America, Asia, Australia and </a:t>
            </a:r>
            <a:r>
              <a:rPr lang="en-IN" sz="1100" dirty="0" err="1">
                <a:latin typeface="Lato"/>
              </a:rPr>
              <a:t>O</a:t>
            </a:r>
            <a:r>
              <a:rPr lang="en-IN" sz="1100" dirty="0" err="1" smtClean="0">
                <a:latin typeface="Lato"/>
              </a:rPr>
              <a:t>cenia</a:t>
            </a:r>
            <a:r>
              <a:rPr lang="en-IN" sz="1100" dirty="0" smtClean="0">
                <a:latin typeface="Lato"/>
              </a:rPr>
              <a:t>. </a:t>
            </a:r>
          </a:p>
          <a:p>
            <a:pPr marL="425450" indent="-285750">
              <a:lnSpc>
                <a:spcPct val="150000"/>
              </a:lnSpc>
              <a:buFont typeface="Arial" panose="020B0604020202020204" pitchFamily="34" charset="0"/>
              <a:buChar char="•"/>
            </a:pPr>
            <a:endParaRPr lang="en-IN" sz="1100" dirty="0">
              <a:latin typeface="Lato"/>
            </a:endParaRPr>
          </a:p>
        </p:txBody>
      </p:sp>
      <p:pic>
        <p:nvPicPr>
          <p:cNvPr id="5" name="Picture 4"/>
          <p:cNvPicPr>
            <a:picLocks noChangeAspect="1"/>
          </p:cNvPicPr>
          <p:nvPr/>
        </p:nvPicPr>
        <p:blipFill>
          <a:blip r:embed="rId3"/>
          <a:stretch>
            <a:fillRect/>
          </a:stretch>
        </p:blipFill>
        <p:spPr>
          <a:xfrm>
            <a:off x="198820" y="696549"/>
            <a:ext cx="2123889" cy="17663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2466986" y="696549"/>
            <a:ext cx="2145061" cy="17663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a:off x="7009728" y="696549"/>
            <a:ext cx="2060853" cy="17663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Google Shape;935;p43"/>
          <p:cNvSpPr txBox="1">
            <a:spLocks noGrp="1"/>
          </p:cNvSpPr>
          <p:nvPr>
            <p:ph type="subTitle" idx="4294967295"/>
          </p:nvPr>
        </p:nvSpPr>
        <p:spPr>
          <a:xfrm>
            <a:off x="198819" y="2728907"/>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spTree>
    <p:extLst>
      <p:ext uri="{BB962C8B-B14F-4D97-AF65-F5344CB8AC3E}">
        <p14:creationId xmlns:p14="http://schemas.microsoft.com/office/powerpoint/2010/main" val="3339796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023" y="-62234"/>
            <a:ext cx="7704000" cy="572700"/>
          </a:xfrm>
        </p:spPr>
        <p:txBody>
          <a:bodyPr/>
          <a:lstStyle/>
          <a:p>
            <a:pPr algn="ctr"/>
            <a:r>
              <a:rPr lang="en-IN" b="1" dirty="0" smtClean="0"/>
              <a:t>Insights On Sales Channel</a:t>
            </a:r>
            <a:endParaRPr lang="en-IN" b="1" dirty="0"/>
          </a:p>
        </p:txBody>
      </p:sp>
      <p:sp>
        <p:nvSpPr>
          <p:cNvPr id="4" name="Subtitle 3"/>
          <p:cNvSpPr>
            <a:spLocks noGrp="1"/>
          </p:cNvSpPr>
          <p:nvPr>
            <p:ph type="subTitle" idx="2"/>
          </p:nvPr>
        </p:nvSpPr>
        <p:spPr>
          <a:xfrm>
            <a:off x="126814" y="3597761"/>
            <a:ext cx="8778319" cy="694143"/>
          </a:xfrm>
        </p:spPr>
        <p:txBody>
          <a:bodyPr/>
          <a:lstStyle/>
          <a:p>
            <a:pPr marL="425450" indent="-285750">
              <a:lnSpc>
                <a:spcPct val="150000"/>
              </a:lnSpc>
              <a:buFont typeface="Arial" panose="020B0604020202020204" pitchFamily="34" charset="0"/>
              <a:buChar char="•"/>
            </a:pPr>
            <a:r>
              <a:rPr lang="en-IN" sz="1100" dirty="0" smtClean="0">
                <a:latin typeface="Lato"/>
              </a:rPr>
              <a:t>The bar charts show Top 10 regions ordering items Sub Saharan Africa, Europe, Asia, Australia and </a:t>
            </a:r>
            <a:r>
              <a:rPr lang="en-IN" sz="1100" dirty="0" err="1" smtClean="0">
                <a:latin typeface="Lato"/>
              </a:rPr>
              <a:t>Ocenia</a:t>
            </a:r>
            <a:r>
              <a:rPr lang="en-IN" sz="1100" dirty="0" smtClean="0">
                <a:latin typeface="Lato"/>
              </a:rPr>
              <a:t>, Middle East and North Africa, Central America and Caribbean, and North America.</a:t>
            </a:r>
          </a:p>
          <a:p>
            <a:pPr marL="425450" indent="-285750">
              <a:lnSpc>
                <a:spcPct val="150000"/>
              </a:lnSpc>
              <a:buFont typeface="Arial" panose="020B0604020202020204" pitchFamily="34" charset="0"/>
              <a:buChar char="•"/>
            </a:pPr>
            <a:r>
              <a:rPr lang="en-IN" sz="1100" dirty="0" smtClean="0">
                <a:latin typeface="Lato"/>
              </a:rPr>
              <a:t>The bar charts shows Top 3 countries ordering items The Gambia, Mexico, Australia. </a:t>
            </a:r>
          </a:p>
        </p:txBody>
      </p:sp>
      <p:sp>
        <p:nvSpPr>
          <p:cNvPr id="9" name="Google Shape;935;p43"/>
          <p:cNvSpPr txBox="1">
            <a:spLocks noGrp="1"/>
          </p:cNvSpPr>
          <p:nvPr>
            <p:ph type="subTitle" idx="4294967295"/>
          </p:nvPr>
        </p:nvSpPr>
        <p:spPr>
          <a:xfrm>
            <a:off x="198819" y="3350807"/>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3" name="Picture 2"/>
          <p:cNvPicPr>
            <a:picLocks noChangeAspect="1"/>
          </p:cNvPicPr>
          <p:nvPr/>
        </p:nvPicPr>
        <p:blipFill>
          <a:blip r:embed="rId2"/>
          <a:stretch>
            <a:fillRect/>
          </a:stretch>
        </p:blipFill>
        <p:spPr>
          <a:xfrm>
            <a:off x="252214" y="737805"/>
            <a:ext cx="4339809" cy="23324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a:stretch>
            <a:fillRect/>
          </a:stretch>
        </p:blipFill>
        <p:spPr>
          <a:xfrm>
            <a:off x="4724731" y="737805"/>
            <a:ext cx="4252407" cy="23324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94333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023" y="-62234"/>
            <a:ext cx="7704000" cy="572700"/>
          </a:xfrm>
        </p:spPr>
        <p:txBody>
          <a:bodyPr/>
          <a:lstStyle/>
          <a:p>
            <a:pPr algn="ctr"/>
            <a:r>
              <a:rPr lang="en-IN" b="1" dirty="0" smtClean="0"/>
              <a:t>Insights On Country Wise Sales</a:t>
            </a:r>
            <a:endParaRPr lang="en-IN" b="1" dirty="0"/>
          </a:p>
        </p:txBody>
      </p:sp>
      <p:sp>
        <p:nvSpPr>
          <p:cNvPr id="4" name="Subtitle 3"/>
          <p:cNvSpPr>
            <a:spLocks noGrp="1"/>
          </p:cNvSpPr>
          <p:nvPr>
            <p:ph type="subTitle" idx="2"/>
          </p:nvPr>
        </p:nvSpPr>
        <p:spPr>
          <a:xfrm>
            <a:off x="148225" y="3297411"/>
            <a:ext cx="8778319" cy="694143"/>
          </a:xfrm>
        </p:spPr>
        <p:txBody>
          <a:bodyPr/>
          <a:lstStyle/>
          <a:p>
            <a:pPr marL="425450" indent="-285750">
              <a:lnSpc>
                <a:spcPct val="150000"/>
              </a:lnSpc>
              <a:buFont typeface="Arial" panose="020B0604020202020204" pitchFamily="34" charset="0"/>
              <a:buChar char="•"/>
            </a:pPr>
            <a:r>
              <a:rPr lang="en-IN" sz="1100" dirty="0" smtClean="0">
                <a:latin typeface="Lato"/>
              </a:rPr>
              <a:t>The Top 5 countries where online sales are maximum are Azerbaijan, Bulgaria, Djibouti, Mali, Albania. </a:t>
            </a:r>
          </a:p>
          <a:p>
            <a:pPr marL="425450" indent="-285750">
              <a:lnSpc>
                <a:spcPct val="150000"/>
              </a:lnSpc>
              <a:buFont typeface="Arial" panose="020B0604020202020204" pitchFamily="34" charset="0"/>
              <a:buChar char="•"/>
            </a:pPr>
            <a:r>
              <a:rPr lang="en-IN" sz="1100" dirty="0" smtClean="0">
                <a:latin typeface="Lato"/>
              </a:rPr>
              <a:t>The Top 5 countries where offline sales are maximum are Mexico, Sierra Leone, Gambia, Rwanda, Sao Tome.</a:t>
            </a:r>
          </a:p>
          <a:p>
            <a:pPr marL="425450" indent="-285750">
              <a:lnSpc>
                <a:spcPct val="150000"/>
              </a:lnSpc>
              <a:buFont typeface="Arial" panose="020B0604020202020204" pitchFamily="34" charset="0"/>
              <a:buChar char="•"/>
            </a:pPr>
            <a:r>
              <a:rPr lang="en-IN" sz="1100" dirty="0" smtClean="0">
                <a:latin typeface="Lato"/>
              </a:rPr>
              <a:t>The Top 3 countries where offline sales are minimum are Angola, Turkmenistan,  Monaco.</a:t>
            </a:r>
          </a:p>
          <a:p>
            <a:pPr marL="425450" indent="-285750">
              <a:lnSpc>
                <a:spcPct val="150000"/>
              </a:lnSpc>
              <a:buFont typeface="Arial" panose="020B0604020202020204" pitchFamily="34" charset="0"/>
              <a:buChar char="•"/>
            </a:pPr>
            <a:r>
              <a:rPr lang="en-IN" sz="1100" dirty="0" smtClean="0">
                <a:latin typeface="Lato"/>
              </a:rPr>
              <a:t>The top 3 countries where online sales are minimum are Albania, Libya, Moldova. </a:t>
            </a:r>
          </a:p>
        </p:txBody>
      </p:sp>
      <p:sp>
        <p:nvSpPr>
          <p:cNvPr id="9" name="Google Shape;935;p43"/>
          <p:cNvSpPr txBox="1">
            <a:spLocks noGrp="1"/>
          </p:cNvSpPr>
          <p:nvPr>
            <p:ph type="subTitle" idx="4294967295"/>
          </p:nvPr>
        </p:nvSpPr>
        <p:spPr>
          <a:xfrm>
            <a:off x="148225" y="3140677"/>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5" name="Picture 4"/>
          <p:cNvPicPr>
            <a:picLocks noChangeAspect="1"/>
          </p:cNvPicPr>
          <p:nvPr/>
        </p:nvPicPr>
        <p:blipFill>
          <a:blip r:embed="rId2"/>
          <a:stretch>
            <a:fillRect/>
          </a:stretch>
        </p:blipFill>
        <p:spPr>
          <a:xfrm>
            <a:off x="198819" y="694142"/>
            <a:ext cx="2083844" cy="2119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2442851" y="694142"/>
            <a:ext cx="2094534" cy="2119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4654749" y="694142"/>
            <a:ext cx="2086448" cy="2119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a:off x="6858561" y="694142"/>
            <a:ext cx="2158624" cy="21194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68405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023" y="0"/>
            <a:ext cx="7704000" cy="572700"/>
          </a:xfrm>
        </p:spPr>
        <p:txBody>
          <a:bodyPr/>
          <a:lstStyle/>
          <a:p>
            <a:pPr algn="ctr"/>
            <a:r>
              <a:rPr lang="en-IN" b="1" dirty="0" smtClean="0"/>
              <a:t>Insights On Country Wise Sales</a:t>
            </a:r>
            <a:endParaRPr lang="en-IN" b="1" dirty="0"/>
          </a:p>
        </p:txBody>
      </p:sp>
      <p:sp>
        <p:nvSpPr>
          <p:cNvPr id="4" name="Subtitle 3"/>
          <p:cNvSpPr>
            <a:spLocks noGrp="1"/>
          </p:cNvSpPr>
          <p:nvPr>
            <p:ph type="subTitle" idx="2"/>
          </p:nvPr>
        </p:nvSpPr>
        <p:spPr>
          <a:xfrm>
            <a:off x="6344226" y="1144334"/>
            <a:ext cx="2605095" cy="3209390"/>
          </a:xfrm>
        </p:spPr>
        <p:txBody>
          <a:bodyPr/>
          <a:lstStyle/>
          <a:p>
            <a:pPr marL="425450" indent="-285750">
              <a:lnSpc>
                <a:spcPct val="150000"/>
              </a:lnSpc>
              <a:buFont typeface="Arial" panose="020B0604020202020204" pitchFamily="34" charset="0"/>
              <a:buChar char="•"/>
            </a:pPr>
            <a:r>
              <a:rPr lang="en-IN" sz="1100" dirty="0" smtClean="0">
                <a:latin typeface="Lato"/>
              </a:rPr>
              <a:t>Highest Revenue is coming from Djibouti among all the countries. </a:t>
            </a:r>
          </a:p>
          <a:p>
            <a:pPr marL="139700" indent="0">
              <a:lnSpc>
                <a:spcPct val="150000"/>
              </a:lnSpc>
            </a:pPr>
            <a:endParaRPr lang="en-IN" sz="1100" dirty="0">
              <a:latin typeface="Lato"/>
            </a:endParaRPr>
          </a:p>
          <a:p>
            <a:pPr marL="425450" indent="-285750">
              <a:lnSpc>
                <a:spcPct val="150000"/>
              </a:lnSpc>
              <a:buFont typeface="Arial" panose="020B0604020202020204" pitchFamily="34" charset="0"/>
              <a:buChar char="•"/>
            </a:pPr>
            <a:r>
              <a:rPr lang="en-IN" sz="1100" dirty="0" smtClean="0">
                <a:latin typeface="Lato"/>
              </a:rPr>
              <a:t>It is followed by Turkmenistan, Myanmar, Mexico, Honduras. </a:t>
            </a:r>
          </a:p>
          <a:p>
            <a:pPr marL="425450" indent="-285750">
              <a:lnSpc>
                <a:spcPct val="150000"/>
              </a:lnSpc>
              <a:buFont typeface="Arial" panose="020B0604020202020204" pitchFamily="34" charset="0"/>
              <a:buChar char="•"/>
            </a:pPr>
            <a:endParaRPr lang="en-IN" sz="1100" dirty="0">
              <a:latin typeface="Lato"/>
            </a:endParaRPr>
          </a:p>
          <a:p>
            <a:pPr marL="425450" indent="-285750">
              <a:lnSpc>
                <a:spcPct val="150000"/>
              </a:lnSpc>
              <a:buFont typeface="Arial" panose="020B0604020202020204" pitchFamily="34" charset="0"/>
              <a:buChar char="•"/>
            </a:pPr>
            <a:r>
              <a:rPr lang="en-IN" sz="1100" dirty="0" smtClean="0">
                <a:latin typeface="Lato"/>
              </a:rPr>
              <a:t>Most Profitable country is Djibouti, followed by Myanmar, Honduras, Azerbaijan. </a:t>
            </a:r>
          </a:p>
          <a:p>
            <a:pPr marL="425450" indent="-285750">
              <a:lnSpc>
                <a:spcPct val="150000"/>
              </a:lnSpc>
              <a:buFont typeface="Arial" panose="020B0604020202020204" pitchFamily="34" charset="0"/>
              <a:buChar char="•"/>
            </a:pPr>
            <a:endParaRPr lang="en-IN" sz="1100" dirty="0" smtClean="0">
              <a:latin typeface="Lato"/>
            </a:endParaRPr>
          </a:p>
          <a:p>
            <a:pPr marL="425450" indent="-285750">
              <a:lnSpc>
                <a:spcPct val="150000"/>
              </a:lnSpc>
              <a:buFont typeface="Arial" panose="020B0604020202020204" pitchFamily="34" charset="0"/>
              <a:buChar char="•"/>
            </a:pPr>
            <a:endParaRPr lang="en-IN" sz="1100" dirty="0" smtClean="0">
              <a:latin typeface="Lato"/>
            </a:endParaRPr>
          </a:p>
        </p:txBody>
      </p:sp>
      <p:sp>
        <p:nvSpPr>
          <p:cNvPr id="9" name="Google Shape;935;p43"/>
          <p:cNvSpPr txBox="1">
            <a:spLocks noGrp="1"/>
          </p:cNvSpPr>
          <p:nvPr>
            <p:ph type="subTitle" idx="4294967295"/>
          </p:nvPr>
        </p:nvSpPr>
        <p:spPr>
          <a:xfrm>
            <a:off x="7012702" y="924244"/>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3" name="Picture 2"/>
          <p:cNvPicPr>
            <a:picLocks noChangeAspect="1"/>
          </p:cNvPicPr>
          <p:nvPr/>
        </p:nvPicPr>
        <p:blipFill>
          <a:blip r:embed="rId2"/>
          <a:stretch>
            <a:fillRect/>
          </a:stretch>
        </p:blipFill>
        <p:spPr>
          <a:xfrm>
            <a:off x="148225" y="924244"/>
            <a:ext cx="2815955" cy="34953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a:stretch>
            <a:fillRect/>
          </a:stretch>
        </p:blipFill>
        <p:spPr>
          <a:xfrm>
            <a:off x="3128907" y="924244"/>
            <a:ext cx="2926232" cy="34953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628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403" y="-3982"/>
            <a:ext cx="7704000" cy="572700"/>
          </a:xfrm>
        </p:spPr>
        <p:txBody>
          <a:bodyPr/>
          <a:lstStyle/>
          <a:p>
            <a:pPr algn="ctr"/>
            <a:r>
              <a:rPr lang="en-IN" b="1" dirty="0" smtClean="0"/>
              <a:t>Insights On Region Wise Sales</a:t>
            </a:r>
            <a:endParaRPr lang="en-IN" b="1" dirty="0"/>
          </a:p>
        </p:txBody>
      </p:sp>
      <p:sp>
        <p:nvSpPr>
          <p:cNvPr id="4" name="Subtitle 3"/>
          <p:cNvSpPr>
            <a:spLocks noGrp="1"/>
          </p:cNvSpPr>
          <p:nvPr>
            <p:ph type="subTitle" idx="2"/>
          </p:nvPr>
        </p:nvSpPr>
        <p:spPr>
          <a:xfrm>
            <a:off x="106930" y="3474131"/>
            <a:ext cx="8778319" cy="694143"/>
          </a:xfrm>
        </p:spPr>
        <p:txBody>
          <a:bodyPr/>
          <a:lstStyle/>
          <a:p>
            <a:pPr marL="425450" indent="-285750">
              <a:lnSpc>
                <a:spcPct val="150000"/>
              </a:lnSpc>
              <a:buFont typeface="Arial" panose="020B0604020202020204" pitchFamily="34" charset="0"/>
              <a:buChar char="•"/>
            </a:pPr>
            <a:r>
              <a:rPr lang="en-IN" sz="1100" dirty="0" smtClean="0">
                <a:latin typeface="Lato"/>
              </a:rPr>
              <a:t>The Sub Saharan Africa has the highest revenue and the highest profit among all the regions.</a:t>
            </a:r>
          </a:p>
          <a:p>
            <a:pPr marL="425450" indent="-285750">
              <a:lnSpc>
                <a:spcPct val="150000"/>
              </a:lnSpc>
              <a:buFont typeface="Arial" panose="020B0604020202020204" pitchFamily="34" charset="0"/>
              <a:buChar char="•"/>
            </a:pPr>
            <a:r>
              <a:rPr lang="en-IN" sz="1100" dirty="0" smtClean="0">
                <a:latin typeface="Lato"/>
              </a:rPr>
              <a:t>The North America has the lowest revenue and profits among all the regions. </a:t>
            </a:r>
          </a:p>
        </p:txBody>
      </p:sp>
      <p:sp>
        <p:nvSpPr>
          <p:cNvPr id="9" name="Google Shape;935;p43"/>
          <p:cNvSpPr txBox="1">
            <a:spLocks noGrp="1"/>
          </p:cNvSpPr>
          <p:nvPr>
            <p:ph type="subTitle" idx="4294967295"/>
          </p:nvPr>
        </p:nvSpPr>
        <p:spPr>
          <a:xfrm>
            <a:off x="106930" y="3246034"/>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12" name="Picture 11"/>
          <p:cNvPicPr>
            <a:picLocks noChangeAspect="1"/>
          </p:cNvPicPr>
          <p:nvPr/>
        </p:nvPicPr>
        <p:blipFill>
          <a:blip r:embed="rId2"/>
          <a:stretch>
            <a:fillRect/>
          </a:stretch>
        </p:blipFill>
        <p:spPr>
          <a:xfrm>
            <a:off x="313408" y="795025"/>
            <a:ext cx="4234995" cy="2166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a:blip r:embed="rId3"/>
          <a:stretch>
            <a:fillRect/>
          </a:stretch>
        </p:blipFill>
        <p:spPr>
          <a:xfrm>
            <a:off x="4695887" y="795024"/>
            <a:ext cx="4088252" cy="2166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26963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023" y="-62234"/>
            <a:ext cx="7704000" cy="572700"/>
          </a:xfrm>
        </p:spPr>
        <p:txBody>
          <a:bodyPr/>
          <a:lstStyle/>
          <a:p>
            <a:pPr algn="ctr"/>
            <a:r>
              <a:rPr lang="en-IN" b="1" dirty="0" smtClean="0"/>
              <a:t>Insights On Item Types</a:t>
            </a:r>
            <a:endParaRPr lang="en-IN" b="1" dirty="0"/>
          </a:p>
        </p:txBody>
      </p:sp>
      <p:sp>
        <p:nvSpPr>
          <p:cNvPr id="4" name="Subtitle 3"/>
          <p:cNvSpPr>
            <a:spLocks noGrp="1"/>
          </p:cNvSpPr>
          <p:nvPr>
            <p:ph type="subTitle" idx="2"/>
          </p:nvPr>
        </p:nvSpPr>
        <p:spPr>
          <a:xfrm>
            <a:off x="106930" y="3474131"/>
            <a:ext cx="8778319" cy="694143"/>
          </a:xfrm>
        </p:spPr>
        <p:txBody>
          <a:bodyPr/>
          <a:lstStyle/>
          <a:p>
            <a:pPr marL="425450" indent="-285750">
              <a:lnSpc>
                <a:spcPct val="150000"/>
              </a:lnSpc>
              <a:buFont typeface="Arial" panose="020B0604020202020204" pitchFamily="34" charset="0"/>
              <a:buChar char="•"/>
            </a:pPr>
            <a:r>
              <a:rPr lang="en-IN" sz="1100" dirty="0" smtClean="0">
                <a:latin typeface="Lato"/>
              </a:rPr>
              <a:t>The total products sold maximum are Cosmetics, Clothes, Beverages, Fruits in the order mentioned.</a:t>
            </a:r>
          </a:p>
          <a:p>
            <a:pPr marL="425450" indent="-285750">
              <a:lnSpc>
                <a:spcPct val="150000"/>
              </a:lnSpc>
              <a:buFont typeface="Arial" panose="020B0604020202020204" pitchFamily="34" charset="0"/>
              <a:buChar char="•"/>
            </a:pPr>
            <a:r>
              <a:rPr lang="en-IN" sz="1100" dirty="0" smtClean="0">
                <a:latin typeface="Lato"/>
              </a:rPr>
              <a:t>The products which are most cost incurring are office supplies, Households, Cosmetics, Baby food. </a:t>
            </a:r>
          </a:p>
          <a:p>
            <a:pPr marL="425450" indent="-285750">
              <a:lnSpc>
                <a:spcPct val="150000"/>
              </a:lnSpc>
              <a:buFont typeface="Arial" panose="020B0604020202020204" pitchFamily="34" charset="0"/>
              <a:buChar char="•"/>
            </a:pPr>
            <a:r>
              <a:rPr lang="en-IN" sz="1100" dirty="0" smtClean="0">
                <a:latin typeface="Lato"/>
              </a:rPr>
              <a:t>The products which are giving highest revenue are Cosmetics, Office Supplies, Household.</a:t>
            </a:r>
          </a:p>
          <a:p>
            <a:pPr marL="425450" indent="-285750">
              <a:lnSpc>
                <a:spcPct val="150000"/>
              </a:lnSpc>
              <a:buFont typeface="Arial" panose="020B0604020202020204" pitchFamily="34" charset="0"/>
              <a:buChar char="•"/>
            </a:pPr>
            <a:endParaRPr lang="en-IN" sz="1100" dirty="0" smtClean="0">
              <a:latin typeface="Lato"/>
            </a:endParaRPr>
          </a:p>
          <a:p>
            <a:pPr marL="425450" indent="-285750">
              <a:lnSpc>
                <a:spcPct val="150000"/>
              </a:lnSpc>
              <a:buFont typeface="Arial" panose="020B0604020202020204" pitchFamily="34" charset="0"/>
              <a:buChar char="•"/>
            </a:pPr>
            <a:endParaRPr lang="en-IN" sz="1100" dirty="0" smtClean="0">
              <a:latin typeface="Lato"/>
            </a:endParaRPr>
          </a:p>
        </p:txBody>
      </p:sp>
      <p:sp>
        <p:nvSpPr>
          <p:cNvPr id="9" name="Google Shape;935;p43"/>
          <p:cNvSpPr txBox="1">
            <a:spLocks noGrp="1"/>
          </p:cNvSpPr>
          <p:nvPr>
            <p:ph type="subTitle" idx="4294967295"/>
          </p:nvPr>
        </p:nvSpPr>
        <p:spPr>
          <a:xfrm>
            <a:off x="148225" y="3189572"/>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3" name="Picture 2"/>
          <p:cNvPicPr>
            <a:picLocks noChangeAspect="1"/>
          </p:cNvPicPr>
          <p:nvPr/>
        </p:nvPicPr>
        <p:blipFill>
          <a:blip r:embed="rId2"/>
          <a:stretch>
            <a:fillRect/>
          </a:stretch>
        </p:blipFill>
        <p:spPr>
          <a:xfrm>
            <a:off x="148225" y="758922"/>
            <a:ext cx="2660274" cy="21044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a:stretch>
            <a:fillRect/>
          </a:stretch>
        </p:blipFill>
        <p:spPr>
          <a:xfrm>
            <a:off x="2930184" y="758922"/>
            <a:ext cx="3003404" cy="21044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4"/>
          <a:stretch>
            <a:fillRect/>
          </a:stretch>
        </p:blipFill>
        <p:spPr>
          <a:xfrm>
            <a:off x="6080427" y="758922"/>
            <a:ext cx="2906960" cy="21044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3606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91" y="0"/>
            <a:ext cx="8496795" cy="572700"/>
          </a:xfrm>
        </p:spPr>
        <p:txBody>
          <a:bodyPr/>
          <a:lstStyle/>
          <a:p>
            <a:r>
              <a:rPr lang="en-IN" b="1" dirty="0" smtClean="0"/>
              <a:t>Insights On Days To </a:t>
            </a:r>
            <a:r>
              <a:rPr lang="en-IN" b="1" dirty="0"/>
              <a:t>C</a:t>
            </a:r>
            <a:r>
              <a:rPr lang="en-IN" b="1" dirty="0" smtClean="0"/>
              <a:t>omplete </a:t>
            </a:r>
            <a:r>
              <a:rPr lang="en-IN" b="1" dirty="0"/>
              <a:t>T</a:t>
            </a:r>
            <a:r>
              <a:rPr lang="en-IN" b="1" dirty="0" smtClean="0"/>
              <a:t>he Order</a:t>
            </a:r>
            <a:endParaRPr lang="en-IN" b="1" dirty="0"/>
          </a:p>
        </p:txBody>
      </p:sp>
      <p:sp>
        <p:nvSpPr>
          <p:cNvPr id="4" name="Subtitle 3"/>
          <p:cNvSpPr>
            <a:spLocks noGrp="1"/>
          </p:cNvSpPr>
          <p:nvPr>
            <p:ph type="subTitle" idx="2"/>
          </p:nvPr>
        </p:nvSpPr>
        <p:spPr>
          <a:xfrm>
            <a:off x="87837" y="3503039"/>
            <a:ext cx="8778319" cy="694143"/>
          </a:xfrm>
        </p:spPr>
        <p:txBody>
          <a:bodyPr/>
          <a:lstStyle/>
          <a:p>
            <a:pPr marL="425450" indent="-285750">
              <a:lnSpc>
                <a:spcPct val="150000"/>
              </a:lnSpc>
              <a:buFont typeface="Arial" panose="020B0604020202020204" pitchFamily="34" charset="0"/>
              <a:buChar char="•"/>
            </a:pPr>
            <a:r>
              <a:rPr lang="en-IN" sz="1100" dirty="0" smtClean="0">
                <a:latin typeface="Lato"/>
              </a:rPr>
              <a:t>The regions where it is taking maximum days for completing an order are Asia, Central America and the Caribbean, Australia and </a:t>
            </a:r>
            <a:r>
              <a:rPr lang="en-IN" sz="1100" dirty="0" err="1" smtClean="0">
                <a:latin typeface="Lato"/>
              </a:rPr>
              <a:t>Ocenia</a:t>
            </a:r>
            <a:r>
              <a:rPr lang="en-IN" sz="1100" dirty="0" smtClean="0">
                <a:latin typeface="Lato"/>
              </a:rPr>
              <a:t>.</a:t>
            </a:r>
          </a:p>
          <a:p>
            <a:pPr marL="425450" indent="-285750">
              <a:lnSpc>
                <a:spcPct val="150000"/>
              </a:lnSpc>
              <a:buFont typeface="Arial" panose="020B0604020202020204" pitchFamily="34" charset="0"/>
              <a:buChar char="•"/>
            </a:pPr>
            <a:r>
              <a:rPr lang="en-IN" sz="1100" dirty="0" smtClean="0">
                <a:latin typeface="Lato"/>
              </a:rPr>
              <a:t>The regions where it is taking minimum days to complete an order are sub Saharan Africa, Europe, Middle and north Africa as the result may be the sales are more in these regions. </a:t>
            </a:r>
          </a:p>
          <a:p>
            <a:pPr marL="425450" indent="-285750">
              <a:lnSpc>
                <a:spcPct val="150000"/>
              </a:lnSpc>
              <a:buFont typeface="Arial" panose="020B0604020202020204" pitchFamily="34" charset="0"/>
              <a:buChar char="•"/>
            </a:pPr>
            <a:r>
              <a:rPr lang="en-IN" sz="1100" dirty="0" smtClean="0">
                <a:latin typeface="Lato"/>
              </a:rPr>
              <a:t>The countries where it is taking maximum days for completing an order are Congo, Malaysia, Bangladesh.</a:t>
            </a:r>
          </a:p>
          <a:p>
            <a:pPr marL="425450" indent="-285750">
              <a:lnSpc>
                <a:spcPct val="150000"/>
              </a:lnSpc>
              <a:buFont typeface="Arial" panose="020B0604020202020204" pitchFamily="34" charset="0"/>
              <a:buChar char="•"/>
            </a:pPr>
            <a:r>
              <a:rPr lang="en-IN" sz="1100" dirty="0" smtClean="0">
                <a:latin typeface="Lato"/>
              </a:rPr>
              <a:t>The countries where it is taking minimum days for completing an order are Iceland, Zambia, Gibbon. </a:t>
            </a:r>
          </a:p>
        </p:txBody>
      </p:sp>
      <p:sp>
        <p:nvSpPr>
          <p:cNvPr id="9" name="Google Shape;935;p43"/>
          <p:cNvSpPr txBox="1">
            <a:spLocks noGrp="1"/>
          </p:cNvSpPr>
          <p:nvPr>
            <p:ph type="subTitle" idx="4294967295"/>
          </p:nvPr>
        </p:nvSpPr>
        <p:spPr>
          <a:xfrm>
            <a:off x="154163" y="3272699"/>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5" name="Picture 4"/>
          <p:cNvPicPr>
            <a:picLocks noChangeAspect="1"/>
          </p:cNvPicPr>
          <p:nvPr/>
        </p:nvPicPr>
        <p:blipFill>
          <a:blip r:embed="rId2"/>
          <a:stretch>
            <a:fillRect/>
          </a:stretch>
        </p:blipFill>
        <p:spPr>
          <a:xfrm>
            <a:off x="247691" y="748145"/>
            <a:ext cx="2032371" cy="2250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2413962" y="748145"/>
            <a:ext cx="2063035" cy="2250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4610897" y="748145"/>
            <a:ext cx="1985845" cy="2250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a:off x="6751122" y="748146"/>
            <a:ext cx="2268027" cy="22503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83032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91" y="0"/>
            <a:ext cx="8496795" cy="572700"/>
          </a:xfrm>
        </p:spPr>
        <p:txBody>
          <a:bodyPr/>
          <a:lstStyle/>
          <a:p>
            <a:pPr algn="ctr"/>
            <a:r>
              <a:rPr lang="en-IN" b="1" dirty="0" smtClean="0"/>
              <a:t>Insights On Cost Price</a:t>
            </a:r>
            <a:endParaRPr lang="en-IN" b="1" dirty="0"/>
          </a:p>
        </p:txBody>
      </p:sp>
      <p:sp>
        <p:nvSpPr>
          <p:cNvPr id="4" name="Subtitle 3"/>
          <p:cNvSpPr>
            <a:spLocks noGrp="1"/>
          </p:cNvSpPr>
          <p:nvPr>
            <p:ph type="subTitle" idx="2"/>
          </p:nvPr>
        </p:nvSpPr>
        <p:spPr>
          <a:xfrm>
            <a:off x="87837" y="3503039"/>
            <a:ext cx="8778319" cy="694143"/>
          </a:xfrm>
        </p:spPr>
        <p:txBody>
          <a:bodyPr/>
          <a:lstStyle/>
          <a:p>
            <a:pPr marL="425450" indent="-285750">
              <a:lnSpc>
                <a:spcPct val="150000"/>
              </a:lnSpc>
              <a:buFont typeface="Arial" panose="020B0604020202020204" pitchFamily="34" charset="0"/>
              <a:buChar char="•"/>
            </a:pPr>
            <a:r>
              <a:rPr lang="en-IN" sz="1100" dirty="0" smtClean="0">
                <a:latin typeface="Lato"/>
              </a:rPr>
              <a:t>The countries where the unit prices of products are less, are Albania, Bangladesh, Belize.</a:t>
            </a:r>
          </a:p>
          <a:p>
            <a:pPr marL="425450" indent="-285750">
              <a:lnSpc>
                <a:spcPct val="150000"/>
              </a:lnSpc>
              <a:buFont typeface="Arial" panose="020B0604020202020204" pitchFamily="34" charset="0"/>
              <a:buChar char="•"/>
            </a:pPr>
            <a:r>
              <a:rPr lang="en-IN" sz="1100" dirty="0" smtClean="0">
                <a:latin typeface="Lato"/>
              </a:rPr>
              <a:t>The region where the unit prices are less, are North America, central America and the Caribbean. </a:t>
            </a:r>
          </a:p>
          <a:p>
            <a:pPr marL="425450" indent="-285750">
              <a:lnSpc>
                <a:spcPct val="150000"/>
              </a:lnSpc>
              <a:buFont typeface="Arial" panose="020B0604020202020204" pitchFamily="34" charset="0"/>
              <a:buChar char="•"/>
            </a:pPr>
            <a:r>
              <a:rPr lang="en-IN" sz="1100" dirty="0" smtClean="0">
                <a:latin typeface="Lato"/>
              </a:rPr>
              <a:t>The products where the unit prices are less are fruits, beverages, personal care and the prices which are highest are for </a:t>
            </a:r>
            <a:r>
              <a:rPr lang="en-IN" sz="1100" dirty="0" err="1" smtClean="0">
                <a:latin typeface="Lato"/>
              </a:rPr>
              <a:t>cometics</a:t>
            </a:r>
            <a:r>
              <a:rPr lang="en-IN" sz="1100" dirty="0" smtClean="0">
                <a:latin typeface="Lato"/>
              </a:rPr>
              <a:t>, office supplies and Household. </a:t>
            </a:r>
          </a:p>
          <a:p>
            <a:pPr marL="425450" indent="-285750">
              <a:lnSpc>
                <a:spcPct val="150000"/>
              </a:lnSpc>
              <a:buFont typeface="Arial" panose="020B0604020202020204" pitchFamily="34" charset="0"/>
              <a:buChar char="•"/>
            </a:pPr>
            <a:endParaRPr lang="en-IN" sz="1100" dirty="0" smtClean="0">
              <a:latin typeface="Lato"/>
            </a:endParaRPr>
          </a:p>
        </p:txBody>
      </p:sp>
      <p:sp>
        <p:nvSpPr>
          <p:cNvPr id="9" name="Google Shape;935;p43"/>
          <p:cNvSpPr txBox="1">
            <a:spLocks noGrp="1"/>
          </p:cNvSpPr>
          <p:nvPr>
            <p:ph type="subTitle" idx="4294967295"/>
          </p:nvPr>
        </p:nvSpPr>
        <p:spPr>
          <a:xfrm>
            <a:off x="154163" y="3272699"/>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3" name="Picture 2"/>
          <p:cNvPicPr>
            <a:picLocks noChangeAspect="1"/>
          </p:cNvPicPr>
          <p:nvPr/>
        </p:nvPicPr>
        <p:blipFill>
          <a:blip r:embed="rId2"/>
          <a:stretch>
            <a:fillRect/>
          </a:stretch>
        </p:blipFill>
        <p:spPr>
          <a:xfrm>
            <a:off x="154162" y="754214"/>
            <a:ext cx="2635345" cy="22960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a:stretch>
            <a:fillRect/>
          </a:stretch>
        </p:blipFill>
        <p:spPr>
          <a:xfrm>
            <a:off x="2949695" y="754213"/>
            <a:ext cx="2937172" cy="22960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4"/>
          <a:stretch>
            <a:fillRect/>
          </a:stretch>
        </p:blipFill>
        <p:spPr>
          <a:xfrm>
            <a:off x="6047054" y="754215"/>
            <a:ext cx="2883363" cy="229601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2797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7"/>
          <p:cNvSpPr/>
          <p:nvPr/>
        </p:nvSpPr>
        <p:spPr>
          <a:xfrm>
            <a:off x="223579" y="817044"/>
            <a:ext cx="695400" cy="6954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529" name="Google Shape;529;p37"/>
          <p:cNvSpPr/>
          <p:nvPr/>
        </p:nvSpPr>
        <p:spPr>
          <a:xfrm>
            <a:off x="194170" y="1817623"/>
            <a:ext cx="695400" cy="6954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530" name="Google Shape;530;p37"/>
          <p:cNvSpPr/>
          <p:nvPr/>
        </p:nvSpPr>
        <p:spPr>
          <a:xfrm>
            <a:off x="141021" y="3919564"/>
            <a:ext cx="695400" cy="6954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531" name="Google Shape;531;p37"/>
          <p:cNvSpPr txBox="1">
            <a:spLocks noGrp="1"/>
          </p:cNvSpPr>
          <p:nvPr>
            <p:ph type="title"/>
          </p:nvPr>
        </p:nvSpPr>
        <p:spPr>
          <a:xfrm>
            <a:off x="690927" y="51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smtClean="0"/>
              <a:t>Contents of this Presentation</a:t>
            </a:r>
            <a:endParaRPr b="1" dirty="0"/>
          </a:p>
        </p:txBody>
      </p:sp>
      <p:sp>
        <p:nvSpPr>
          <p:cNvPr id="532" name="Google Shape;532;p37"/>
          <p:cNvSpPr txBox="1">
            <a:spLocks noGrp="1"/>
          </p:cNvSpPr>
          <p:nvPr>
            <p:ph type="subTitle" idx="1"/>
          </p:nvPr>
        </p:nvSpPr>
        <p:spPr>
          <a:xfrm>
            <a:off x="958279" y="1331732"/>
            <a:ext cx="4477200" cy="35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smtClean="0">
                <a:latin typeface="Lato"/>
              </a:rPr>
              <a:t>Understanding the problem statement and the entire scenario of the project.</a:t>
            </a:r>
            <a:endParaRPr sz="1100" dirty="0">
              <a:latin typeface="Lato"/>
            </a:endParaRPr>
          </a:p>
        </p:txBody>
      </p:sp>
      <p:sp>
        <p:nvSpPr>
          <p:cNvPr id="533" name="Google Shape;533;p37"/>
          <p:cNvSpPr txBox="1">
            <a:spLocks noGrp="1"/>
          </p:cNvSpPr>
          <p:nvPr>
            <p:ph type="title" idx="2"/>
          </p:nvPr>
        </p:nvSpPr>
        <p:spPr>
          <a:xfrm>
            <a:off x="223579" y="93842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lumMod val="40000"/>
                    <a:lumOff val="60000"/>
                  </a:schemeClr>
                </a:solidFill>
              </a:rPr>
              <a:t>01</a:t>
            </a:r>
            <a:endParaRPr dirty="0">
              <a:solidFill>
                <a:schemeClr val="accent1">
                  <a:lumMod val="40000"/>
                  <a:lumOff val="60000"/>
                </a:schemeClr>
              </a:solidFill>
            </a:endParaRPr>
          </a:p>
        </p:txBody>
      </p:sp>
      <p:sp>
        <p:nvSpPr>
          <p:cNvPr id="534" name="Google Shape;534;p37"/>
          <p:cNvSpPr txBox="1">
            <a:spLocks noGrp="1"/>
          </p:cNvSpPr>
          <p:nvPr>
            <p:ph type="subTitle" idx="3"/>
          </p:nvPr>
        </p:nvSpPr>
        <p:spPr>
          <a:xfrm>
            <a:off x="958279" y="925087"/>
            <a:ext cx="4477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535" name="Google Shape;535;p37"/>
          <p:cNvSpPr txBox="1">
            <a:spLocks noGrp="1"/>
          </p:cNvSpPr>
          <p:nvPr>
            <p:ph type="subTitle" idx="4"/>
          </p:nvPr>
        </p:nvSpPr>
        <p:spPr>
          <a:xfrm>
            <a:off x="928870" y="2367078"/>
            <a:ext cx="4477200" cy="352500"/>
          </a:xfrm>
          <a:prstGeom prst="rect">
            <a:avLst/>
          </a:prstGeom>
        </p:spPr>
        <p:txBody>
          <a:bodyPr spcFirstLastPara="1" wrap="square" lIns="91425" tIns="91425" rIns="91425" bIns="91425" anchor="t" anchorCtr="0">
            <a:noAutofit/>
          </a:bodyPr>
          <a:lstStyle/>
          <a:p>
            <a:pPr marL="0" lvl="0" indent="0">
              <a:lnSpc>
                <a:spcPct val="100000"/>
              </a:lnSpc>
              <a:spcAft>
                <a:spcPts val="1600"/>
              </a:spcAft>
            </a:pPr>
            <a:r>
              <a:rPr lang="en-US" sz="1100" dirty="0">
                <a:latin typeface="Lato"/>
                <a:ea typeface="Inter"/>
                <a:cs typeface="Inter"/>
                <a:sym typeface="Inter"/>
              </a:rPr>
              <a:t>Understanding the data which would be used for data analysis.</a:t>
            </a:r>
          </a:p>
        </p:txBody>
      </p:sp>
      <p:sp>
        <p:nvSpPr>
          <p:cNvPr id="536" name="Google Shape;536;p37"/>
          <p:cNvSpPr txBox="1">
            <a:spLocks noGrp="1"/>
          </p:cNvSpPr>
          <p:nvPr>
            <p:ph type="title" idx="5"/>
          </p:nvPr>
        </p:nvSpPr>
        <p:spPr>
          <a:xfrm>
            <a:off x="184279" y="194152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lumMod val="40000"/>
                    <a:lumOff val="60000"/>
                  </a:schemeClr>
                </a:solidFill>
              </a:rPr>
              <a:t>02</a:t>
            </a:r>
            <a:endParaRPr dirty="0">
              <a:solidFill>
                <a:schemeClr val="accent1">
                  <a:lumMod val="40000"/>
                  <a:lumOff val="60000"/>
                </a:schemeClr>
              </a:solidFill>
            </a:endParaRPr>
          </a:p>
        </p:txBody>
      </p:sp>
      <p:sp>
        <p:nvSpPr>
          <p:cNvPr id="537" name="Google Shape;537;p37"/>
          <p:cNvSpPr txBox="1">
            <a:spLocks noGrp="1"/>
          </p:cNvSpPr>
          <p:nvPr>
            <p:ph type="subTitle" idx="6"/>
          </p:nvPr>
        </p:nvSpPr>
        <p:spPr>
          <a:xfrm>
            <a:off x="928870" y="1951474"/>
            <a:ext cx="44772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Understanding the data</a:t>
            </a:r>
            <a:endParaRPr dirty="0"/>
          </a:p>
        </p:txBody>
      </p:sp>
      <p:sp>
        <p:nvSpPr>
          <p:cNvPr id="538" name="Google Shape;538;p37"/>
          <p:cNvSpPr txBox="1">
            <a:spLocks noGrp="1"/>
          </p:cNvSpPr>
          <p:nvPr>
            <p:ph type="subTitle" idx="7"/>
          </p:nvPr>
        </p:nvSpPr>
        <p:spPr>
          <a:xfrm>
            <a:off x="830072" y="3337799"/>
            <a:ext cx="8030047" cy="352500"/>
          </a:xfrm>
          <a:prstGeom prst="rect">
            <a:avLst/>
          </a:prstGeom>
        </p:spPr>
        <p:txBody>
          <a:bodyPr spcFirstLastPara="1" wrap="square" lIns="91425" tIns="91425" rIns="91425" bIns="91425" anchor="t" anchorCtr="0">
            <a:noAutofit/>
          </a:bodyPr>
          <a:lstStyle/>
          <a:p>
            <a:pPr marL="0" lvl="0" indent="0"/>
            <a:r>
              <a:rPr lang="en-US" sz="1100" dirty="0">
                <a:latin typeface="Lato"/>
              </a:rPr>
              <a:t>Looking through data pre processing steps like data cleaning, dealing with outliers, missing values, duplicates, data transformation</a:t>
            </a:r>
          </a:p>
        </p:txBody>
      </p:sp>
      <p:sp>
        <p:nvSpPr>
          <p:cNvPr id="539" name="Google Shape;539;p37"/>
          <p:cNvSpPr txBox="1">
            <a:spLocks noGrp="1"/>
          </p:cNvSpPr>
          <p:nvPr>
            <p:ph type="title" idx="8"/>
          </p:nvPr>
        </p:nvSpPr>
        <p:spPr>
          <a:xfrm>
            <a:off x="134672" y="405318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1">
                    <a:lumMod val="40000"/>
                    <a:lumOff val="60000"/>
                  </a:schemeClr>
                </a:solidFill>
              </a:rPr>
              <a:t>04</a:t>
            </a:r>
            <a:endParaRPr dirty="0">
              <a:solidFill>
                <a:schemeClr val="accent1">
                  <a:lumMod val="40000"/>
                  <a:lumOff val="60000"/>
                </a:schemeClr>
              </a:solidFill>
            </a:endParaRPr>
          </a:p>
        </p:txBody>
      </p:sp>
      <p:sp>
        <p:nvSpPr>
          <p:cNvPr id="540" name="Google Shape;540;p37"/>
          <p:cNvSpPr txBox="1">
            <a:spLocks noGrp="1"/>
          </p:cNvSpPr>
          <p:nvPr>
            <p:ph type="subTitle" idx="9"/>
          </p:nvPr>
        </p:nvSpPr>
        <p:spPr>
          <a:xfrm>
            <a:off x="830072" y="3022703"/>
            <a:ext cx="4477200" cy="484800"/>
          </a:xfrm>
          <a:prstGeom prst="rect">
            <a:avLst/>
          </a:prstGeom>
        </p:spPr>
        <p:txBody>
          <a:bodyPr spcFirstLastPara="1" wrap="square" lIns="91425" tIns="91425" rIns="91425" bIns="91425" anchor="b" anchorCtr="0">
            <a:noAutofit/>
          </a:bodyPr>
          <a:lstStyle/>
          <a:p>
            <a:pPr marL="0" lvl="0" indent="0"/>
            <a:r>
              <a:rPr lang="en-US" dirty="0"/>
              <a:t>Data </a:t>
            </a:r>
            <a:r>
              <a:rPr lang="en-US" dirty="0" smtClean="0"/>
              <a:t>Pre Processing</a:t>
            </a:r>
            <a:endParaRPr lang="en-US" dirty="0"/>
          </a:p>
        </p:txBody>
      </p:sp>
      <p:grpSp>
        <p:nvGrpSpPr>
          <p:cNvPr id="541" name="Google Shape;541;p37"/>
          <p:cNvGrpSpPr/>
          <p:nvPr/>
        </p:nvGrpSpPr>
        <p:grpSpPr>
          <a:xfrm>
            <a:off x="6999747" y="3751073"/>
            <a:ext cx="2144253" cy="1375917"/>
            <a:chOff x="5083228" y="1503847"/>
            <a:chExt cx="4356202" cy="3100222"/>
          </a:xfrm>
        </p:grpSpPr>
        <p:grpSp>
          <p:nvGrpSpPr>
            <p:cNvPr id="542" name="Google Shape;542;p37"/>
            <p:cNvGrpSpPr/>
            <p:nvPr/>
          </p:nvGrpSpPr>
          <p:grpSpPr>
            <a:xfrm>
              <a:off x="7975592" y="2391913"/>
              <a:ext cx="1422405" cy="1267318"/>
              <a:chOff x="7975592" y="2391913"/>
              <a:chExt cx="1422405" cy="1267318"/>
            </a:xfrm>
          </p:grpSpPr>
          <p:grpSp>
            <p:nvGrpSpPr>
              <p:cNvPr id="543" name="Google Shape;543;p37"/>
              <p:cNvGrpSpPr/>
              <p:nvPr/>
            </p:nvGrpSpPr>
            <p:grpSpPr>
              <a:xfrm>
                <a:off x="8249793" y="3000095"/>
                <a:ext cx="1148205" cy="659136"/>
                <a:chOff x="6978050" y="3086146"/>
                <a:chExt cx="1332797" cy="765192"/>
              </a:xfrm>
            </p:grpSpPr>
            <p:sp>
              <p:nvSpPr>
                <p:cNvPr id="544" name="Google Shape;544;p37"/>
                <p:cNvSpPr/>
                <p:nvPr/>
              </p:nvSpPr>
              <p:spPr>
                <a:xfrm>
                  <a:off x="6978050" y="3086146"/>
                  <a:ext cx="868626" cy="764636"/>
                </a:xfrm>
                <a:custGeom>
                  <a:avLst/>
                  <a:gdLst/>
                  <a:ahLst/>
                  <a:cxnLst/>
                  <a:rect l="l" t="t" r="r" b="b"/>
                  <a:pathLst>
                    <a:path w="868626" h="764636" extrusionOk="0">
                      <a:moveTo>
                        <a:pt x="531745" y="333805"/>
                      </a:moveTo>
                      <a:cubicBezTo>
                        <a:pt x="522792" y="325137"/>
                        <a:pt x="514219" y="317708"/>
                        <a:pt x="506313" y="309802"/>
                      </a:cubicBezTo>
                      <a:cubicBezTo>
                        <a:pt x="494502" y="297991"/>
                        <a:pt x="484787" y="284751"/>
                        <a:pt x="474976" y="271416"/>
                      </a:cubicBezTo>
                      <a:cubicBezTo>
                        <a:pt x="468975" y="263320"/>
                        <a:pt x="462975" y="255128"/>
                        <a:pt x="457831" y="246461"/>
                      </a:cubicBezTo>
                      <a:cubicBezTo>
                        <a:pt x="448782" y="231316"/>
                        <a:pt x="440400" y="215695"/>
                        <a:pt x="432685" y="199788"/>
                      </a:cubicBezTo>
                      <a:cubicBezTo>
                        <a:pt x="433923" y="190454"/>
                        <a:pt x="427542" y="188549"/>
                        <a:pt x="420493" y="185405"/>
                      </a:cubicBezTo>
                      <a:cubicBezTo>
                        <a:pt x="393823" y="173404"/>
                        <a:pt x="369153" y="157878"/>
                        <a:pt x="345722" y="140447"/>
                      </a:cubicBezTo>
                      <a:cubicBezTo>
                        <a:pt x="337721" y="134542"/>
                        <a:pt x="332387" y="125779"/>
                        <a:pt x="324767" y="119492"/>
                      </a:cubicBezTo>
                      <a:cubicBezTo>
                        <a:pt x="318195" y="114063"/>
                        <a:pt x="312480" y="107967"/>
                        <a:pt x="307812" y="100823"/>
                      </a:cubicBezTo>
                      <a:cubicBezTo>
                        <a:pt x="298954" y="87203"/>
                        <a:pt x="290382" y="72725"/>
                        <a:pt x="288286" y="56913"/>
                      </a:cubicBezTo>
                      <a:cubicBezTo>
                        <a:pt x="286381" y="43007"/>
                        <a:pt x="284000" y="27957"/>
                        <a:pt x="291906" y="14050"/>
                      </a:cubicBezTo>
                      <a:cubicBezTo>
                        <a:pt x="296668" y="5669"/>
                        <a:pt x="303145" y="1382"/>
                        <a:pt x="312575" y="334"/>
                      </a:cubicBezTo>
                      <a:cubicBezTo>
                        <a:pt x="323529" y="-904"/>
                        <a:pt x="333721" y="1382"/>
                        <a:pt x="343531" y="5764"/>
                      </a:cubicBezTo>
                      <a:cubicBezTo>
                        <a:pt x="359533" y="13098"/>
                        <a:pt x="374773" y="21861"/>
                        <a:pt x="388394" y="33100"/>
                      </a:cubicBezTo>
                      <a:cubicBezTo>
                        <a:pt x="408873" y="49865"/>
                        <a:pt x="431542" y="63295"/>
                        <a:pt x="453450" y="78058"/>
                      </a:cubicBezTo>
                      <a:cubicBezTo>
                        <a:pt x="475929" y="93203"/>
                        <a:pt x="500313" y="104824"/>
                        <a:pt x="523839" y="118159"/>
                      </a:cubicBezTo>
                      <a:cubicBezTo>
                        <a:pt x="575465" y="147305"/>
                        <a:pt x="629472" y="172166"/>
                        <a:pt x="678716" y="205503"/>
                      </a:cubicBezTo>
                      <a:cubicBezTo>
                        <a:pt x="693575" y="215600"/>
                        <a:pt x="709101" y="224839"/>
                        <a:pt x="723007" y="236174"/>
                      </a:cubicBezTo>
                      <a:cubicBezTo>
                        <a:pt x="747105" y="255795"/>
                        <a:pt x="766822" y="279512"/>
                        <a:pt x="783681" y="305325"/>
                      </a:cubicBezTo>
                      <a:cubicBezTo>
                        <a:pt x="803113" y="335043"/>
                        <a:pt x="819305" y="366571"/>
                        <a:pt x="828639" y="400956"/>
                      </a:cubicBezTo>
                      <a:cubicBezTo>
                        <a:pt x="838355" y="436484"/>
                        <a:pt x="845308" y="472679"/>
                        <a:pt x="849309" y="509255"/>
                      </a:cubicBezTo>
                      <a:cubicBezTo>
                        <a:pt x="852928" y="542021"/>
                        <a:pt x="856452" y="574882"/>
                        <a:pt x="859119" y="607744"/>
                      </a:cubicBezTo>
                      <a:cubicBezTo>
                        <a:pt x="861786" y="639938"/>
                        <a:pt x="865215" y="672038"/>
                        <a:pt x="866263" y="704327"/>
                      </a:cubicBezTo>
                      <a:cubicBezTo>
                        <a:pt x="866834" y="720615"/>
                        <a:pt x="867978" y="736903"/>
                        <a:pt x="868549" y="753190"/>
                      </a:cubicBezTo>
                      <a:cubicBezTo>
                        <a:pt x="868930" y="761668"/>
                        <a:pt x="868168" y="762525"/>
                        <a:pt x="859977" y="762715"/>
                      </a:cubicBezTo>
                      <a:cubicBezTo>
                        <a:pt x="853976" y="762906"/>
                        <a:pt x="847975" y="762239"/>
                        <a:pt x="841879" y="761954"/>
                      </a:cubicBezTo>
                      <a:cubicBezTo>
                        <a:pt x="789015" y="759763"/>
                        <a:pt x="736152" y="763096"/>
                        <a:pt x="683288" y="763001"/>
                      </a:cubicBezTo>
                      <a:cubicBezTo>
                        <a:pt x="624709" y="762906"/>
                        <a:pt x="566130" y="764239"/>
                        <a:pt x="507552" y="764621"/>
                      </a:cubicBezTo>
                      <a:cubicBezTo>
                        <a:pt x="483739" y="764811"/>
                        <a:pt x="460022" y="763287"/>
                        <a:pt x="436305" y="761954"/>
                      </a:cubicBezTo>
                      <a:cubicBezTo>
                        <a:pt x="428494" y="761477"/>
                        <a:pt x="420684" y="761763"/>
                        <a:pt x="412873" y="761954"/>
                      </a:cubicBezTo>
                      <a:cubicBezTo>
                        <a:pt x="376202" y="762906"/>
                        <a:pt x="339721" y="761001"/>
                        <a:pt x="303621" y="754810"/>
                      </a:cubicBezTo>
                      <a:cubicBezTo>
                        <a:pt x="290286" y="752524"/>
                        <a:pt x="276761" y="750428"/>
                        <a:pt x="264188" y="745094"/>
                      </a:cubicBezTo>
                      <a:cubicBezTo>
                        <a:pt x="251043" y="739475"/>
                        <a:pt x="239423" y="731759"/>
                        <a:pt x="231708" y="719281"/>
                      </a:cubicBezTo>
                      <a:cubicBezTo>
                        <a:pt x="230565" y="717472"/>
                        <a:pt x="229136" y="715948"/>
                        <a:pt x="227707" y="714329"/>
                      </a:cubicBezTo>
                      <a:cubicBezTo>
                        <a:pt x="223040" y="709090"/>
                        <a:pt x="220182" y="703184"/>
                        <a:pt x="219325" y="696136"/>
                      </a:cubicBezTo>
                      <a:cubicBezTo>
                        <a:pt x="217420" y="681372"/>
                        <a:pt x="216753" y="666894"/>
                        <a:pt x="222373" y="652606"/>
                      </a:cubicBezTo>
                      <a:cubicBezTo>
                        <a:pt x="223707" y="649178"/>
                        <a:pt x="223707" y="645939"/>
                        <a:pt x="219516" y="642701"/>
                      </a:cubicBezTo>
                      <a:cubicBezTo>
                        <a:pt x="215801" y="639843"/>
                        <a:pt x="212848" y="635462"/>
                        <a:pt x="209229" y="632128"/>
                      </a:cubicBezTo>
                      <a:cubicBezTo>
                        <a:pt x="200370" y="624127"/>
                        <a:pt x="196465" y="613935"/>
                        <a:pt x="193798" y="602600"/>
                      </a:cubicBezTo>
                      <a:cubicBezTo>
                        <a:pt x="190655" y="589265"/>
                        <a:pt x="192560" y="576026"/>
                        <a:pt x="193417" y="562786"/>
                      </a:cubicBezTo>
                      <a:cubicBezTo>
                        <a:pt x="193608" y="559738"/>
                        <a:pt x="195036" y="557071"/>
                        <a:pt x="196370" y="555166"/>
                      </a:cubicBezTo>
                      <a:cubicBezTo>
                        <a:pt x="200466" y="549451"/>
                        <a:pt x="198465" y="545927"/>
                        <a:pt x="193989" y="541831"/>
                      </a:cubicBezTo>
                      <a:cubicBezTo>
                        <a:pt x="188369" y="536592"/>
                        <a:pt x="182844" y="531353"/>
                        <a:pt x="178082" y="525067"/>
                      </a:cubicBezTo>
                      <a:cubicBezTo>
                        <a:pt x="163413" y="505636"/>
                        <a:pt x="160080" y="483823"/>
                        <a:pt x="162270" y="460582"/>
                      </a:cubicBezTo>
                      <a:cubicBezTo>
                        <a:pt x="162937" y="453058"/>
                        <a:pt x="163699" y="445438"/>
                        <a:pt x="166271" y="438104"/>
                      </a:cubicBezTo>
                      <a:cubicBezTo>
                        <a:pt x="168557" y="431817"/>
                        <a:pt x="171033" y="425530"/>
                        <a:pt x="175986" y="421054"/>
                      </a:cubicBezTo>
                      <a:cubicBezTo>
                        <a:pt x="179987" y="417434"/>
                        <a:pt x="179511" y="414767"/>
                        <a:pt x="176177" y="411434"/>
                      </a:cubicBezTo>
                      <a:cubicBezTo>
                        <a:pt x="159889" y="394860"/>
                        <a:pt x="145602" y="376667"/>
                        <a:pt x="131790" y="358094"/>
                      </a:cubicBezTo>
                      <a:cubicBezTo>
                        <a:pt x="121313" y="343996"/>
                        <a:pt x="110835" y="329900"/>
                        <a:pt x="101120" y="315326"/>
                      </a:cubicBezTo>
                      <a:cubicBezTo>
                        <a:pt x="81975" y="286656"/>
                        <a:pt x="64734" y="256748"/>
                        <a:pt x="47399" y="226934"/>
                      </a:cubicBezTo>
                      <a:cubicBezTo>
                        <a:pt x="42350" y="218267"/>
                        <a:pt x="36350" y="210075"/>
                        <a:pt x="31302" y="201407"/>
                      </a:cubicBezTo>
                      <a:cubicBezTo>
                        <a:pt x="22920" y="187025"/>
                        <a:pt x="14538" y="172642"/>
                        <a:pt x="8918" y="157021"/>
                      </a:cubicBezTo>
                      <a:cubicBezTo>
                        <a:pt x="1012" y="135399"/>
                        <a:pt x="-2036" y="113015"/>
                        <a:pt x="1393" y="89870"/>
                      </a:cubicBezTo>
                      <a:cubicBezTo>
                        <a:pt x="3489" y="75963"/>
                        <a:pt x="10823" y="66914"/>
                        <a:pt x="22920" y="61580"/>
                      </a:cubicBezTo>
                      <a:cubicBezTo>
                        <a:pt x="32730" y="57199"/>
                        <a:pt x="42732" y="56913"/>
                        <a:pt x="53685" y="59771"/>
                      </a:cubicBezTo>
                      <a:cubicBezTo>
                        <a:pt x="89975" y="69296"/>
                        <a:pt x="115503" y="92917"/>
                        <a:pt x="137124" y="121588"/>
                      </a:cubicBezTo>
                      <a:cubicBezTo>
                        <a:pt x="165509" y="159307"/>
                        <a:pt x="192369" y="198169"/>
                        <a:pt x="221135" y="235507"/>
                      </a:cubicBezTo>
                      <a:cubicBezTo>
                        <a:pt x="242090" y="262653"/>
                        <a:pt x="262854" y="290085"/>
                        <a:pt x="286476" y="314945"/>
                      </a:cubicBezTo>
                      <a:cubicBezTo>
                        <a:pt x="289143" y="317803"/>
                        <a:pt x="292382" y="320470"/>
                        <a:pt x="294001" y="323804"/>
                      </a:cubicBezTo>
                      <a:cubicBezTo>
                        <a:pt x="297716" y="331519"/>
                        <a:pt x="303717" y="332376"/>
                        <a:pt x="311337" y="332376"/>
                      </a:cubicBezTo>
                      <a:cubicBezTo>
                        <a:pt x="376964" y="332186"/>
                        <a:pt x="442686" y="332281"/>
                        <a:pt x="508314" y="332281"/>
                      </a:cubicBezTo>
                      <a:cubicBezTo>
                        <a:pt x="515648" y="332471"/>
                        <a:pt x="522887" y="332376"/>
                        <a:pt x="531745" y="333805"/>
                      </a:cubicBezTo>
                      <a:close/>
                    </a:path>
                  </a:pathLst>
                </a:custGeom>
                <a:solidFill>
                  <a:srgbClr val="DF69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7"/>
                <p:cNvSpPr/>
                <p:nvPr/>
              </p:nvSpPr>
              <p:spPr>
                <a:xfrm>
                  <a:off x="7529512" y="3457098"/>
                  <a:ext cx="224599" cy="176117"/>
                </a:xfrm>
                <a:custGeom>
                  <a:avLst/>
                  <a:gdLst/>
                  <a:ahLst/>
                  <a:cxnLst/>
                  <a:rect l="l" t="t" r="r" b="b"/>
                  <a:pathLst>
                    <a:path w="224599" h="176117" extrusionOk="0">
                      <a:moveTo>
                        <a:pt x="0" y="0"/>
                      </a:moveTo>
                      <a:cubicBezTo>
                        <a:pt x="36862" y="92678"/>
                        <a:pt x="125825" y="162401"/>
                        <a:pt x="224599" y="176117"/>
                      </a:cubicBezTo>
                    </a:path>
                  </a:pathLst>
                </a:custGeom>
                <a:noFill/>
                <a:ln w="14575" cap="rnd" cmpd="sng">
                  <a:solidFill>
                    <a:srgbClr val="2D201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37"/>
                <p:cNvSpPr/>
                <p:nvPr/>
              </p:nvSpPr>
              <p:spPr>
                <a:xfrm>
                  <a:off x="7275290" y="3482816"/>
                  <a:ext cx="206095" cy="132016"/>
                </a:xfrm>
                <a:custGeom>
                  <a:avLst/>
                  <a:gdLst/>
                  <a:ahLst/>
                  <a:cxnLst/>
                  <a:rect l="l" t="t" r="r" b="b"/>
                  <a:pathLst>
                    <a:path w="206095" h="132016" extrusionOk="0">
                      <a:moveTo>
                        <a:pt x="138017" y="0"/>
                      </a:moveTo>
                      <a:lnTo>
                        <a:pt x="9430" y="0"/>
                      </a:lnTo>
                      <a:cubicBezTo>
                        <a:pt x="4191" y="0"/>
                        <a:pt x="0" y="4191"/>
                        <a:pt x="0" y="9430"/>
                      </a:cubicBezTo>
                      <a:lnTo>
                        <a:pt x="0" y="9430"/>
                      </a:lnTo>
                      <a:cubicBezTo>
                        <a:pt x="0" y="14669"/>
                        <a:pt x="4191" y="18860"/>
                        <a:pt x="9430" y="18860"/>
                      </a:cubicBezTo>
                      <a:lnTo>
                        <a:pt x="138303" y="18860"/>
                      </a:lnTo>
                      <a:cubicBezTo>
                        <a:pt x="163449" y="18860"/>
                        <a:pt x="185547" y="37814"/>
                        <a:pt x="187166" y="62960"/>
                      </a:cubicBezTo>
                      <a:cubicBezTo>
                        <a:pt x="188881" y="90297"/>
                        <a:pt x="167164" y="113157"/>
                        <a:pt x="140113" y="113157"/>
                      </a:cubicBezTo>
                      <a:lnTo>
                        <a:pt x="190" y="113157"/>
                      </a:lnTo>
                      <a:cubicBezTo>
                        <a:pt x="95" y="113157"/>
                        <a:pt x="0" y="113252"/>
                        <a:pt x="0" y="113347"/>
                      </a:cubicBezTo>
                      <a:lnTo>
                        <a:pt x="0" y="122587"/>
                      </a:lnTo>
                      <a:cubicBezTo>
                        <a:pt x="0" y="127826"/>
                        <a:pt x="4191" y="132017"/>
                        <a:pt x="9430" y="132017"/>
                      </a:cubicBezTo>
                      <a:lnTo>
                        <a:pt x="140113" y="132017"/>
                      </a:lnTo>
                      <a:cubicBezTo>
                        <a:pt x="177546" y="132017"/>
                        <a:pt x="207740" y="100679"/>
                        <a:pt x="206026" y="62865"/>
                      </a:cubicBezTo>
                      <a:cubicBezTo>
                        <a:pt x="204406" y="27337"/>
                        <a:pt x="173641" y="0"/>
                        <a:pt x="138017" y="0"/>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7"/>
                <p:cNvSpPr/>
                <p:nvPr/>
              </p:nvSpPr>
              <p:spPr>
                <a:xfrm>
                  <a:off x="7271480" y="3593591"/>
                  <a:ext cx="206102" cy="132016"/>
                </a:xfrm>
                <a:custGeom>
                  <a:avLst/>
                  <a:gdLst/>
                  <a:ahLst/>
                  <a:cxnLst/>
                  <a:rect l="l" t="t" r="r" b="b"/>
                  <a:pathLst>
                    <a:path w="206102" h="132016" extrusionOk="0">
                      <a:moveTo>
                        <a:pt x="138017" y="0"/>
                      </a:moveTo>
                      <a:lnTo>
                        <a:pt x="9430" y="0"/>
                      </a:lnTo>
                      <a:cubicBezTo>
                        <a:pt x="4191" y="0"/>
                        <a:pt x="0" y="4191"/>
                        <a:pt x="0" y="9430"/>
                      </a:cubicBezTo>
                      <a:lnTo>
                        <a:pt x="0" y="9430"/>
                      </a:lnTo>
                      <a:cubicBezTo>
                        <a:pt x="0" y="14669"/>
                        <a:pt x="4191" y="18860"/>
                        <a:pt x="9430" y="18860"/>
                      </a:cubicBezTo>
                      <a:lnTo>
                        <a:pt x="138303" y="18860"/>
                      </a:lnTo>
                      <a:cubicBezTo>
                        <a:pt x="163449" y="18860"/>
                        <a:pt x="185547" y="37814"/>
                        <a:pt x="187166" y="62960"/>
                      </a:cubicBezTo>
                      <a:cubicBezTo>
                        <a:pt x="188881" y="90297"/>
                        <a:pt x="167164" y="113157"/>
                        <a:pt x="140113" y="113157"/>
                      </a:cubicBezTo>
                      <a:lnTo>
                        <a:pt x="190" y="113157"/>
                      </a:lnTo>
                      <a:cubicBezTo>
                        <a:pt x="95" y="113157"/>
                        <a:pt x="0" y="113252"/>
                        <a:pt x="0" y="113347"/>
                      </a:cubicBezTo>
                      <a:lnTo>
                        <a:pt x="0" y="122587"/>
                      </a:lnTo>
                      <a:cubicBezTo>
                        <a:pt x="0" y="127826"/>
                        <a:pt x="4191" y="132017"/>
                        <a:pt x="9430" y="132017"/>
                      </a:cubicBezTo>
                      <a:lnTo>
                        <a:pt x="140113" y="132017"/>
                      </a:lnTo>
                      <a:cubicBezTo>
                        <a:pt x="177546" y="132017"/>
                        <a:pt x="207836" y="100679"/>
                        <a:pt x="206026" y="62865"/>
                      </a:cubicBezTo>
                      <a:cubicBezTo>
                        <a:pt x="204406" y="27337"/>
                        <a:pt x="173641" y="0"/>
                        <a:pt x="138017" y="0"/>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37"/>
                <p:cNvSpPr/>
                <p:nvPr/>
              </p:nvSpPr>
              <p:spPr>
                <a:xfrm>
                  <a:off x="7261288" y="3706939"/>
                  <a:ext cx="206095" cy="132016"/>
                </a:xfrm>
                <a:custGeom>
                  <a:avLst/>
                  <a:gdLst/>
                  <a:ahLst/>
                  <a:cxnLst/>
                  <a:rect l="l" t="t" r="r" b="b"/>
                  <a:pathLst>
                    <a:path w="206095" h="132016" extrusionOk="0">
                      <a:moveTo>
                        <a:pt x="138017" y="0"/>
                      </a:moveTo>
                      <a:lnTo>
                        <a:pt x="9430" y="0"/>
                      </a:lnTo>
                      <a:cubicBezTo>
                        <a:pt x="4191" y="0"/>
                        <a:pt x="0" y="4191"/>
                        <a:pt x="0" y="9430"/>
                      </a:cubicBezTo>
                      <a:lnTo>
                        <a:pt x="0" y="9430"/>
                      </a:lnTo>
                      <a:cubicBezTo>
                        <a:pt x="0" y="14669"/>
                        <a:pt x="4191" y="18860"/>
                        <a:pt x="9430" y="18860"/>
                      </a:cubicBezTo>
                      <a:lnTo>
                        <a:pt x="138303" y="18860"/>
                      </a:lnTo>
                      <a:cubicBezTo>
                        <a:pt x="163449" y="18860"/>
                        <a:pt x="185547" y="37814"/>
                        <a:pt x="187166" y="62960"/>
                      </a:cubicBezTo>
                      <a:cubicBezTo>
                        <a:pt x="188881" y="90297"/>
                        <a:pt x="167164" y="113157"/>
                        <a:pt x="140113" y="113157"/>
                      </a:cubicBezTo>
                      <a:lnTo>
                        <a:pt x="190" y="113157"/>
                      </a:lnTo>
                      <a:cubicBezTo>
                        <a:pt x="95" y="113157"/>
                        <a:pt x="0" y="113252"/>
                        <a:pt x="0" y="113347"/>
                      </a:cubicBezTo>
                      <a:lnTo>
                        <a:pt x="0" y="122587"/>
                      </a:lnTo>
                      <a:cubicBezTo>
                        <a:pt x="0" y="127826"/>
                        <a:pt x="4191" y="132017"/>
                        <a:pt x="9430" y="132017"/>
                      </a:cubicBezTo>
                      <a:lnTo>
                        <a:pt x="140113" y="132017"/>
                      </a:lnTo>
                      <a:cubicBezTo>
                        <a:pt x="177546" y="132017"/>
                        <a:pt x="207740" y="100679"/>
                        <a:pt x="206026" y="62865"/>
                      </a:cubicBezTo>
                      <a:cubicBezTo>
                        <a:pt x="204406" y="27242"/>
                        <a:pt x="173641" y="0"/>
                        <a:pt x="138017" y="0"/>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37"/>
                <p:cNvSpPr/>
                <p:nvPr/>
              </p:nvSpPr>
              <p:spPr>
                <a:xfrm>
                  <a:off x="7567993" y="3653313"/>
                  <a:ext cx="98488" cy="103727"/>
                </a:xfrm>
                <a:custGeom>
                  <a:avLst/>
                  <a:gdLst/>
                  <a:ahLst/>
                  <a:cxnLst/>
                  <a:rect l="l" t="t" r="r" b="b"/>
                  <a:pathLst>
                    <a:path w="98488" h="103727" extrusionOk="0">
                      <a:moveTo>
                        <a:pt x="98488" y="0"/>
                      </a:moveTo>
                      <a:cubicBezTo>
                        <a:pt x="53245" y="18955"/>
                        <a:pt x="16573" y="57531"/>
                        <a:pt x="0" y="103727"/>
                      </a:cubicBezTo>
                    </a:path>
                  </a:pathLst>
                </a:custGeom>
                <a:noFill/>
                <a:ln w="14575" cap="rnd" cmpd="sng">
                  <a:solidFill>
                    <a:srgbClr val="2D201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7"/>
                <p:cNvSpPr/>
                <p:nvPr/>
              </p:nvSpPr>
              <p:spPr>
                <a:xfrm>
                  <a:off x="7750111" y="3463671"/>
                  <a:ext cx="420243" cy="383666"/>
                </a:xfrm>
                <a:custGeom>
                  <a:avLst/>
                  <a:gdLst/>
                  <a:ahLst/>
                  <a:cxnLst/>
                  <a:rect l="l" t="t" r="r" b="b"/>
                  <a:pathLst>
                    <a:path w="420243" h="383666" extrusionOk="0">
                      <a:moveTo>
                        <a:pt x="0" y="0"/>
                      </a:moveTo>
                      <a:lnTo>
                        <a:pt x="420243" y="0"/>
                      </a:lnTo>
                      <a:lnTo>
                        <a:pt x="420243" y="383667"/>
                      </a:lnTo>
                      <a:lnTo>
                        <a:pt x="0" y="383667"/>
                      </a:lnTo>
                      <a:close/>
                    </a:path>
                  </a:pathLst>
                </a:custGeom>
                <a:solidFill>
                  <a:srgbClr val="DF69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7"/>
                <p:cNvSpPr/>
                <p:nvPr/>
              </p:nvSpPr>
              <p:spPr>
                <a:xfrm>
                  <a:off x="8029860" y="3461004"/>
                  <a:ext cx="280987" cy="390334"/>
                </a:xfrm>
                <a:custGeom>
                  <a:avLst/>
                  <a:gdLst/>
                  <a:ahLst/>
                  <a:cxnLst/>
                  <a:rect l="l" t="t" r="r" b="b"/>
                  <a:pathLst>
                    <a:path w="280987" h="390334" extrusionOk="0">
                      <a:moveTo>
                        <a:pt x="0" y="0"/>
                      </a:moveTo>
                      <a:lnTo>
                        <a:pt x="280988" y="0"/>
                      </a:lnTo>
                      <a:lnTo>
                        <a:pt x="280988" y="390334"/>
                      </a:lnTo>
                      <a:lnTo>
                        <a:pt x="0" y="39033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2" name="Google Shape;552;p37"/>
              <p:cNvGrpSpPr/>
              <p:nvPr/>
            </p:nvGrpSpPr>
            <p:grpSpPr>
              <a:xfrm>
                <a:off x="7975592" y="2391913"/>
                <a:ext cx="916355" cy="722846"/>
                <a:chOff x="6659768" y="2380107"/>
                <a:chExt cx="1063673" cy="839152"/>
              </a:xfrm>
            </p:grpSpPr>
            <p:sp>
              <p:nvSpPr>
                <p:cNvPr id="553" name="Google Shape;553;p37"/>
                <p:cNvSpPr/>
                <p:nvPr/>
              </p:nvSpPr>
              <p:spPr>
                <a:xfrm>
                  <a:off x="6884289" y="2380107"/>
                  <a:ext cx="839152" cy="839152"/>
                </a:xfrm>
                <a:custGeom>
                  <a:avLst/>
                  <a:gdLst/>
                  <a:ahLst/>
                  <a:cxnLst/>
                  <a:rect l="l" t="t" r="r" b="b"/>
                  <a:pathLst>
                    <a:path w="839152" h="839152" extrusionOk="0">
                      <a:moveTo>
                        <a:pt x="839152" y="0"/>
                      </a:moveTo>
                      <a:lnTo>
                        <a:pt x="839152" y="839152"/>
                      </a:lnTo>
                      <a:lnTo>
                        <a:pt x="0" y="839152"/>
                      </a:lnTo>
                      <a:lnTo>
                        <a:pt x="0" y="0"/>
                      </a:lnTo>
                      <a:lnTo>
                        <a:pt x="302038" y="0"/>
                      </a:lnTo>
                      <a:cubicBezTo>
                        <a:pt x="295275" y="17621"/>
                        <a:pt x="291655" y="36671"/>
                        <a:pt x="291655" y="56579"/>
                      </a:cubicBezTo>
                      <a:cubicBezTo>
                        <a:pt x="291655" y="143923"/>
                        <a:pt x="362426" y="214598"/>
                        <a:pt x="449675" y="214598"/>
                      </a:cubicBezTo>
                      <a:cubicBezTo>
                        <a:pt x="537020" y="214598"/>
                        <a:pt x="607695" y="143923"/>
                        <a:pt x="607695" y="56579"/>
                      </a:cubicBezTo>
                      <a:cubicBezTo>
                        <a:pt x="607695" y="36576"/>
                        <a:pt x="603980" y="17526"/>
                        <a:pt x="597313" y="0"/>
                      </a:cubicBezTo>
                      <a:lnTo>
                        <a:pt x="839152" y="0"/>
                      </a:lnTo>
                      <a:close/>
                    </a:path>
                  </a:pathLst>
                </a:custGeom>
                <a:solidFill>
                  <a:schemeClr val="dk1"/>
                </a:solidFill>
                <a:ln>
                  <a:noFill/>
                </a:ln>
              </p:spPr>
              <p:txBody>
                <a:bodyPr spcFirstLastPara="1" wrap="square" lIns="91425" tIns="137150" rIns="91425" bIns="45700" anchor="ctr" anchorCtr="0">
                  <a:noAutofit/>
                </a:bodyPr>
                <a:lstStyle/>
                <a:p>
                  <a:pPr marL="0" marR="0" lvl="0" indent="0" algn="ctr" rtl="0">
                    <a:spcBef>
                      <a:spcPts val="0"/>
                    </a:spcBef>
                    <a:spcAft>
                      <a:spcPts val="0"/>
                    </a:spcAft>
                    <a:buNone/>
                  </a:pPr>
                  <a:r>
                    <a:rPr lang="en" sz="2000">
                      <a:solidFill>
                        <a:schemeClr val="dk2"/>
                      </a:solidFill>
                      <a:latin typeface="Alata"/>
                      <a:ea typeface="Alata"/>
                      <a:cs typeface="Alata"/>
                      <a:sym typeface="Alata"/>
                    </a:rPr>
                    <a:t>100</a:t>
                  </a:r>
                  <a:endParaRPr sz="2000">
                    <a:solidFill>
                      <a:schemeClr val="dk2"/>
                    </a:solidFill>
                    <a:latin typeface="Alata"/>
                    <a:ea typeface="Alata"/>
                    <a:cs typeface="Alata"/>
                    <a:sym typeface="Alata"/>
                  </a:endParaRPr>
                </a:p>
              </p:txBody>
            </p:sp>
            <p:sp>
              <p:nvSpPr>
                <p:cNvPr id="554" name="Google Shape;554;p37"/>
                <p:cNvSpPr/>
                <p:nvPr/>
              </p:nvSpPr>
              <p:spPr>
                <a:xfrm rot="-3717673">
                  <a:off x="6715496" y="2659209"/>
                  <a:ext cx="316014" cy="316014"/>
                </a:xfrm>
                <a:custGeom>
                  <a:avLst/>
                  <a:gdLst/>
                  <a:ahLst/>
                  <a:cxnLst/>
                  <a:rect l="l" t="t" r="r" b="b"/>
                  <a:pathLst>
                    <a:path w="316060" h="316060" extrusionOk="0">
                      <a:moveTo>
                        <a:pt x="316060" y="158030"/>
                      </a:moveTo>
                      <a:cubicBezTo>
                        <a:pt x="316060" y="245308"/>
                        <a:pt x="245308" y="316060"/>
                        <a:pt x="158030" y="316060"/>
                      </a:cubicBezTo>
                      <a:cubicBezTo>
                        <a:pt x="70752" y="316060"/>
                        <a:pt x="0" y="245308"/>
                        <a:pt x="0" y="158030"/>
                      </a:cubicBezTo>
                      <a:cubicBezTo>
                        <a:pt x="0" y="70753"/>
                        <a:pt x="70752" y="0"/>
                        <a:pt x="158030" y="0"/>
                      </a:cubicBezTo>
                      <a:cubicBezTo>
                        <a:pt x="245308" y="0"/>
                        <a:pt x="316060" y="70753"/>
                        <a:pt x="316060" y="1580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5" name="Google Shape;555;p37"/>
            <p:cNvGrpSpPr/>
            <p:nvPr/>
          </p:nvGrpSpPr>
          <p:grpSpPr>
            <a:xfrm>
              <a:off x="6471363" y="1503847"/>
              <a:ext cx="1552004" cy="1977587"/>
              <a:chOff x="6471363" y="1503847"/>
              <a:chExt cx="1552004" cy="1977587"/>
            </a:xfrm>
          </p:grpSpPr>
          <p:grpSp>
            <p:nvGrpSpPr>
              <p:cNvPr id="556" name="Google Shape;556;p37"/>
              <p:cNvGrpSpPr/>
              <p:nvPr/>
            </p:nvGrpSpPr>
            <p:grpSpPr>
              <a:xfrm>
                <a:off x="6478612" y="3121435"/>
                <a:ext cx="387421" cy="359999"/>
                <a:chOff x="1100897" y="554022"/>
                <a:chExt cx="406613" cy="377833"/>
              </a:xfrm>
            </p:grpSpPr>
            <p:sp>
              <p:nvSpPr>
                <p:cNvPr id="557" name="Google Shape;557;p37"/>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37"/>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37"/>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0" name="Google Shape;560;p37"/>
              <p:cNvSpPr/>
              <p:nvPr/>
            </p:nvSpPr>
            <p:spPr>
              <a:xfrm>
                <a:off x="6684558" y="1598617"/>
                <a:ext cx="600600" cy="600600"/>
              </a:xfrm>
              <a:prstGeom prst="ellipse">
                <a:avLst/>
              </a:prstGeom>
              <a:solidFill>
                <a:schemeClr val="dk1"/>
              </a:solidFill>
              <a:ln>
                <a:noFill/>
              </a:ln>
            </p:spPr>
            <p:txBody>
              <a:bodyPr spcFirstLastPara="1" wrap="square" lIns="0" tIns="91425" rIns="0" bIns="137150"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x</a:t>
                </a:r>
                <a:endParaRPr sz="2000">
                  <a:solidFill>
                    <a:schemeClr val="dk2"/>
                  </a:solidFill>
                  <a:latin typeface="Alata"/>
                  <a:ea typeface="Alata"/>
                  <a:cs typeface="Alata"/>
                  <a:sym typeface="Alata"/>
                </a:endParaRPr>
              </a:p>
            </p:txBody>
          </p:sp>
          <p:sp>
            <p:nvSpPr>
              <p:cNvPr id="562" name="Google Shape;562;p37"/>
              <p:cNvSpPr/>
              <p:nvPr/>
            </p:nvSpPr>
            <p:spPr>
              <a:xfrm>
                <a:off x="6648181" y="2350295"/>
                <a:ext cx="336000" cy="336000"/>
              </a:xfrm>
              <a:prstGeom prst="ellipse">
                <a:avLst/>
              </a:prstGeom>
              <a:no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500">
                    <a:solidFill>
                      <a:schemeClr val="dk1"/>
                    </a:solidFill>
                    <a:latin typeface="Alata"/>
                    <a:ea typeface="Alata"/>
                    <a:cs typeface="Alata"/>
                    <a:sym typeface="Alata"/>
                  </a:rPr>
                  <a:t>%</a:t>
                </a:r>
                <a:r>
                  <a:rPr lang="en" sz="1500">
                    <a:solidFill>
                      <a:schemeClr val="dk1"/>
                    </a:solidFill>
                    <a:highlight>
                      <a:srgbClr val="FFFFFF"/>
                    </a:highlight>
                  </a:rPr>
                  <a:t> </a:t>
                </a:r>
                <a:endParaRPr sz="2000">
                  <a:solidFill>
                    <a:schemeClr val="dk1"/>
                  </a:solidFill>
                  <a:latin typeface="Alata"/>
                  <a:ea typeface="Alata"/>
                  <a:cs typeface="Alata"/>
                  <a:sym typeface="Alata"/>
                </a:endParaRPr>
              </a:p>
            </p:txBody>
          </p:sp>
          <p:grpSp>
            <p:nvGrpSpPr>
              <p:cNvPr id="563" name="Google Shape;563;p37"/>
              <p:cNvGrpSpPr/>
              <p:nvPr/>
            </p:nvGrpSpPr>
            <p:grpSpPr>
              <a:xfrm rot="-1318670">
                <a:off x="6471363" y="1503847"/>
                <a:ext cx="254153" cy="137108"/>
                <a:chOff x="1864323" y="3255039"/>
                <a:chExt cx="266731" cy="143893"/>
              </a:xfrm>
            </p:grpSpPr>
            <p:sp>
              <p:nvSpPr>
                <p:cNvPr id="564" name="Google Shape;564;p37"/>
                <p:cNvSpPr/>
                <p:nvPr/>
              </p:nvSpPr>
              <p:spPr>
                <a:xfrm flipH="1">
                  <a:off x="2054319" y="3255039"/>
                  <a:ext cx="76735" cy="76735"/>
                </a:xfrm>
                <a:custGeom>
                  <a:avLst/>
                  <a:gdLst/>
                  <a:ahLst/>
                  <a:cxnLst/>
                  <a:rect l="l" t="t" r="r" b="b"/>
                  <a:pathLst>
                    <a:path w="88201" h="88201" extrusionOk="0">
                      <a:moveTo>
                        <a:pt x="88201" y="44101"/>
                      </a:moveTo>
                      <a:cubicBezTo>
                        <a:pt x="88201" y="68484"/>
                        <a:pt x="68485" y="88201"/>
                        <a:pt x="44101" y="88201"/>
                      </a:cubicBezTo>
                      <a:cubicBezTo>
                        <a:pt x="19717" y="88201"/>
                        <a:pt x="0" y="68484"/>
                        <a:pt x="0" y="44101"/>
                      </a:cubicBezTo>
                      <a:cubicBezTo>
                        <a:pt x="0" y="19717"/>
                        <a:pt x="19717" y="0"/>
                        <a:pt x="44101" y="0"/>
                      </a:cubicBezTo>
                      <a:cubicBezTo>
                        <a:pt x="68485" y="0"/>
                        <a:pt x="88201" y="19717"/>
                        <a:pt x="88201" y="4410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7"/>
                <p:cNvSpPr/>
                <p:nvPr/>
              </p:nvSpPr>
              <p:spPr>
                <a:xfrm flipH="1">
                  <a:off x="1864323" y="3349377"/>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37"/>
              <p:cNvGrpSpPr/>
              <p:nvPr/>
            </p:nvGrpSpPr>
            <p:grpSpPr>
              <a:xfrm>
                <a:off x="7635946" y="1646702"/>
                <a:ext cx="387421" cy="359999"/>
                <a:chOff x="1100897" y="554022"/>
                <a:chExt cx="406613" cy="377833"/>
              </a:xfrm>
            </p:grpSpPr>
            <p:sp>
              <p:nvSpPr>
                <p:cNvPr id="567" name="Google Shape;567;p37"/>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7"/>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37"/>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70" name="Google Shape;570;p37"/>
            <p:cNvGrpSpPr/>
            <p:nvPr/>
          </p:nvGrpSpPr>
          <p:grpSpPr>
            <a:xfrm>
              <a:off x="5083228" y="2178806"/>
              <a:ext cx="4356202" cy="2425263"/>
              <a:chOff x="4638675" y="2058596"/>
              <a:chExt cx="4572000" cy="2545406"/>
            </a:xfrm>
          </p:grpSpPr>
          <p:grpSp>
            <p:nvGrpSpPr>
              <p:cNvPr id="571" name="Google Shape;571;p37"/>
              <p:cNvGrpSpPr/>
              <p:nvPr/>
            </p:nvGrpSpPr>
            <p:grpSpPr>
              <a:xfrm>
                <a:off x="4638675" y="2058596"/>
                <a:ext cx="4572000" cy="2545406"/>
                <a:chOff x="4638675" y="2058596"/>
                <a:chExt cx="4572000" cy="2545406"/>
              </a:xfrm>
            </p:grpSpPr>
            <p:grpSp>
              <p:nvGrpSpPr>
                <p:cNvPr id="572" name="Google Shape;572;p37"/>
                <p:cNvGrpSpPr/>
                <p:nvPr/>
              </p:nvGrpSpPr>
              <p:grpSpPr>
                <a:xfrm>
                  <a:off x="6189171" y="2058596"/>
                  <a:ext cx="2343112" cy="2545406"/>
                  <a:chOff x="6172134" y="2031746"/>
                  <a:chExt cx="2343112" cy="2545406"/>
                </a:xfrm>
              </p:grpSpPr>
              <p:sp>
                <p:nvSpPr>
                  <p:cNvPr id="573" name="Google Shape;573;p37"/>
                  <p:cNvSpPr/>
                  <p:nvPr/>
                </p:nvSpPr>
                <p:spPr>
                  <a:xfrm>
                    <a:off x="6172134" y="3226582"/>
                    <a:ext cx="2279641" cy="1330204"/>
                  </a:xfrm>
                  <a:custGeom>
                    <a:avLst/>
                    <a:gdLst/>
                    <a:ahLst/>
                    <a:cxnLst/>
                    <a:rect l="l" t="t" r="r" b="b"/>
                    <a:pathLst>
                      <a:path w="3166168" h="1847505" extrusionOk="0">
                        <a:moveTo>
                          <a:pt x="1226813" y="387894"/>
                        </a:moveTo>
                        <a:cubicBezTo>
                          <a:pt x="1079842" y="438472"/>
                          <a:pt x="960303" y="554201"/>
                          <a:pt x="887342" y="691456"/>
                        </a:cubicBezTo>
                        <a:cubicBezTo>
                          <a:pt x="814381" y="828711"/>
                          <a:pt x="784948" y="986065"/>
                          <a:pt x="783234" y="1141417"/>
                        </a:cubicBezTo>
                        <a:cubicBezTo>
                          <a:pt x="700366" y="1085886"/>
                          <a:pt x="647407" y="1027498"/>
                          <a:pt x="485863" y="1027498"/>
                        </a:cubicBezTo>
                        <a:cubicBezTo>
                          <a:pt x="206685" y="1027498"/>
                          <a:pt x="11137" y="1287721"/>
                          <a:pt x="279" y="1550040"/>
                        </a:cubicBezTo>
                        <a:cubicBezTo>
                          <a:pt x="-4674" y="1669198"/>
                          <a:pt x="56667" y="1792642"/>
                          <a:pt x="162490" y="1847506"/>
                        </a:cubicBezTo>
                        <a:lnTo>
                          <a:pt x="3071710" y="1847506"/>
                        </a:lnTo>
                        <a:cubicBezTo>
                          <a:pt x="3174961" y="1657006"/>
                          <a:pt x="3205251" y="1335442"/>
                          <a:pt x="3103238" y="1144179"/>
                        </a:cubicBezTo>
                        <a:cubicBezTo>
                          <a:pt x="3001225" y="953013"/>
                          <a:pt x="2768244" y="831283"/>
                          <a:pt x="2558599" y="886147"/>
                        </a:cubicBezTo>
                        <a:cubicBezTo>
                          <a:pt x="2602509" y="631258"/>
                          <a:pt x="2501544" y="331126"/>
                          <a:pt x="2305996" y="161866"/>
                        </a:cubicBezTo>
                        <a:cubicBezTo>
                          <a:pt x="2110447" y="-7393"/>
                          <a:pt x="1810600" y="-52637"/>
                          <a:pt x="1581715" y="67854"/>
                        </a:cubicBezTo>
                        <a:cubicBezTo>
                          <a:pt x="1434077" y="145674"/>
                          <a:pt x="1322539" y="251211"/>
                          <a:pt x="1226813" y="3878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4" name="Google Shape;574;p37"/>
                  <p:cNvGrpSpPr/>
                  <p:nvPr/>
                </p:nvGrpSpPr>
                <p:grpSpPr>
                  <a:xfrm>
                    <a:off x="6520979" y="2031746"/>
                    <a:ext cx="1675109" cy="2545174"/>
                    <a:chOff x="5162645" y="1819805"/>
                    <a:chExt cx="2328481" cy="3537912"/>
                  </a:xfrm>
                </p:grpSpPr>
                <p:grpSp>
                  <p:nvGrpSpPr>
                    <p:cNvPr id="575" name="Google Shape;575;p37"/>
                    <p:cNvGrpSpPr/>
                    <p:nvPr/>
                  </p:nvGrpSpPr>
                  <p:grpSpPr>
                    <a:xfrm>
                      <a:off x="5162645" y="1819805"/>
                      <a:ext cx="2328481" cy="3537816"/>
                      <a:chOff x="5162645" y="1819805"/>
                      <a:chExt cx="2328481" cy="3537816"/>
                    </a:xfrm>
                  </p:grpSpPr>
                  <p:grpSp>
                    <p:nvGrpSpPr>
                      <p:cNvPr id="576" name="Google Shape;576;p37"/>
                      <p:cNvGrpSpPr/>
                      <p:nvPr/>
                    </p:nvGrpSpPr>
                    <p:grpSpPr>
                      <a:xfrm>
                        <a:off x="5623743" y="1819805"/>
                        <a:ext cx="1125507" cy="1616061"/>
                        <a:chOff x="5623743" y="1819805"/>
                        <a:chExt cx="1125507" cy="1616061"/>
                      </a:xfrm>
                    </p:grpSpPr>
                    <p:sp>
                      <p:nvSpPr>
                        <p:cNvPr id="577" name="Google Shape;577;p37"/>
                        <p:cNvSpPr/>
                        <p:nvPr/>
                      </p:nvSpPr>
                      <p:spPr>
                        <a:xfrm>
                          <a:off x="5623743" y="1819805"/>
                          <a:ext cx="1125507" cy="1521002"/>
                        </a:xfrm>
                        <a:custGeom>
                          <a:avLst/>
                          <a:gdLst/>
                          <a:ahLst/>
                          <a:cxnLst/>
                          <a:rect l="l" t="t" r="r" b="b"/>
                          <a:pathLst>
                            <a:path w="1125507" h="1521002" extrusionOk="0">
                              <a:moveTo>
                                <a:pt x="1125481" y="557253"/>
                              </a:moveTo>
                              <a:cubicBezTo>
                                <a:pt x="1122433" y="241880"/>
                                <a:pt x="860591" y="-10342"/>
                                <a:pt x="543599" y="326"/>
                              </a:cubicBezTo>
                              <a:cubicBezTo>
                                <a:pt x="243276" y="10423"/>
                                <a:pt x="1627" y="259121"/>
                                <a:pt x="7" y="559634"/>
                              </a:cubicBezTo>
                              <a:cubicBezTo>
                                <a:pt x="-1136" y="786996"/>
                                <a:pt x="132310" y="982640"/>
                                <a:pt x="324715" y="1072651"/>
                              </a:cubicBezTo>
                              <a:cubicBezTo>
                                <a:pt x="375388" y="1096368"/>
                                <a:pt x="407487" y="1147613"/>
                                <a:pt x="407963" y="1203620"/>
                              </a:cubicBezTo>
                              <a:lnTo>
                                <a:pt x="409487" y="1358210"/>
                              </a:lnTo>
                              <a:cubicBezTo>
                                <a:pt x="410249" y="1438220"/>
                                <a:pt x="468066" y="1508229"/>
                                <a:pt x="547314" y="1519374"/>
                              </a:cubicBezTo>
                              <a:cubicBezTo>
                                <a:pt x="646755" y="1533375"/>
                                <a:pt x="732194" y="1455175"/>
                                <a:pt x="731242" y="1358591"/>
                              </a:cubicBezTo>
                              <a:lnTo>
                                <a:pt x="729527" y="1179521"/>
                              </a:lnTo>
                              <a:cubicBezTo>
                                <a:pt x="729051" y="1134183"/>
                                <a:pt x="755816" y="1093225"/>
                                <a:pt x="797059" y="1074366"/>
                              </a:cubicBezTo>
                              <a:cubicBezTo>
                                <a:pt x="992608" y="984640"/>
                                <a:pt x="1127672" y="786329"/>
                                <a:pt x="1125481" y="5572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7"/>
                        <p:cNvSpPr/>
                        <p:nvPr/>
                      </p:nvSpPr>
                      <p:spPr>
                        <a:xfrm>
                          <a:off x="5991701" y="3185255"/>
                          <a:ext cx="411679" cy="250611"/>
                        </a:xfrm>
                        <a:custGeom>
                          <a:avLst/>
                          <a:gdLst/>
                          <a:ahLst/>
                          <a:cxnLst/>
                          <a:rect l="l" t="t" r="r" b="b"/>
                          <a:pathLst>
                            <a:path w="411679" h="250611" extrusionOk="0">
                              <a:moveTo>
                                <a:pt x="0" y="3905"/>
                              </a:moveTo>
                              <a:lnTo>
                                <a:pt x="381" y="48196"/>
                              </a:lnTo>
                              <a:cubicBezTo>
                                <a:pt x="1429" y="160592"/>
                                <a:pt x="94297" y="251650"/>
                                <a:pt x="206692" y="250603"/>
                              </a:cubicBezTo>
                              <a:lnTo>
                                <a:pt x="209264" y="250603"/>
                              </a:lnTo>
                              <a:cubicBezTo>
                                <a:pt x="321659" y="249555"/>
                                <a:pt x="412718" y="156686"/>
                                <a:pt x="411670" y="44291"/>
                              </a:cubicBezTo>
                              <a:lnTo>
                                <a:pt x="411290" y="0"/>
                              </a:lnTo>
                              <a:lnTo>
                                <a:pt x="0" y="390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7"/>
                        <p:cNvSpPr/>
                        <p:nvPr/>
                      </p:nvSpPr>
                      <p:spPr>
                        <a:xfrm>
                          <a:off x="5784298" y="2268759"/>
                          <a:ext cx="10996" cy="109728"/>
                        </a:xfrm>
                        <a:custGeom>
                          <a:avLst/>
                          <a:gdLst/>
                          <a:ahLst/>
                          <a:cxnLst/>
                          <a:rect l="l" t="t" r="r" b="b"/>
                          <a:pathLst>
                            <a:path w="10996" h="109728" extrusionOk="0">
                              <a:moveTo>
                                <a:pt x="10997" y="0"/>
                              </a:moveTo>
                              <a:cubicBezTo>
                                <a:pt x="2615" y="35909"/>
                                <a:pt x="-1195" y="72866"/>
                                <a:pt x="329" y="109728"/>
                              </a:cubicBezTo>
                            </a:path>
                          </a:pathLst>
                        </a:custGeom>
                        <a:noFill/>
                        <a:ln w="502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7"/>
                        <p:cNvSpPr/>
                        <p:nvPr/>
                      </p:nvSpPr>
                      <p:spPr>
                        <a:xfrm>
                          <a:off x="5860732" y="1977675"/>
                          <a:ext cx="184594" cy="160401"/>
                        </a:xfrm>
                        <a:custGeom>
                          <a:avLst/>
                          <a:gdLst/>
                          <a:ahLst/>
                          <a:cxnLst/>
                          <a:rect l="l" t="t" r="r" b="b"/>
                          <a:pathLst>
                            <a:path w="184594" h="160401" extrusionOk="0">
                              <a:moveTo>
                                <a:pt x="184594" y="0"/>
                              </a:moveTo>
                              <a:cubicBezTo>
                                <a:pt x="109061" y="34004"/>
                                <a:pt x="45244" y="91250"/>
                                <a:pt x="0" y="160401"/>
                              </a:cubicBezTo>
                            </a:path>
                          </a:pathLst>
                        </a:custGeom>
                        <a:noFill/>
                        <a:ln w="5117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7"/>
                        <p:cNvSpPr/>
                        <p:nvPr/>
                      </p:nvSpPr>
                      <p:spPr>
                        <a:xfrm>
                          <a:off x="5938738" y="3126672"/>
                          <a:ext cx="533786" cy="131833"/>
                        </a:xfrm>
                        <a:custGeom>
                          <a:avLst/>
                          <a:gdLst/>
                          <a:ahLst/>
                          <a:cxnLst/>
                          <a:rect l="l" t="t" r="r" b="b"/>
                          <a:pathLst>
                            <a:path w="533786" h="131833" extrusionOk="0">
                              <a:moveTo>
                                <a:pt x="470444" y="127925"/>
                              </a:moveTo>
                              <a:lnTo>
                                <a:pt x="64583" y="131830"/>
                              </a:lnTo>
                              <a:cubicBezTo>
                                <a:pt x="29436" y="132211"/>
                                <a:pt x="290" y="103636"/>
                                <a:pt x="4" y="68489"/>
                              </a:cubicBezTo>
                              <a:lnTo>
                                <a:pt x="4" y="68489"/>
                              </a:lnTo>
                              <a:cubicBezTo>
                                <a:pt x="-377" y="33341"/>
                                <a:pt x="28198" y="4195"/>
                                <a:pt x="63345" y="3909"/>
                              </a:cubicBezTo>
                              <a:lnTo>
                                <a:pt x="469205" y="4"/>
                              </a:lnTo>
                              <a:cubicBezTo>
                                <a:pt x="504353" y="-377"/>
                                <a:pt x="533499" y="28198"/>
                                <a:pt x="533785" y="63345"/>
                              </a:cubicBezTo>
                              <a:lnTo>
                                <a:pt x="533785" y="63345"/>
                              </a:lnTo>
                              <a:cubicBezTo>
                                <a:pt x="534070" y="98492"/>
                                <a:pt x="505591" y="127544"/>
                                <a:pt x="470444" y="12792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7"/>
                        <p:cNvSpPr/>
                        <p:nvPr/>
                      </p:nvSpPr>
                      <p:spPr>
                        <a:xfrm>
                          <a:off x="6419373" y="2660046"/>
                          <a:ext cx="140112" cy="122586"/>
                        </a:xfrm>
                        <a:custGeom>
                          <a:avLst/>
                          <a:gdLst/>
                          <a:ahLst/>
                          <a:cxnLst/>
                          <a:rect l="l" t="t" r="r" b="b"/>
                          <a:pathLst>
                            <a:path w="140112" h="122586" extrusionOk="0">
                              <a:moveTo>
                                <a:pt x="140113" y="0"/>
                              </a:moveTo>
                              <a:cubicBezTo>
                                <a:pt x="102013" y="49435"/>
                                <a:pt x="54388" y="91726"/>
                                <a:pt x="0" y="122587"/>
                              </a:cubicBezTo>
                            </a:path>
                          </a:pathLst>
                        </a:custGeom>
                        <a:noFill/>
                        <a:ln w="5117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7"/>
                        <p:cNvSpPr/>
                        <p:nvPr/>
                      </p:nvSpPr>
                      <p:spPr>
                        <a:xfrm>
                          <a:off x="6630352" y="2437828"/>
                          <a:ext cx="23907" cy="94107"/>
                        </a:xfrm>
                        <a:custGeom>
                          <a:avLst/>
                          <a:gdLst/>
                          <a:ahLst/>
                          <a:cxnLst/>
                          <a:rect l="l" t="t" r="r" b="b"/>
                          <a:pathLst>
                            <a:path w="23907" h="94107" extrusionOk="0">
                              <a:moveTo>
                                <a:pt x="23908" y="0"/>
                              </a:moveTo>
                              <a:cubicBezTo>
                                <a:pt x="19336" y="32099"/>
                                <a:pt x="11239" y="63722"/>
                                <a:pt x="0" y="94107"/>
                              </a:cubicBezTo>
                            </a:path>
                          </a:pathLst>
                        </a:custGeom>
                        <a:noFill/>
                        <a:ln w="5117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4" name="Google Shape;584;p37"/>
                      <p:cNvSpPr/>
                      <p:nvPr/>
                    </p:nvSpPr>
                    <p:spPr>
                      <a:xfrm>
                        <a:off x="5280945" y="3284791"/>
                        <a:ext cx="1646967" cy="1815274"/>
                      </a:xfrm>
                      <a:custGeom>
                        <a:avLst/>
                        <a:gdLst/>
                        <a:ahLst/>
                        <a:cxnLst/>
                        <a:rect l="l" t="t" r="r" b="b"/>
                        <a:pathLst>
                          <a:path w="1646967" h="1815274" extrusionOk="0">
                            <a:moveTo>
                              <a:pt x="1595438" y="0"/>
                            </a:moveTo>
                            <a:lnTo>
                              <a:pt x="270224" y="15907"/>
                            </a:lnTo>
                            <a:cubicBezTo>
                              <a:pt x="222314" y="109157"/>
                              <a:pt x="176308" y="239649"/>
                              <a:pt x="171355" y="420815"/>
                            </a:cubicBezTo>
                            <a:cubicBezTo>
                              <a:pt x="171355" y="420815"/>
                              <a:pt x="166592" y="427292"/>
                              <a:pt x="171355" y="420815"/>
                            </a:cubicBezTo>
                            <a:lnTo>
                              <a:pt x="0" y="689991"/>
                            </a:lnTo>
                            <a:lnTo>
                              <a:pt x="166402" y="694849"/>
                            </a:lnTo>
                            <a:cubicBezTo>
                              <a:pt x="168116" y="739045"/>
                              <a:pt x="168212" y="814483"/>
                              <a:pt x="169926" y="858584"/>
                            </a:cubicBezTo>
                            <a:cubicBezTo>
                              <a:pt x="175451" y="1000411"/>
                              <a:pt x="236887" y="1105472"/>
                              <a:pt x="343472" y="1199102"/>
                            </a:cubicBezTo>
                            <a:cubicBezTo>
                              <a:pt x="450152" y="1292733"/>
                              <a:pt x="594836" y="1341596"/>
                              <a:pt x="736378" y="1331881"/>
                            </a:cubicBezTo>
                            <a:cubicBezTo>
                              <a:pt x="729329" y="1495997"/>
                              <a:pt x="634937" y="1663541"/>
                              <a:pt x="498062" y="1754315"/>
                            </a:cubicBezTo>
                            <a:lnTo>
                              <a:pt x="1646968" y="1815275"/>
                            </a:lnTo>
                            <a:cubicBezTo>
                              <a:pt x="1509713" y="1691735"/>
                              <a:pt x="1221581" y="1412653"/>
                              <a:pt x="1197769" y="1229582"/>
                            </a:cubicBezTo>
                            <a:cubicBezTo>
                              <a:pt x="1197959" y="1229677"/>
                              <a:pt x="1712119" y="985837"/>
                              <a:pt x="1595438" y="0"/>
                            </a:cubicBezTo>
                            <a:close/>
                          </a:path>
                        </a:pathLst>
                      </a:custGeom>
                      <a:solidFill>
                        <a:srgbClr val="DF69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7"/>
                      <p:cNvSpPr/>
                      <p:nvPr/>
                    </p:nvSpPr>
                    <p:spPr>
                      <a:xfrm>
                        <a:off x="5162645" y="4782026"/>
                        <a:ext cx="2328481" cy="575595"/>
                      </a:xfrm>
                      <a:custGeom>
                        <a:avLst/>
                        <a:gdLst/>
                        <a:ahLst/>
                        <a:cxnLst/>
                        <a:rect l="l" t="t" r="r" b="b"/>
                        <a:pathLst>
                          <a:path w="2328481" h="575595" extrusionOk="0">
                            <a:moveTo>
                              <a:pt x="713613" y="575596"/>
                            </a:moveTo>
                            <a:cubicBezTo>
                              <a:pt x="766667" y="562547"/>
                              <a:pt x="820579" y="550640"/>
                              <a:pt x="873252" y="560165"/>
                            </a:cubicBezTo>
                            <a:cubicBezTo>
                              <a:pt x="876110" y="559689"/>
                              <a:pt x="878967" y="559213"/>
                              <a:pt x="881825" y="558832"/>
                            </a:cubicBezTo>
                            <a:cubicBezTo>
                              <a:pt x="928783" y="551593"/>
                              <a:pt x="970598" y="547211"/>
                              <a:pt x="1004888" y="547211"/>
                            </a:cubicBezTo>
                            <a:cubicBezTo>
                              <a:pt x="1058323" y="547211"/>
                              <a:pt x="1127284" y="558356"/>
                              <a:pt x="1205389" y="575596"/>
                            </a:cubicBezTo>
                            <a:lnTo>
                              <a:pt x="1269968" y="575596"/>
                            </a:lnTo>
                            <a:cubicBezTo>
                              <a:pt x="1304068" y="572262"/>
                              <a:pt x="1337786" y="567690"/>
                              <a:pt x="1371029" y="561975"/>
                            </a:cubicBezTo>
                            <a:cubicBezTo>
                              <a:pt x="1435037" y="550926"/>
                              <a:pt x="1558290" y="561594"/>
                              <a:pt x="1696593" y="575596"/>
                            </a:cubicBezTo>
                            <a:lnTo>
                              <a:pt x="2328482" y="575596"/>
                            </a:lnTo>
                            <a:cubicBezTo>
                              <a:pt x="2135982" y="399383"/>
                              <a:pt x="1483328" y="25813"/>
                              <a:pt x="1461516" y="0"/>
                            </a:cubicBezTo>
                            <a:lnTo>
                              <a:pt x="819341" y="0"/>
                            </a:lnTo>
                            <a:cubicBezTo>
                              <a:pt x="819245" y="191"/>
                              <a:pt x="819150" y="381"/>
                              <a:pt x="819150" y="571"/>
                            </a:cubicBezTo>
                            <a:cubicBezTo>
                              <a:pt x="804863" y="34004"/>
                              <a:pt x="244126" y="390144"/>
                              <a:pt x="0" y="575596"/>
                            </a:cubicBezTo>
                            <a:lnTo>
                              <a:pt x="713613" y="57559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7"/>
                      <p:cNvSpPr/>
                      <p:nvPr/>
                    </p:nvSpPr>
                    <p:spPr>
                      <a:xfrm>
                        <a:off x="5627655" y="3284791"/>
                        <a:ext cx="1266042" cy="1225772"/>
                      </a:xfrm>
                      <a:custGeom>
                        <a:avLst/>
                        <a:gdLst/>
                        <a:ahLst/>
                        <a:cxnLst/>
                        <a:rect l="l" t="t" r="r" b="b"/>
                        <a:pathLst>
                          <a:path w="1266042" h="1225772" extrusionOk="0">
                            <a:moveTo>
                              <a:pt x="69342" y="166688"/>
                            </a:moveTo>
                            <a:cubicBezTo>
                              <a:pt x="104108" y="222218"/>
                              <a:pt x="151067" y="271462"/>
                              <a:pt x="211741" y="298514"/>
                            </a:cubicBezTo>
                            <a:cubicBezTo>
                              <a:pt x="283083" y="330327"/>
                              <a:pt x="362045" y="325374"/>
                              <a:pt x="435769" y="304991"/>
                            </a:cubicBezTo>
                            <a:cubicBezTo>
                              <a:pt x="441008" y="303562"/>
                              <a:pt x="447961" y="308991"/>
                              <a:pt x="445580" y="314801"/>
                            </a:cubicBezTo>
                            <a:cubicBezTo>
                              <a:pt x="400717" y="421672"/>
                              <a:pt x="423958" y="525685"/>
                              <a:pt x="523970" y="589026"/>
                            </a:cubicBezTo>
                            <a:cubicBezTo>
                              <a:pt x="610076" y="643700"/>
                              <a:pt x="719137" y="661416"/>
                              <a:pt x="819531" y="654558"/>
                            </a:cubicBezTo>
                            <a:cubicBezTo>
                              <a:pt x="825532" y="654177"/>
                              <a:pt x="829437" y="661607"/>
                              <a:pt x="826389" y="666559"/>
                            </a:cubicBezTo>
                            <a:cubicBezTo>
                              <a:pt x="764572" y="764667"/>
                              <a:pt x="716375" y="879158"/>
                              <a:pt x="729520" y="997458"/>
                            </a:cubicBezTo>
                            <a:cubicBezTo>
                              <a:pt x="740093" y="1092708"/>
                              <a:pt x="790003" y="1168718"/>
                              <a:pt x="858869" y="1225772"/>
                            </a:cubicBezTo>
                            <a:cubicBezTo>
                              <a:pt x="921639" y="1191101"/>
                              <a:pt x="1357122" y="915448"/>
                              <a:pt x="1248823" y="0"/>
                            </a:cubicBezTo>
                            <a:lnTo>
                              <a:pt x="0" y="14954"/>
                            </a:lnTo>
                            <a:cubicBezTo>
                              <a:pt x="17335" y="68294"/>
                              <a:pt x="39814" y="119634"/>
                              <a:pt x="69342" y="1666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7"/>
                      <p:cNvSpPr/>
                      <p:nvPr/>
                    </p:nvSpPr>
                    <p:spPr>
                      <a:xfrm>
                        <a:off x="6176772" y="3592258"/>
                        <a:ext cx="540638" cy="646557"/>
                      </a:xfrm>
                      <a:custGeom>
                        <a:avLst/>
                        <a:gdLst/>
                        <a:ahLst/>
                        <a:cxnLst/>
                        <a:rect l="l" t="t" r="r" b="b"/>
                        <a:pathLst>
                          <a:path w="540638" h="646557" extrusionOk="0">
                            <a:moveTo>
                              <a:pt x="540639" y="323278"/>
                            </a:moveTo>
                            <a:cubicBezTo>
                              <a:pt x="540639" y="501820"/>
                              <a:pt x="419613" y="646557"/>
                              <a:pt x="270319" y="646557"/>
                            </a:cubicBezTo>
                            <a:cubicBezTo>
                              <a:pt x="121026" y="646557"/>
                              <a:pt x="0" y="501820"/>
                              <a:pt x="0" y="323278"/>
                            </a:cubicBezTo>
                            <a:cubicBezTo>
                              <a:pt x="0" y="144737"/>
                              <a:pt x="121026" y="0"/>
                              <a:pt x="270319" y="0"/>
                            </a:cubicBezTo>
                            <a:cubicBezTo>
                              <a:pt x="419613" y="0"/>
                              <a:pt x="540639" y="144737"/>
                              <a:pt x="540639" y="323278"/>
                            </a:cubicBezTo>
                            <a:close/>
                          </a:path>
                        </a:pathLst>
                      </a:custGeom>
                      <a:solidFill>
                        <a:srgbClr val="DF69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7"/>
                      <p:cNvSpPr/>
                      <p:nvPr/>
                    </p:nvSpPr>
                    <p:spPr>
                      <a:xfrm>
                        <a:off x="6357270" y="3745325"/>
                        <a:ext cx="155733" cy="324897"/>
                      </a:xfrm>
                      <a:custGeom>
                        <a:avLst/>
                        <a:gdLst/>
                        <a:ahLst/>
                        <a:cxnLst/>
                        <a:rect l="l" t="t" r="r" b="b"/>
                        <a:pathLst>
                          <a:path w="155733" h="324897" extrusionOk="0">
                            <a:moveTo>
                              <a:pt x="155734" y="0"/>
                            </a:moveTo>
                            <a:cubicBezTo>
                              <a:pt x="84296" y="36671"/>
                              <a:pt x="27432" y="101060"/>
                              <a:pt x="0" y="176498"/>
                            </a:cubicBezTo>
                            <a:cubicBezTo>
                              <a:pt x="37529" y="167830"/>
                              <a:pt x="79724" y="191357"/>
                              <a:pt x="92202" y="227838"/>
                            </a:cubicBezTo>
                            <a:cubicBezTo>
                              <a:pt x="104680" y="264319"/>
                              <a:pt x="85725" y="308705"/>
                              <a:pt x="50673" y="324898"/>
                            </a:cubicBezTo>
                          </a:path>
                        </a:pathLst>
                      </a:custGeom>
                      <a:noFill/>
                      <a:ln w="23850" cap="rnd" cmpd="sng">
                        <a:solidFill>
                          <a:srgbClr val="2D201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7"/>
                      <p:cNvSpPr/>
                      <p:nvPr/>
                    </p:nvSpPr>
                    <p:spPr>
                      <a:xfrm>
                        <a:off x="6018275" y="4572476"/>
                        <a:ext cx="78771" cy="48863"/>
                      </a:xfrm>
                      <a:custGeom>
                        <a:avLst/>
                        <a:gdLst/>
                        <a:ahLst/>
                        <a:cxnLst/>
                        <a:rect l="l" t="t" r="r" b="b"/>
                        <a:pathLst>
                          <a:path w="78771" h="48863" extrusionOk="0">
                            <a:moveTo>
                              <a:pt x="0" y="48863"/>
                            </a:moveTo>
                            <a:cubicBezTo>
                              <a:pt x="26289" y="32576"/>
                              <a:pt x="52483" y="16288"/>
                              <a:pt x="78772" y="0"/>
                            </a:cubicBezTo>
                          </a:path>
                        </a:pathLst>
                      </a:custGeom>
                      <a:noFill/>
                      <a:ln w="23850" cap="rnd" cmpd="sng">
                        <a:solidFill>
                          <a:srgbClr val="2D201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7"/>
                      <p:cNvSpPr/>
                      <p:nvPr/>
                    </p:nvSpPr>
                    <p:spPr>
                      <a:xfrm>
                        <a:off x="6105239" y="2428779"/>
                        <a:ext cx="166973" cy="707612"/>
                      </a:xfrm>
                      <a:custGeom>
                        <a:avLst/>
                        <a:gdLst/>
                        <a:ahLst/>
                        <a:cxnLst/>
                        <a:rect l="l" t="t" r="r" b="b"/>
                        <a:pathLst>
                          <a:path w="166973" h="707612" extrusionOk="0">
                            <a:moveTo>
                              <a:pt x="15907" y="707612"/>
                            </a:moveTo>
                            <a:lnTo>
                              <a:pt x="0" y="0"/>
                            </a:lnTo>
                            <a:lnTo>
                              <a:pt x="79438" y="270319"/>
                            </a:lnTo>
                            <a:lnTo>
                              <a:pt x="166973" y="0"/>
                            </a:lnTo>
                            <a:lnTo>
                              <a:pt x="166973" y="691705"/>
                            </a:lnTo>
                          </a:path>
                        </a:pathLst>
                      </a:custGeom>
                      <a:noFill/>
                      <a:ln w="238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1" name="Google Shape;591;p37"/>
                    <p:cNvSpPr/>
                    <p:nvPr/>
                  </p:nvSpPr>
                  <p:spPr>
                    <a:xfrm>
                      <a:off x="6205727" y="4880228"/>
                      <a:ext cx="197739" cy="141809"/>
                    </a:xfrm>
                    <a:custGeom>
                      <a:avLst/>
                      <a:gdLst/>
                      <a:ahLst/>
                      <a:cxnLst/>
                      <a:rect l="l" t="t" r="r" b="b"/>
                      <a:pathLst>
                        <a:path w="197739" h="141809" extrusionOk="0">
                          <a:moveTo>
                            <a:pt x="98203" y="0"/>
                          </a:moveTo>
                          <a:cubicBezTo>
                            <a:pt x="120777" y="39815"/>
                            <a:pt x="155448" y="70961"/>
                            <a:pt x="197739" y="88297"/>
                          </a:cubicBezTo>
                          <a:cubicBezTo>
                            <a:pt x="176498" y="122111"/>
                            <a:pt x="136588" y="143256"/>
                            <a:pt x="96679" y="141732"/>
                          </a:cubicBezTo>
                          <a:cubicBezTo>
                            <a:pt x="56769" y="140208"/>
                            <a:pt x="18574" y="116110"/>
                            <a:pt x="0" y="80772"/>
                          </a:cubicBezTo>
                          <a:cubicBezTo>
                            <a:pt x="37719" y="61151"/>
                            <a:pt x="78677" y="37719"/>
                            <a:pt x="9820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7"/>
                    <p:cNvSpPr/>
                    <p:nvPr/>
                  </p:nvSpPr>
                  <p:spPr>
                    <a:xfrm>
                      <a:off x="5976651" y="4843462"/>
                      <a:ext cx="655510" cy="127744"/>
                    </a:xfrm>
                    <a:custGeom>
                      <a:avLst/>
                      <a:gdLst/>
                      <a:ahLst/>
                      <a:cxnLst/>
                      <a:rect l="l" t="t" r="r" b="b"/>
                      <a:pathLst>
                        <a:path w="655510" h="127744" extrusionOk="0">
                          <a:moveTo>
                            <a:pt x="0" y="953"/>
                          </a:moveTo>
                          <a:cubicBezTo>
                            <a:pt x="43243" y="143732"/>
                            <a:pt x="242221" y="173260"/>
                            <a:pt x="319373" y="42005"/>
                          </a:cubicBezTo>
                          <a:cubicBezTo>
                            <a:pt x="359093" y="99441"/>
                            <a:pt x="435578" y="131731"/>
                            <a:pt x="504349" y="127349"/>
                          </a:cubicBezTo>
                          <a:cubicBezTo>
                            <a:pt x="577215" y="122682"/>
                            <a:pt x="634746" y="68389"/>
                            <a:pt x="655511" y="0"/>
                          </a:cubicBezTo>
                        </a:path>
                      </a:pathLst>
                    </a:custGeom>
                    <a:noFill/>
                    <a:ln w="238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7"/>
                    <p:cNvSpPr/>
                    <p:nvPr/>
                  </p:nvSpPr>
                  <p:spPr>
                    <a:xfrm>
                      <a:off x="6042755" y="4963001"/>
                      <a:ext cx="490727" cy="394716"/>
                    </a:xfrm>
                    <a:custGeom>
                      <a:avLst/>
                      <a:gdLst/>
                      <a:ahLst/>
                      <a:cxnLst/>
                      <a:rect l="l" t="t" r="r" b="b"/>
                      <a:pathLst>
                        <a:path w="490727" h="394716" extrusionOk="0">
                          <a:moveTo>
                            <a:pt x="389668" y="394621"/>
                          </a:moveTo>
                          <a:cubicBezTo>
                            <a:pt x="423767" y="391287"/>
                            <a:pt x="457486" y="386715"/>
                            <a:pt x="490728" y="381000"/>
                          </a:cubicBezTo>
                          <a:lnTo>
                            <a:pt x="327946" y="107442"/>
                          </a:lnTo>
                          <a:lnTo>
                            <a:pt x="296132" y="54102"/>
                          </a:lnTo>
                          <a:lnTo>
                            <a:pt x="267462" y="5906"/>
                          </a:lnTo>
                          <a:lnTo>
                            <a:pt x="261271" y="0"/>
                          </a:lnTo>
                          <a:lnTo>
                            <a:pt x="225552" y="52007"/>
                          </a:lnTo>
                          <a:lnTo>
                            <a:pt x="192405" y="100298"/>
                          </a:lnTo>
                          <a:lnTo>
                            <a:pt x="1714" y="377857"/>
                          </a:lnTo>
                          <a:lnTo>
                            <a:pt x="0" y="380429"/>
                          </a:lnTo>
                          <a:cubicBezTo>
                            <a:pt x="34385" y="386429"/>
                            <a:pt x="69247" y="391192"/>
                            <a:pt x="104394" y="394716"/>
                          </a:cubicBezTo>
                          <a:lnTo>
                            <a:pt x="389668" y="394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94" name="Google Shape;594;p37"/>
                  <p:cNvSpPr/>
                  <p:nvPr/>
                </p:nvSpPr>
                <p:spPr>
                  <a:xfrm>
                    <a:off x="6809460" y="3352484"/>
                    <a:ext cx="147995" cy="66934"/>
                  </a:xfrm>
                  <a:custGeom>
                    <a:avLst/>
                    <a:gdLst/>
                    <a:ahLst/>
                    <a:cxnLst/>
                    <a:rect l="l" t="t" r="r" b="b"/>
                    <a:pathLst>
                      <a:path w="205549" h="92964" extrusionOk="0">
                        <a:moveTo>
                          <a:pt x="159067" y="92964"/>
                        </a:moveTo>
                        <a:lnTo>
                          <a:pt x="46482" y="92964"/>
                        </a:lnTo>
                        <a:cubicBezTo>
                          <a:pt x="20764" y="92964"/>
                          <a:pt x="0" y="72104"/>
                          <a:pt x="0" y="46482"/>
                        </a:cubicBezTo>
                        <a:lnTo>
                          <a:pt x="0" y="46482"/>
                        </a:lnTo>
                        <a:cubicBezTo>
                          <a:pt x="0" y="20765"/>
                          <a:pt x="20860" y="0"/>
                          <a:pt x="46482" y="0"/>
                        </a:cubicBezTo>
                        <a:lnTo>
                          <a:pt x="159067" y="0"/>
                        </a:lnTo>
                        <a:cubicBezTo>
                          <a:pt x="184785" y="0"/>
                          <a:pt x="205550" y="20860"/>
                          <a:pt x="205550" y="46482"/>
                        </a:cubicBezTo>
                        <a:lnTo>
                          <a:pt x="205550" y="46482"/>
                        </a:lnTo>
                        <a:cubicBezTo>
                          <a:pt x="205550" y="72200"/>
                          <a:pt x="184785" y="92964"/>
                          <a:pt x="159067" y="92964"/>
                        </a:cubicBezTo>
                        <a:close/>
                      </a:path>
                    </a:pathLst>
                  </a:custGeom>
                  <a:solidFill>
                    <a:srgbClr val="261C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7"/>
                  <p:cNvSpPr/>
                  <p:nvPr/>
                </p:nvSpPr>
                <p:spPr>
                  <a:xfrm>
                    <a:off x="6856535" y="3352484"/>
                    <a:ext cx="100881" cy="66934"/>
                  </a:xfrm>
                  <a:custGeom>
                    <a:avLst/>
                    <a:gdLst/>
                    <a:ahLst/>
                    <a:cxnLst/>
                    <a:rect l="l" t="t" r="r" b="b"/>
                    <a:pathLst>
                      <a:path w="140112" h="92964" extrusionOk="0">
                        <a:moveTo>
                          <a:pt x="93631" y="0"/>
                        </a:moveTo>
                        <a:lnTo>
                          <a:pt x="12859" y="0"/>
                        </a:lnTo>
                        <a:cubicBezTo>
                          <a:pt x="15716" y="15526"/>
                          <a:pt x="16574" y="31337"/>
                          <a:pt x="14573" y="47149"/>
                        </a:cubicBezTo>
                        <a:cubicBezTo>
                          <a:pt x="12478" y="63341"/>
                          <a:pt x="7334" y="78677"/>
                          <a:pt x="0" y="92964"/>
                        </a:cubicBezTo>
                        <a:lnTo>
                          <a:pt x="93631" y="92964"/>
                        </a:lnTo>
                        <a:cubicBezTo>
                          <a:pt x="119348" y="92964"/>
                          <a:pt x="140113" y="72104"/>
                          <a:pt x="140113" y="46482"/>
                        </a:cubicBezTo>
                        <a:cubicBezTo>
                          <a:pt x="140113" y="20765"/>
                          <a:pt x="119348" y="0"/>
                          <a:pt x="93631"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7"/>
                  <p:cNvSpPr/>
                  <p:nvPr/>
                </p:nvSpPr>
                <p:spPr>
                  <a:xfrm>
                    <a:off x="6723327" y="3561753"/>
                    <a:ext cx="107190" cy="50586"/>
                  </a:xfrm>
                  <a:custGeom>
                    <a:avLst/>
                    <a:gdLst/>
                    <a:ahLst/>
                    <a:cxnLst/>
                    <a:rect l="l" t="t" r="r" b="b"/>
                    <a:pathLst>
                      <a:path w="148875" h="70259" extrusionOk="0">
                        <a:moveTo>
                          <a:pt x="0" y="68199"/>
                        </a:moveTo>
                        <a:cubicBezTo>
                          <a:pt x="57150" y="78391"/>
                          <a:pt x="119348" y="50006"/>
                          <a:pt x="148876" y="0"/>
                        </a:cubicBezTo>
                      </a:path>
                    </a:pathLst>
                  </a:custGeom>
                  <a:noFill/>
                  <a:ln w="23850" cap="rnd" cmpd="sng">
                    <a:solidFill>
                      <a:srgbClr val="2D201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7"/>
                  <p:cNvSpPr/>
                  <p:nvPr/>
                </p:nvSpPr>
                <p:spPr>
                  <a:xfrm>
                    <a:off x="6780748" y="3321718"/>
                    <a:ext cx="130987" cy="6858"/>
                  </a:xfrm>
                  <a:custGeom>
                    <a:avLst/>
                    <a:gdLst/>
                    <a:ahLst/>
                    <a:cxnLst/>
                    <a:rect l="l" t="t" r="r" b="b"/>
                    <a:pathLst>
                      <a:path w="181927" h="9525" extrusionOk="0">
                        <a:moveTo>
                          <a:pt x="0" y="0"/>
                        </a:moveTo>
                        <a:cubicBezTo>
                          <a:pt x="60674" y="0"/>
                          <a:pt x="121253" y="0"/>
                          <a:pt x="181928" y="0"/>
                        </a:cubicBezTo>
                      </a:path>
                    </a:pathLst>
                  </a:custGeom>
                  <a:noFill/>
                  <a:ln w="23850" cap="rnd" cmpd="sng">
                    <a:solidFill>
                      <a:srgbClr val="2D201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7"/>
                  <p:cNvSpPr/>
                  <p:nvPr/>
                </p:nvSpPr>
                <p:spPr>
                  <a:xfrm>
                    <a:off x="6173019" y="4293303"/>
                    <a:ext cx="775365" cy="283784"/>
                  </a:xfrm>
                  <a:custGeom>
                    <a:avLst/>
                    <a:gdLst/>
                    <a:ahLst/>
                    <a:cxnLst/>
                    <a:rect l="l" t="t" r="r" b="b"/>
                    <a:pathLst>
                      <a:path w="1076896" h="394144" extrusionOk="0">
                        <a:moveTo>
                          <a:pt x="1076896" y="394145"/>
                        </a:moveTo>
                        <a:cubicBezTo>
                          <a:pt x="1019556" y="168212"/>
                          <a:pt x="800290" y="0"/>
                          <a:pt x="538448" y="0"/>
                        </a:cubicBezTo>
                        <a:cubicBezTo>
                          <a:pt x="276606" y="0"/>
                          <a:pt x="57340" y="168212"/>
                          <a:pt x="0" y="394145"/>
                        </a:cubicBezTo>
                        <a:lnTo>
                          <a:pt x="1076896" y="39414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7"/>
                  <p:cNvSpPr/>
                  <p:nvPr/>
                </p:nvSpPr>
                <p:spPr>
                  <a:xfrm>
                    <a:off x="7719032" y="4215804"/>
                    <a:ext cx="796213" cy="361348"/>
                  </a:xfrm>
                  <a:custGeom>
                    <a:avLst/>
                    <a:gdLst/>
                    <a:ahLst/>
                    <a:cxnLst/>
                    <a:rect l="l" t="t" r="r" b="b"/>
                    <a:pathLst>
                      <a:path w="1105852" h="501872" extrusionOk="0">
                        <a:moveTo>
                          <a:pt x="1105853" y="501872"/>
                        </a:moveTo>
                        <a:cubicBezTo>
                          <a:pt x="1100328" y="223838"/>
                          <a:pt x="854869" y="0"/>
                          <a:pt x="552926" y="0"/>
                        </a:cubicBezTo>
                        <a:cubicBezTo>
                          <a:pt x="250984" y="0"/>
                          <a:pt x="5524" y="223838"/>
                          <a:pt x="0" y="501872"/>
                        </a:cubicBezTo>
                        <a:lnTo>
                          <a:pt x="1105853" y="50187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7"/>
                  <p:cNvSpPr/>
                  <p:nvPr/>
                </p:nvSpPr>
                <p:spPr>
                  <a:xfrm>
                    <a:off x="6519951" y="4143649"/>
                    <a:ext cx="88056" cy="88056"/>
                  </a:xfrm>
                  <a:custGeom>
                    <a:avLst/>
                    <a:gdLst/>
                    <a:ahLst/>
                    <a:cxnLst/>
                    <a:rect l="l" t="t" r="r" b="b"/>
                    <a:pathLst>
                      <a:path w="122300" h="122300" extrusionOk="0">
                        <a:moveTo>
                          <a:pt x="122301" y="61150"/>
                        </a:moveTo>
                        <a:cubicBezTo>
                          <a:pt x="122301" y="94964"/>
                          <a:pt x="94869" y="122301"/>
                          <a:pt x="61150" y="122301"/>
                        </a:cubicBezTo>
                        <a:cubicBezTo>
                          <a:pt x="27337" y="122301"/>
                          <a:pt x="0" y="94869"/>
                          <a:pt x="0" y="61150"/>
                        </a:cubicBezTo>
                        <a:cubicBezTo>
                          <a:pt x="0" y="27337"/>
                          <a:pt x="27432" y="0"/>
                          <a:pt x="61150" y="0"/>
                        </a:cubicBezTo>
                        <a:cubicBezTo>
                          <a:pt x="94869" y="0"/>
                          <a:pt x="122301" y="27432"/>
                          <a:pt x="122301" y="61150"/>
                        </a:cubicBezTo>
                        <a:close/>
                      </a:path>
                    </a:pathLst>
                  </a:custGeom>
                  <a:noFill/>
                  <a:ln w="145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7"/>
                  <p:cNvSpPr/>
                  <p:nvPr/>
                </p:nvSpPr>
                <p:spPr>
                  <a:xfrm>
                    <a:off x="6607866" y="4048540"/>
                    <a:ext cx="24688" cy="24689"/>
                  </a:xfrm>
                  <a:custGeom>
                    <a:avLst/>
                    <a:gdLst/>
                    <a:ahLst/>
                    <a:cxnLst/>
                    <a:rect l="l" t="t" r="r" b="b"/>
                    <a:pathLst>
                      <a:path w="34289" h="34290" extrusionOk="0">
                        <a:moveTo>
                          <a:pt x="34290" y="17145"/>
                        </a:moveTo>
                        <a:cubicBezTo>
                          <a:pt x="34290" y="26575"/>
                          <a:pt x="26575" y="34290"/>
                          <a:pt x="17145" y="34290"/>
                        </a:cubicBezTo>
                        <a:cubicBezTo>
                          <a:pt x="7715" y="34290"/>
                          <a:pt x="0" y="26575"/>
                          <a:pt x="0" y="17145"/>
                        </a:cubicBezTo>
                        <a:cubicBezTo>
                          <a:pt x="0" y="7715"/>
                          <a:pt x="7715" y="0"/>
                          <a:pt x="17145" y="0"/>
                        </a:cubicBezTo>
                        <a:cubicBezTo>
                          <a:pt x="26575" y="0"/>
                          <a:pt x="34290" y="7715"/>
                          <a:pt x="34290" y="17145"/>
                        </a:cubicBezTo>
                        <a:close/>
                      </a:path>
                    </a:pathLst>
                  </a:custGeom>
                  <a:noFill/>
                  <a:ln w="145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7"/>
                  <p:cNvSpPr/>
                  <p:nvPr/>
                </p:nvSpPr>
                <p:spPr>
                  <a:xfrm rot="-1094751">
                    <a:off x="7759262" y="3861757"/>
                    <a:ext cx="101985" cy="101985"/>
                  </a:xfrm>
                  <a:custGeom>
                    <a:avLst/>
                    <a:gdLst/>
                    <a:ahLst/>
                    <a:cxnLst/>
                    <a:rect l="l" t="t" r="r" b="b"/>
                    <a:pathLst>
                      <a:path w="141916" h="141916" extrusionOk="0">
                        <a:moveTo>
                          <a:pt x="141916" y="70958"/>
                        </a:moveTo>
                        <a:cubicBezTo>
                          <a:pt x="141916" y="110147"/>
                          <a:pt x="110147" y="141916"/>
                          <a:pt x="70958" y="141916"/>
                        </a:cubicBezTo>
                        <a:cubicBezTo>
                          <a:pt x="31769" y="141916"/>
                          <a:pt x="0" y="110147"/>
                          <a:pt x="0" y="70958"/>
                        </a:cubicBezTo>
                        <a:cubicBezTo>
                          <a:pt x="0" y="31769"/>
                          <a:pt x="31769" y="0"/>
                          <a:pt x="70958" y="0"/>
                        </a:cubicBezTo>
                        <a:cubicBezTo>
                          <a:pt x="110147" y="0"/>
                          <a:pt x="141916" y="31769"/>
                          <a:pt x="141916" y="70958"/>
                        </a:cubicBezTo>
                        <a:close/>
                      </a:path>
                    </a:pathLst>
                  </a:custGeom>
                  <a:noFill/>
                  <a:ln w="145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7"/>
                  <p:cNvSpPr/>
                  <p:nvPr/>
                </p:nvSpPr>
                <p:spPr>
                  <a:xfrm>
                    <a:off x="8041021" y="4013388"/>
                    <a:ext cx="56372" cy="56372"/>
                  </a:xfrm>
                  <a:custGeom>
                    <a:avLst/>
                    <a:gdLst/>
                    <a:ahLst/>
                    <a:cxnLst/>
                    <a:rect l="l" t="t" r="r" b="b"/>
                    <a:pathLst>
                      <a:path w="78295" h="78295" extrusionOk="0">
                        <a:moveTo>
                          <a:pt x="78295" y="39148"/>
                        </a:moveTo>
                        <a:cubicBezTo>
                          <a:pt x="78295" y="60768"/>
                          <a:pt x="60768" y="78295"/>
                          <a:pt x="39148" y="78295"/>
                        </a:cubicBezTo>
                        <a:cubicBezTo>
                          <a:pt x="17527" y="78295"/>
                          <a:pt x="0" y="60768"/>
                          <a:pt x="0" y="39148"/>
                        </a:cubicBezTo>
                        <a:cubicBezTo>
                          <a:pt x="0" y="17527"/>
                          <a:pt x="17527" y="0"/>
                          <a:pt x="39148" y="0"/>
                        </a:cubicBezTo>
                        <a:cubicBezTo>
                          <a:pt x="60769" y="0"/>
                          <a:pt x="78295" y="17527"/>
                          <a:pt x="78295" y="39148"/>
                        </a:cubicBezTo>
                        <a:close/>
                      </a:path>
                    </a:pathLst>
                  </a:custGeom>
                  <a:noFill/>
                  <a:ln w="145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604" name="Google Shape;604;p37"/>
                <p:cNvCxnSpPr/>
                <p:nvPr/>
              </p:nvCxnSpPr>
              <p:spPr>
                <a:xfrm>
                  <a:off x="4638675" y="4604000"/>
                  <a:ext cx="4572000" cy="0"/>
                </a:xfrm>
                <a:prstGeom prst="straightConnector1">
                  <a:avLst/>
                </a:prstGeom>
                <a:noFill/>
                <a:ln w="28575" cap="flat" cmpd="sng">
                  <a:solidFill>
                    <a:schemeClr val="dk1"/>
                  </a:solidFill>
                  <a:prstDash val="solid"/>
                  <a:round/>
                  <a:headEnd type="none" w="med" len="med"/>
                  <a:tailEnd type="none" w="med" len="med"/>
                </a:ln>
              </p:spPr>
            </p:cxnSp>
          </p:grpSp>
          <p:sp>
            <p:nvSpPr>
              <p:cNvPr id="605" name="Google Shape;605;p37"/>
              <p:cNvSpPr/>
              <p:nvPr/>
            </p:nvSpPr>
            <p:spPr>
              <a:xfrm rot="4851771" flipH="1">
                <a:off x="6878422" y="3476717"/>
                <a:ext cx="325173" cy="325173"/>
              </a:xfrm>
              <a:custGeom>
                <a:avLst/>
                <a:gdLst/>
                <a:ahLst/>
                <a:cxnLst/>
                <a:rect l="l" t="t" r="r" b="b"/>
                <a:pathLst>
                  <a:path w="449017" h="449017" extrusionOk="0">
                    <a:moveTo>
                      <a:pt x="449018" y="224509"/>
                    </a:moveTo>
                    <a:cubicBezTo>
                      <a:pt x="449018" y="348502"/>
                      <a:pt x="348502" y="449018"/>
                      <a:pt x="224509" y="449018"/>
                    </a:cubicBezTo>
                    <a:cubicBezTo>
                      <a:pt x="100516" y="449018"/>
                      <a:pt x="0" y="348502"/>
                      <a:pt x="0" y="224509"/>
                    </a:cubicBezTo>
                    <a:cubicBezTo>
                      <a:pt x="0" y="100516"/>
                      <a:pt x="100516" y="0"/>
                      <a:pt x="224509" y="0"/>
                    </a:cubicBezTo>
                    <a:cubicBezTo>
                      <a:pt x="348502" y="0"/>
                      <a:pt x="449018" y="100516"/>
                      <a:pt x="449018" y="224509"/>
                    </a:cubicBezTo>
                    <a:close/>
                  </a:path>
                </a:pathLst>
              </a:custGeom>
              <a:solidFill>
                <a:srgbClr val="E19B80">
                  <a:alpha val="509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 name="Google Shape;540;p37"/>
          <p:cNvSpPr txBox="1">
            <a:spLocks/>
          </p:cNvSpPr>
          <p:nvPr/>
        </p:nvSpPr>
        <p:spPr>
          <a:xfrm>
            <a:off x="880564" y="3985102"/>
            <a:ext cx="44772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300" b="0" i="0" u="none" strike="noStrike" cap="none">
                <a:solidFill>
                  <a:schemeClr val="dk1"/>
                </a:solidFill>
                <a:latin typeface="Alata"/>
                <a:ea typeface="Alata"/>
                <a:cs typeface="Alata"/>
                <a:sym typeface="Alata"/>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smtClean="0"/>
              <a:t>Data Analysis- Insights (EDA)</a:t>
            </a:r>
            <a:endParaRPr lang="en-US" dirty="0"/>
          </a:p>
        </p:txBody>
      </p:sp>
      <p:sp>
        <p:nvSpPr>
          <p:cNvPr id="84" name="Google Shape;538;p37"/>
          <p:cNvSpPr txBox="1">
            <a:spLocks/>
          </p:cNvSpPr>
          <p:nvPr/>
        </p:nvSpPr>
        <p:spPr>
          <a:xfrm>
            <a:off x="889570" y="4353629"/>
            <a:ext cx="4477200" cy="35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1pPr>
            <a:lvl2pPr marL="914400" marR="0" lvl="1"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2pPr>
            <a:lvl3pPr marL="1371600" marR="0" lvl="2"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3pPr>
            <a:lvl4pPr marL="1828800" marR="0" lvl="3"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4pPr>
            <a:lvl5pPr marL="2286000" marR="0" lvl="4"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5pPr>
            <a:lvl6pPr marL="2743200" marR="0" lvl="5"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6pPr>
            <a:lvl7pPr marL="3200400" marR="0" lvl="6"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7pPr>
            <a:lvl8pPr marL="3657600" marR="0" lvl="7"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8pPr>
            <a:lvl9pPr marL="4114800" marR="0" lvl="8" indent="-317500" algn="ctr" rtl="0">
              <a:lnSpc>
                <a:spcPct val="100000"/>
              </a:lnSpc>
              <a:spcBef>
                <a:spcPts val="0"/>
              </a:spcBef>
              <a:spcAft>
                <a:spcPts val="0"/>
              </a:spcAft>
              <a:buClr>
                <a:schemeClr val="dk1"/>
              </a:buClr>
              <a:buSzPts val="1400"/>
              <a:buFont typeface="Lexend"/>
              <a:buNone/>
              <a:defRPr sz="1400" b="0" i="0" u="none" strike="noStrike" cap="none">
                <a:solidFill>
                  <a:schemeClr val="dk1"/>
                </a:solidFill>
                <a:latin typeface="Lexend"/>
                <a:ea typeface="Lexend"/>
                <a:cs typeface="Lexend"/>
                <a:sym typeface="Lexend"/>
              </a:defRPr>
            </a:lvl9pPr>
          </a:lstStyle>
          <a:p>
            <a:pPr marL="0" indent="0"/>
            <a:r>
              <a:rPr lang="en-US" sz="1100" dirty="0" smtClean="0">
                <a:latin typeface="Lato"/>
              </a:rPr>
              <a:t>Performing data analysis and getting insights regarding the situation. </a:t>
            </a:r>
            <a:endParaRPr lang="en-US" sz="1100" dirty="0">
              <a:latin typeface="Lato"/>
            </a:endParaRPr>
          </a:p>
        </p:txBody>
      </p:sp>
      <p:sp>
        <p:nvSpPr>
          <p:cNvPr id="86" name="Google Shape;530;p37"/>
          <p:cNvSpPr/>
          <p:nvPr/>
        </p:nvSpPr>
        <p:spPr>
          <a:xfrm>
            <a:off x="134672" y="2910647"/>
            <a:ext cx="695400" cy="6954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87" name="Google Shape;539;p37"/>
          <p:cNvSpPr txBox="1">
            <a:spLocks/>
          </p:cNvSpPr>
          <p:nvPr/>
        </p:nvSpPr>
        <p:spPr>
          <a:xfrm>
            <a:off x="121371" y="3017777"/>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ata"/>
              <a:buNone/>
              <a:defRPr sz="2300" b="0" i="0" u="none" strike="noStrike" cap="none">
                <a:solidFill>
                  <a:schemeClr val="lt1"/>
                </a:solidFill>
                <a:latin typeface="Alata"/>
                <a:ea typeface="Alata"/>
                <a:cs typeface="Alata"/>
                <a:sym typeface="Alata"/>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smtClean="0">
                <a:solidFill>
                  <a:schemeClr val="accent1">
                    <a:lumMod val="40000"/>
                    <a:lumOff val="60000"/>
                  </a:schemeClr>
                </a:solidFill>
              </a:rPr>
              <a:t>03</a:t>
            </a:r>
            <a:endParaRPr lang="en" dirty="0">
              <a:solidFill>
                <a:schemeClr val="accent1">
                  <a:lumMod val="40000"/>
                  <a:lumOff val="6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91" y="0"/>
            <a:ext cx="8496795" cy="572700"/>
          </a:xfrm>
        </p:spPr>
        <p:txBody>
          <a:bodyPr/>
          <a:lstStyle/>
          <a:p>
            <a:pPr algn="ctr"/>
            <a:r>
              <a:rPr lang="en-IN" b="1" dirty="0" smtClean="0"/>
              <a:t>Insights On Order Priority</a:t>
            </a:r>
            <a:endParaRPr lang="en-IN" b="1" dirty="0"/>
          </a:p>
        </p:txBody>
      </p:sp>
      <p:sp>
        <p:nvSpPr>
          <p:cNvPr id="4" name="Subtitle 3"/>
          <p:cNvSpPr>
            <a:spLocks noGrp="1"/>
          </p:cNvSpPr>
          <p:nvPr>
            <p:ph type="subTitle" idx="2"/>
          </p:nvPr>
        </p:nvSpPr>
        <p:spPr>
          <a:xfrm>
            <a:off x="87837" y="3503039"/>
            <a:ext cx="8778319" cy="694143"/>
          </a:xfrm>
        </p:spPr>
        <p:txBody>
          <a:bodyPr/>
          <a:lstStyle/>
          <a:p>
            <a:pPr marL="425450" indent="-285750">
              <a:lnSpc>
                <a:spcPct val="150000"/>
              </a:lnSpc>
              <a:buFont typeface="Arial" panose="020B0604020202020204" pitchFamily="34" charset="0"/>
              <a:buChar char="•"/>
            </a:pPr>
            <a:r>
              <a:rPr lang="en-IN" sz="1100" dirty="0" smtClean="0">
                <a:latin typeface="Lato"/>
              </a:rPr>
              <a:t>The highest number of orders received for High priority, and least order received by medium priority.</a:t>
            </a:r>
          </a:p>
          <a:p>
            <a:pPr marL="425450" indent="-285750">
              <a:lnSpc>
                <a:spcPct val="150000"/>
              </a:lnSpc>
              <a:buFont typeface="Arial" panose="020B0604020202020204" pitchFamily="34" charset="0"/>
              <a:buChar char="•"/>
            </a:pPr>
            <a:r>
              <a:rPr lang="en-IN" sz="1100" dirty="0" smtClean="0">
                <a:latin typeface="Lato"/>
              </a:rPr>
              <a:t>Highest total revenue is earned by High priority orders, and least by critical priority orders, which implies that very low price products are ordered in critical priority. </a:t>
            </a:r>
          </a:p>
          <a:p>
            <a:pPr marL="425450" indent="-285750">
              <a:lnSpc>
                <a:spcPct val="150000"/>
              </a:lnSpc>
              <a:buFont typeface="Arial" panose="020B0604020202020204" pitchFamily="34" charset="0"/>
              <a:buChar char="•"/>
            </a:pPr>
            <a:r>
              <a:rPr lang="en-IN" sz="1100" dirty="0" smtClean="0">
                <a:latin typeface="Lato"/>
              </a:rPr>
              <a:t>Highest profit is earned by high priority products, followed by low and medium and least profit is earned by critical order priority products. </a:t>
            </a:r>
          </a:p>
        </p:txBody>
      </p:sp>
      <p:sp>
        <p:nvSpPr>
          <p:cNvPr id="9" name="Google Shape;935;p43"/>
          <p:cNvSpPr txBox="1">
            <a:spLocks noGrp="1"/>
          </p:cNvSpPr>
          <p:nvPr>
            <p:ph type="subTitle" idx="4294967295"/>
          </p:nvPr>
        </p:nvSpPr>
        <p:spPr>
          <a:xfrm>
            <a:off x="160837" y="3346304"/>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5" name="Picture 4"/>
          <p:cNvPicPr>
            <a:picLocks noChangeAspect="1"/>
          </p:cNvPicPr>
          <p:nvPr/>
        </p:nvPicPr>
        <p:blipFill>
          <a:blip r:embed="rId2"/>
          <a:stretch>
            <a:fillRect/>
          </a:stretch>
        </p:blipFill>
        <p:spPr>
          <a:xfrm>
            <a:off x="222748" y="775606"/>
            <a:ext cx="1566005" cy="2294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49565" y="761890"/>
            <a:ext cx="2181922" cy="2294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4292300" y="761890"/>
            <a:ext cx="2088478" cy="2294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5"/>
          <a:stretch>
            <a:fillRect/>
          </a:stretch>
        </p:blipFill>
        <p:spPr>
          <a:xfrm>
            <a:off x="6541591" y="761891"/>
            <a:ext cx="2468920" cy="23079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9338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412" y="0"/>
            <a:ext cx="8496795" cy="572700"/>
          </a:xfrm>
        </p:spPr>
        <p:txBody>
          <a:bodyPr/>
          <a:lstStyle/>
          <a:p>
            <a:pPr algn="ctr"/>
            <a:r>
              <a:rPr lang="en-IN" b="1" dirty="0" smtClean="0"/>
              <a:t>Insights On Order Priority</a:t>
            </a:r>
            <a:endParaRPr lang="en-IN" b="1" dirty="0"/>
          </a:p>
        </p:txBody>
      </p:sp>
      <p:sp>
        <p:nvSpPr>
          <p:cNvPr id="4" name="Subtitle 3"/>
          <p:cNvSpPr>
            <a:spLocks noGrp="1"/>
          </p:cNvSpPr>
          <p:nvPr>
            <p:ph type="subTitle" idx="2"/>
          </p:nvPr>
        </p:nvSpPr>
        <p:spPr>
          <a:xfrm>
            <a:off x="106928" y="3329503"/>
            <a:ext cx="8778319" cy="694143"/>
          </a:xfrm>
        </p:spPr>
        <p:txBody>
          <a:bodyPr/>
          <a:lstStyle/>
          <a:p>
            <a:pPr marL="425450" indent="-285750">
              <a:lnSpc>
                <a:spcPct val="150000"/>
              </a:lnSpc>
              <a:buFont typeface="Arial" panose="020B0604020202020204" pitchFamily="34" charset="0"/>
              <a:buChar char="•"/>
            </a:pPr>
            <a:r>
              <a:rPr lang="en-IN" sz="1100" dirty="0" smtClean="0">
                <a:latin typeface="Lato"/>
              </a:rPr>
              <a:t>The countries where order priority are high : Australia, Myanmar, Djibouti, Gambia, Slovakia.</a:t>
            </a:r>
          </a:p>
          <a:p>
            <a:pPr marL="425450" indent="-285750">
              <a:lnSpc>
                <a:spcPct val="150000"/>
              </a:lnSpc>
              <a:buFont typeface="Arial" panose="020B0604020202020204" pitchFamily="34" charset="0"/>
              <a:buChar char="•"/>
            </a:pPr>
            <a:r>
              <a:rPr lang="en-IN" sz="1100" dirty="0">
                <a:latin typeface="Lato"/>
              </a:rPr>
              <a:t>The countries where order priority are </a:t>
            </a:r>
            <a:r>
              <a:rPr lang="en-IN" sz="1100" dirty="0" smtClean="0">
                <a:latin typeface="Lato"/>
              </a:rPr>
              <a:t>low </a:t>
            </a:r>
            <a:r>
              <a:rPr lang="en-IN" sz="1100" dirty="0">
                <a:latin typeface="Lato"/>
              </a:rPr>
              <a:t>: </a:t>
            </a:r>
            <a:r>
              <a:rPr lang="en-IN" sz="1100" dirty="0" smtClean="0">
                <a:latin typeface="Lato"/>
              </a:rPr>
              <a:t>Bangladesh, Moldova, United Kingdom, Turkmenistan, Gambia.</a:t>
            </a:r>
          </a:p>
          <a:p>
            <a:pPr marL="425450" indent="-285750">
              <a:lnSpc>
                <a:spcPct val="150000"/>
              </a:lnSpc>
              <a:buFont typeface="Arial" panose="020B0604020202020204" pitchFamily="34" charset="0"/>
              <a:buChar char="•"/>
            </a:pPr>
            <a:r>
              <a:rPr lang="en-IN" sz="1100" dirty="0">
                <a:latin typeface="Lato"/>
              </a:rPr>
              <a:t>The countries where order priority are </a:t>
            </a:r>
            <a:r>
              <a:rPr lang="en-IN" sz="1100" dirty="0" smtClean="0">
                <a:latin typeface="Lato"/>
              </a:rPr>
              <a:t>Medium </a:t>
            </a:r>
            <a:r>
              <a:rPr lang="en-IN" sz="1100" dirty="0">
                <a:latin typeface="Lato"/>
              </a:rPr>
              <a:t>: </a:t>
            </a:r>
            <a:r>
              <a:rPr lang="en-IN" sz="1100" dirty="0" smtClean="0">
                <a:latin typeface="Lato"/>
              </a:rPr>
              <a:t>Gambia, Bulgaria, Switzerland, Azerbaijan, Angola. </a:t>
            </a:r>
          </a:p>
          <a:p>
            <a:pPr marL="425450" indent="-285750">
              <a:lnSpc>
                <a:spcPct val="150000"/>
              </a:lnSpc>
              <a:buFont typeface="Arial" panose="020B0604020202020204" pitchFamily="34" charset="0"/>
              <a:buChar char="•"/>
            </a:pPr>
            <a:r>
              <a:rPr lang="en-IN" sz="1100" dirty="0">
                <a:latin typeface="Lato"/>
              </a:rPr>
              <a:t>The countries where order priority </a:t>
            </a:r>
            <a:r>
              <a:rPr lang="en-IN" sz="1100" dirty="0" smtClean="0">
                <a:latin typeface="Lato"/>
              </a:rPr>
              <a:t>are critical </a:t>
            </a:r>
            <a:r>
              <a:rPr lang="en-IN" sz="1100" dirty="0">
                <a:latin typeface="Lato"/>
              </a:rPr>
              <a:t>: </a:t>
            </a:r>
            <a:r>
              <a:rPr lang="en-IN" sz="1100" dirty="0" smtClean="0">
                <a:latin typeface="Lato"/>
              </a:rPr>
              <a:t>Sao Tome and Principe, Albania, Mauritania, </a:t>
            </a:r>
            <a:r>
              <a:rPr lang="en-IN" sz="1100" dirty="0" err="1" smtClean="0">
                <a:latin typeface="Lato"/>
              </a:rPr>
              <a:t>Soloman</a:t>
            </a:r>
            <a:r>
              <a:rPr lang="en-IN" sz="1100" dirty="0" smtClean="0">
                <a:latin typeface="Lato"/>
              </a:rPr>
              <a:t> Islands, Slovenia.</a:t>
            </a:r>
            <a:endParaRPr lang="en-IN" sz="1100" dirty="0">
              <a:latin typeface="Lato"/>
            </a:endParaRPr>
          </a:p>
          <a:p>
            <a:pPr marL="425450" indent="-285750">
              <a:lnSpc>
                <a:spcPct val="150000"/>
              </a:lnSpc>
              <a:buFont typeface="Arial" panose="020B0604020202020204" pitchFamily="34" charset="0"/>
              <a:buChar char="•"/>
            </a:pPr>
            <a:endParaRPr lang="en-IN" sz="1100" dirty="0">
              <a:latin typeface="Lato"/>
            </a:endParaRPr>
          </a:p>
          <a:p>
            <a:pPr marL="425450" indent="-285750">
              <a:lnSpc>
                <a:spcPct val="150000"/>
              </a:lnSpc>
              <a:buFont typeface="Arial" panose="020B0604020202020204" pitchFamily="34" charset="0"/>
              <a:buChar char="•"/>
            </a:pPr>
            <a:endParaRPr lang="en-IN" sz="1100" dirty="0">
              <a:latin typeface="Lato"/>
            </a:endParaRPr>
          </a:p>
          <a:p>
            <a:pPr marL="425450" indent="-285750">
              <a:lnSpc>
                <a:spcPct val="150000"/>
              </a:lnSpc>
              <a:buFont typeface="Arial" panose="020B0604020202020204" pitchFamily="34" charset="0"/>
              <a:buChar char="•"/>
            </a:pPr>
            <a:endParaRPr lang="en-IN" sz="1100" dirty="0" smtClean="0">
              <a:latin typeface="Lato"/>
            </a:endParaRPr>
          </a:p>
        </p:txBody>
      </p:sp>
      <p:sp>
        <p:nvSpPr>
          <p:cNvPr id="9" name="Google Shape;935;p43"/>
          <p:cNvSpPr txBox="1">
            <a:spLocks noGrp="1"/>
          </p:cNvSpPr>
          <p:nvPr>
            <p:ph type="subTitle" idx="4294967295"/>
          </p:nvPr>
        </p:nvSpPr>
        <p:spPr>
          <a:xfrm>
            <a:off x="160837" y="3126047"/>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3" name="Picture 2"/>
          <p:cNvPicPr>
            <a:picLocks noChangeAspect="1"/>
          </p:cNvPicPr>
          <p:nvPr/>
        </p:nvPicPr>
        <p:blipFill>
          <a:blip r:embed="rId2"/>
          <a:stretch>
            <a:fillRect/>
          </a:stretch>
        </p:blipFill>
        <p:spPr>
          <a:xfrm>
            <a:off x="201005" y="881027"/>
            <a:ext cx="1966232" cy="18547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a:stretch>
            <a:fillRect/>
          </a:stretch>
        </p:blipFill>
        <p:spPr>
          <a:xfrm>
            <a:off x="2273093" y="881027"/>
            <a:ext cx="2118697" cy="18547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4"/>
          <a:stretch>
            <a:fillRect/>
          </a:stretch>
        </p:blipFill>
        <p:spPr>
          <a:xfrm>
            <a:off x="4496088" y="881027"/>
            <a:ext cx="2108689" cy="18547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5"/>
          <a:stretch>
            <a:fillRect/>
          </a:stretch>
        </p:blipFill>
        <p:spPr>
          <a:xfrm>
            <a:off x="6709075" y="881027"/>
            <a:ext cx="2216329" cy="18547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886136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412" y="0"/>
            <a:ext cx="8496795" cy="572700"/>
          </a:xfrm>
        </p:spPr>
        <p:txBody>
          <a:bodyPr/>
          <a:lstStyle/>
          <a:p>
            <a:pPr algn="ctr"/>
            <a:r>
              <a:rPr lang="en-IN" b="1" dirty="0" smtClean="0"/>
              <a:t>Insights On Order Priority</a:t>
            </a:r>
            <a:endParaRPr lang="en-IN" b="1" dirty="0"/>
          </a:p>
        </p:txBody>
      </p:sp>
      <p:sp>
        <p:nvSpPr>
          <p:cNvPr id="4" name="Subtitle 3"/>
          <p:cNvSpPr>
            <a:spLocks noGrp="1"/>
          </p:cNvSpPr>
          <p:nvPr>
            <p:ph type="subTitle" idx="2"/>
          </p:nvPr>
        </p:nvSpPr>
        <p:spPr>
          <a:xfrm>
            <a:off x="160837" y="3675523"/>
            <a:ext cx="8778319" cy="694143"/>
          </a:xfrm>
        </p:spPr>
        <p:txBody>
          <a:bodyPr/>
          <a:lstStyle/>
          <a:p>
            <a:pPr marL="425450" indent="-285750">
              <a:lnSpc>
                <a:spcPct val="150000"/>
              </a:lnSpc>
              <a:buFont typeface="Arial" panose="020B0604020202020204" pitchFamily="34" charset="0"/>
              <a:buChar char="•"/>
            </a:pPr>
            <a:r>
              <a:rPr lang="en-IN" sz="1100" dirty="0" smtClean="0">
                <a:latin typeface="Lato"/>
              </a:rPr>
              <a:t>Total profit is maximum in the high priority orders, followed by low, medium and critical priority. </a:t>
            </a:r>
          </a:p>
          <a:p>
            <a:pPr marL="425450" indent="-285750">
              <a:lnSpc>
                <a:spcPct val="150000"/>
              </a:lnSpc>
              <a:buFont typeface="Arial" panose="020B0604020202020204" pitchFamily="34" charset="0"/>
              <a:buChar char="•"/>
            </a:pPr>
            <a:r>
              <a:rPr lang="en-IN" sz="1100" dirty="0" smtClean="0">
                <a:latin typeface="Lato"/>
              </a:rPr>
              <a:t>Most of the products for any of the priority, the highest region from which orders come is Sub Saharan Africa, and Europe. </a:t>
            </a:r>
          </a:p>
          <a:p>
            <a:pPr marL="425450" indent="-285750">
              <a:lnSpc>
                <a:spcPct val="150000"/>
              </a:lnSpc>
              <a:buFont typeface="Arial" panose="020B0604020202020204" pitchFamily="34" charset="0"/>
              <a:buChar char="•"/>
            </a:pPr>
            <a:endParaRPr lang="en-IN" sz="1100" dirty="0" smtClean="0">
              <a:latin typeface="Lato"/>
            </a:endParaRPr>
          </a:p>
        </p:txBody>
      </p:sp>
      <p:sp>
        <p:nvSpPr>
          <p:cNvPr id="9" name="Google Shape;935;p43"/>
          <p:cNvSpPr txBox="1">
            <a:spLocks noGrp="1"/>
          </p:cNvSpPr>
          <p:nvPr>
            <p:ph type="subTitle" idx="4294967295"/>
          </p:nvPr>
        </p:nvSpPr>
        <p:spPr>
          <a:xfrm>
            <a:off x="160837" y="3518789"/>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5" name="Picture 4"/>
          <p:cNvPicPr>
            <a:picLocks noChangeAspect="1"/>
          </p:cNvPicPr>
          <p:nvPr/>
        </p:nvPicPr>
        <p:blipFill>
          <a:blip r:embed="rId2"/>
          <a:stretch>
            <a:fillRect/>
          </a:stretch>
        </p:blipFill>
        <p:spPr>
          <a:xfrm>
            <a:off x="106928" y="829551"/>
            <a:ext cx="2355945" cy="23207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2610276" y="829550"/>
            <a:ext cx="2729286" cy="23207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5486966" y="829550"/>
            <a:ext cx="3416754" cy="23207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55274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67" y="0"/>
            <a:ext cx="8315632" cy="572700"/>
          </a:xfrm>
        </p:spPr>
        <p:txBody>
          <a:bodyPr/>
          <a:lstStyle/>
          <a:p>
            <a:pPr algn="ctr"/>
            <a:r>
              <a:rPr lang="en-IN" b="1" dirty="0" smtClean="0"/>
              <a:t>Insights On Trends</a:t>
            </a:r>
            <a:endParaRPr lang="en-IN" b="1" dirty="0"/>
          </a:p>
        </p:txBody>
      </p:sp>
      <p:sp>
        <p:nvSpPr>
          <p:cNvPr id="4" name="Subtitle 3"/>
          <p:cNvSpPr>
            <a:spLocks noGrp="1"/>
          </p:cNvSpPr>
          <p:nvPr>
            <p:ph type="subTitle" idx="2"/>
          </p:nvPr>
        </p:nvSpPr>
        <p:spPr>
          <a:xfrm>
            <a:off x="160837" y="3257133"/>
            <a:ext cx="8778319" cy="1248122"/>
          </a:xfrm>
        </p:spPr>
        <p:txBody>
          <a:bodyPr/>
          <a:lstStyle/>
          <a:p>
            <a:pPr marL="425450" indent="-285750">
              <a:lnSpc>
                <a:spcPct val="150000"/>
              </a:lnSpc>
              <a:buFont typeface="Arial" panose="020B0604020202020204" pitchFamily="34" charset="0"/>
              <a:buChar char="•"/>
            </a:pPr>
            <a:r>
              <a:rPr lang="en-IN" sz="1100" dirty="0" smtClean="0">
                <a:latin typeface="Lato"/>
              </a:rPr>
              <a:t>Total Profit has been on decrease since 2013, the highest profit is seen in the year 2012, and lowest profit is in the year 2011. </a:t>
            </a:r>
          </a:p>
          <a:p>
            <a:pPr marL="425450" indent="-285750">
              <a:lnSpc>
                <a:spcPct val="150000"/>
              </a:lnSpc>
              <a:buFont typeface="Arial" panose="020B0604020202020204" pitchFamily="34" charset="0"/>
              <a:buChar char="•"/>
            </a:pPr>
            <a:r>
              <a:rPr lang="en-IN" sz="1100" dirty="0" smtClean="0">
                <a:latin typeface="Lato"/>
              </a:rPr>
              <a:t>Total cost is showing a similar trend as total profit, the highest cost has been on decrease since 2012 and hitting lowest in 2016.</a:t>
            </a:r>
          </a:p>
          <a:p>
            <a:pPr marL="425450" indent="-285750">
              <a:lnSpc>
                <a:spcPct val="150000"/>
              </a:lnSpc>
              <a:buFont typeface="Arial" panose="020B0604020202020204" pitchFamily="34" charset="0"/>
              <a:buChar char="•"/>
            </a:pPr>
            <a:r>
              <a:rPr lang="en-IN" sz="1100" dirty="0" smtClean="0">
                <a:latin typeface="Lato"/>
              </a:rPr>
              <a:t>For revenue, similar trends were seen, there has been some issue since 2012, that a steep decline is seen in revenue, cost &amp; profit. </a:t>
            </a:r>
          </a:p>
          <a:p>
            <a:pPr marL="425450" indent="-285750">
              <a:lnSpc>
                <a:spcPct val="150000"/>
              </a:lnSpc>
              <a:buFont typeface="Arial" panose="020B0604020202020204" pitchFamily="34" charset="0"/>
              <a:buChar char="•"/>
            </a:pPr>
            <a:r>
              <a:rPr lang="en-IN" sz="1100" dirty="0" smtClean="0">
                <a:latin typeface="Lato"/>
              </a:rPr>
              <a:t>The number of orders, total profit, total revenue has been on decline since 2012. </a:t>
            </a:r>
          </a:p>
        </p:txBody>
      </p:sp>
      <p:sp>
        <p:nvSpPr>
          <p:cNvPr id="9" name="Google Shape;935;p43"/>
          <p:cNvSpPr txBox="1">
            <a:spLocks noGrp="1"/>
          </p:cNvSpPr>
          <p:nvPr>
            <p:ph type="subTitle" idx="4294967295"/>
          </p:nvPr>
        </p:nvSpPr>
        <p:spPr>
          <a:xfrm>
            <a:off x="160837" y="3014571"/>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8" name="Picture 7"/>
          <p:cNvPicPr>
            <a:picLocks noChangeAspect="1"/>
          </p:cNvPicPr>
          <p:nvPr/>
        </p:nvPicPr>
        <p:blipFill>
          <a:blip r:embed="rId2"/>
          <a:stretch>
            <a:fillRect/>
          </a:stretch>
        </p:blipFill>
        <p:spPr>
          <a:xfrm>
            <a:off x="2422826" y="753736"/>
            <a:ext cx="1973657" cy="1913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3"/>
          <a:stretch>
            <a:fillRect/>
          </a:stretch>
        </p:blipFill>
        <p:spPr>
          <a:xfrm>
            <a:off x="4549995" y="751041"/>
            <a:ext cx="2184527" cy="1916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p:cNvPicPr>
            <a:picLocks noChangeAspect="1"/>
          </p:cNvPicPr>
          <p:nvPr/>
        </p:nvPicPr>
        <p:blipFill>
          <a:blip r:embed="rId4"/>
          <a:stretch>
            <a:fillRect/>
          </a:stretch>
        </p:blipFill>
        <p:spPr>
          <a:xfrm>
            <a:off x="6888034" y="753736"/>
            <a:ext cx="2135825" cy="1916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5"/>
          <a:stretch>
            <a:fillRect/>
          </a:stretch>
        </p:blipFill>
        <p:spPr>
          <a:xfrm>
            <a:off x="160837" y="751040"/>
            <a:ext cx="2108477" cy="1916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428582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412" y="0"/>
            <a:ext cx="8496795" cy="572700"/>
          </a:xfrm>
        </p:spPr>
        <p:txBody>
          <a:bodyPr/>
          <a:lstStyle/>
          <a:p>
            <a:pPr algn="ctr"/>
            <a:r>
              <a:rPr lang="en-IN" b="1" dirty="0" smtClean="0"/>
              <a:t>Insights On Trends</a:t>
            </a:r>
            <a:endParaRPr lang="en-IN" b="1" dirty="0"/>
          </a:p>
        </p:txBody>
      </p:sp>
      <p:sp>
        <p:nvSpPr>
          <p:cNvPr id="4" name="Subtitle 3"/>
          <p:cNvSpPr>
            <a:spLocks noGrp="1"/>
          </p:cNvSpPr>
          <p:nvPr>
            <p:ph type="subTitle" idx="2"/>
          </p:nvPr>
        </p:nvSpPr>
        <p:spPr>
          <a:xfrm>
            <a:off x="160837" y="3288930"/>
            <a:ext cx="8778319" cy="1112533"/>
          </a:xfrm>
        </p:spPr>
        <p:txBody>
          <a:bodyPr/>
          <a:lstStyle/>
          <a:p>
            <a:pPr marL="425450" indent="-285750">
              <a:lnSpc>
                <a:spcPct val="150000"/>
              </a:lnSpc>
              <a:buFont typeface="Arial" panose="020B0604020202020204" pitchFamily="34" charset="0"/>
              <a:buChar char="•"/>
            </a:pPr>
            <a:r>
              <a:rPr lang="en-IN" sz="1100" dirty="0">
                <a:latin typeface="Lato"/>
              </a:rPr>
              <a:t>Total Profit is increasing with total revenue, which says that they are directly proportional to each other</a:t>
            </a:r>
            <a:r>
              <a:rPr lang="en-IN" sz="1100" dirty="0" smtClean="0">
                <a:latin typeface="Lato"/>
              </a:rPr>
              <a:t>.</a:t>
            </a:r>
          </a:p>
          <a:p>
            <a:pPr marL="425450" indent="-285750">
              <a:lnSpc>
                <a:spcPct val="150000"/>
              </a:lnSpc>
              <a:buFont typeface="Arial" panose="020B0604020202020204" pitchFamily="34" charset="0"/>
              <a:buChar char="•"/>
            </a:pPr>
            <a:r>
              <a:rPr lang="en-IN" sz="1100" dirty="0" smtClean="0">
                <a:latin typeface="Lato"/>
              </a:rPr>
              <a:t>Total Revenue is highest in February, and lowest in august.</a:t>
            </a:r>
          </a:p>
          <a:p>
            <a:pPr marL="425450" indent="-285750">
              <a:lnSpc>
                <a:spcPct val="150000"/>
              </a:lnSpc>
              <a:buFont typeface="Arial" panose="020B0604020202020204" pitchFamily="34" charset="0"/>
              <a:buChar char="•"/>
            </a:pPr>
            <a:r>
              <a:rPr lang="en-IN" sz="1100" dirty="0" smtClean="0">
                <a:latin typeface="Lato"/>
              </a:rPr>
              <a:t>Total Orders are highest in February, which explains the high total revenue, and lowest august. </a:t>
            </a:r>
          </a:p>
          <a:p>
            <a:pPr marL="425450" indent="-285750">
              <a:lnSpc>
                <a:spcPct val="150000"/>
              </a:lnSpc>
              <a:buFont typeface="Arial" panose="020B0604020202020204" pitchFamily="34" charset="0"/>
              <a:buChar char="•"/>
            </a:pPr>
            <a:r>
              <a:rPr lang="en-IN" sz="1100" dirty="0" smtClean="0">
                <a:latin typeface="Lato"/>
              </a:rPr>
              <a:t>Total cost is highest in February, and lowest in august. </a:t>
            </a:r>
            <a:endParaRPr lang="en-IN" sz="1100" dirty="0">
              <a:latin typeface="Lato"/>
            </a:endParaRPr>
          </a:p>
          <a:p>
            <a:pPr marL="425450" indent="-285750">
              <a:lnSpc>
                <a:spcPct val="150000"/>
              </a:lnSpc>
              <a:buFont typeface="Arial" panose="020B0604020202020204" pitchFamily="34" charset="0"/>
              <a:buChar char="•"/>
            </a:pPr>
            <a:endParaRPr lang="en-IN" sz="1100" dirty="0" smtClean="0">
              <a:latin typeface="Lato"/>
            </a:endParaRPr>
          </a:p>
        </p:txBody>
      </p:sp>
      <p:sp>
        <p:nvSpPr>
          <p:cNvPr id="9" name="Google Shape;935;p43"/>
          <p:cNvSpPr txBox="1">
            <a:spLocks noGrp="1"/>
          </p:cNvSpPr>
          <p:nvPr>
            <p:ph type="subTitle" idx="4294967295"/>
          </p:nvPr>
        </p:nvSpPr>
        <p:spPr>
          <a:xfrm>
            <a:off x="160837" y="3014571"/>
            <a:ext cx="2006400" cy="3134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dirty="0" smtClean="0">
                <a:latin typeface="Alata" panose="020B0604020202020204" charset="0"/>
              </a:rPr>
              <a:t>Insights</a:t>
            </a:r>
            <a:endParaRPr sz="2300" dirty="0">
              <a:latin typeface="Alata" panose="020B0604020202020204" charset="0"/>
            </a:endParaRPr>
          </a:p>
        </p:txBody>
      </p:sp>
      <p:pic>
        <p:nvPicPr>
          <p:cNvPr id="12" name="Picture 11"/>
          <p:cNvPicPr>
            <a:picLocks noChangeAspect="1"/>
          </p:cNvPicPr>
          <p:nvPr/>
        </p:nvPicPr>
        <p:blipFill>
          <a:blip r:embed="rId2"/>
          <a:stretch>
            <a:fillRect/>
          </a:stretch>
        </p:blipFill>
        <p:spPr>
          <a:xfrm>
            <a:off x="216594" y="724302"/>
            <a:ext cx="1865835" cy="1945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a:stretch>
            <a:fillRect/>
          </a:stretch>
        </p:blipFill>
        <p:spPr>
          <a:xfrm>
            <a:off x="2242301" y="724302"/>
            <a:ext cx="1962890" cy="1945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a:blip r:embed="rId4"/>
          <a:stretch>
            <a:fillRect/>
          </a:stretch>
        </p:blipFill>
        <p:spPr>
          <a:xfrm>
            <a:off x="4358418" y="724301"/>
            <a:ext cx="2073085" cy="1945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a:stretch>
            <a:fillRect/>
          </a:stretch>
        </p:blipFill>
        <p:spPr>
          <a:xfrm>
            <a:off x="6584730" y="724301"/>
            <a:ext cx="2441194" cy="1945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95443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9"/>
          <p:cNvSpPr/>
          <p:nvPr/>
        </p:nvSpPr>
        <p:spPr>
          <a:xfrm>
            <a:off x="713225" y="1309051"/>
            <a:ext cx="978600" cy="978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728" name="Google Shape;728;p39"/>
          <p:cNvSpPr txBox="1">
            <a:spLocks noGrp="1"/>
          </p:cNvSpPr>
          <p:nvPr>
            <p:ph type="title" idx="2"/>
          </p:nvPr>
        </p:nvSpPr>
        <p:spPr>
          <a:xfrm>
            <a:off x="713225" y="1340388"/>
            <a:ext cx="9786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lumMod val="40000"/>
                    <a:lumOff val="60000"/>
                  </a:schemeClr>
                </a:solidFill>
              </a:rPr>
              <a:t>01</a:t>
            </a:r>
            <a:endParaRPr dirty="0">
              <a:solidFill>
                <a:schemeClr val="accent1">
                  <a:lumMod val="40000"/>
                  <a:lumOff val="60000"/>
                </a:schemeClr>
              </a:solidFill>
            </a:endParaRPr>
          </a:p>
        </p:txBody>
      </p:sp>
      <p:sp>
        <p:nvSpPr>
          <p:cNvPr id="729" name="Google Shape;729;p39"/>
          <p:cNvSpPr txBox="1">
            <a:spLocks noGrp="1"/>
          </p:cNvSpPr>
          <p:nvPr>
            <p:ph type="title"/>
          </p:nvPr>
        </p:nvSpPr>
        <p:spPr>
          <a:xfrm>
            <a:off x="713225" y="2256300"/>
            <a:ext cx="3294000" cy="86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730" name="Google Shape;730;p39"/>
          <p:cNvSpPr txBox="1">
            <a:spLocks noGrp="1"/>
          </p:cNvSpPr>
          <p:nvPr>
            <p:ph type="subTitle" idx="1"/>
          </p:nvPr>
        </p:nvSpPr>
        <p:spPr>
          <a:xfrm>
            <a:off x="713224" y="3123325"/>
            <a:ext cx="4163343" cy="667500"/>
          </a:xfrm>
          <a:prstGeom prst="rect">
            <a:avLst/>
          </a:prstGeom>
        </p:spPr>
        <p:txBody>
          <a:bodyPr spcFirstLastPara="1" wrap="square" lIns="91425" tIns="91425" rIns="91425" bIns="91425" anchor="t" anchorCtr="0">
            <a:noAutofit/>
          </a:bodyPr>
          <a:lstStyle/>
          <a:p>
            <a:pPr marL="0" lvl="0" indent="0"/>
            <a:r>
              <a:rPr lang="en-US" dirty="0"/>
              <a:t>Understanding the problem statement and the entire scenario of the project.</a:t>
            </a:r>
          </a:p>
        </p:txBody>
      </p:sp>
      <p:grpSp>
        <p:nvGrpSpPr>
          <p:cNvPr id="731" name="Google Shape;731;p39"/>
          <p:cNvGrpSpPr/>
          <p:nvPr/>
        </p:nvGrpSpPr>
        <p:grpSpPr>
          <a:xfrm>
            <a:off x="2828925" y="528572"/>
            <a:ext cx="6402304" cy="4091948"/>
            <a:chOff x="2828925" y="528572"/>
            <a:chExt cx="6402304" cy="4091948"/>
          </a:xfrm>
        </p:grpSpPr>
        <p:grpSp>
          <p:nvGrpSpPr>
            <p:cNvPr id="732" name="Google Shape;732;p39"/>
            <p:cNvGrpSpPr/>
            <p:nvPr/>
          </p:nvGrpSpPr>
          <p:grpSpPr>
            <a:xfrm>
              <a:off x="4243339" y="1133175"/>
              <a:ext cx="1263529" cy="1299244"/>
              <a:chOff x="4243339" y="1133175"/>
              <a:chExt cx="1263529" cy="1299244"/>
            </a:xfrm>
          </p:grpSpPr>
          <p:sp>
            <p:nvSpPr>
              <p:cNvPr id="733" name="Google Shape;733;p39"/>
              <p:cNvSpPr/>
              <p:nvPr/>
            </p:nvSpPr>
            <p:spPr>
              <a:xfrm>
                <a:off x="4876568" y="1133175"/>
                <a:ext cx="630300" cy="630300"/>
              </a:xfrm>
              <a:prstGeom prst="ellipse">
                <a:avLst/>
              </a:prstGeom>
              <a:solidFill>
                <a:schemeClr val="dk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sp>
            <p:nvSpPr>
              <p:cNvPr id="734" name="Google Shape;734;p39"/>
              <p:cNvSpPr/>
              <p:nvPr/>
            </p:nvSpPr>
            <p:spPr>
              <a:xfrm>
                <a:off x="4492471" y="2001919"/>
                <a:ext cx="430500" cy="4305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sp>
            <p:nvSpPr>
              <p:cNvPr id="735" name="Google Shape;735;p39"/>
              <p:cNvSpPr/>
              <p:nvPr/>
            </p:nvSpPr>
            <p:spPr>
              <a:xfrm>
                <a:off x="4243339" y="1416602"/>
                <a:ext cx="352500" cy="352500"/>
              </a:xfrm>
              <a:prstGeom prst="ellipse">
                <a:avLst/>
              </a:prstGeom>
              <a:no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500">
                    <a:solidFill>
                      <a:schemeClr val="dk1"/>
                    </a:solidFill>
                    <a:latin typeface="Alata"/>
                    <a:ea typeface="Alata"/>
                    <a:cs typeface="Alata"/>
                    <a:sym typeface="Alata"/>
                  </a:rPr>
                  <a:t>7</a:t>
                </a:r>
                <a:endParaRPr sz="2000">
                  <a:solidFill>
                    <a:schemeClr val="dk1"/>
                  </a:solidFill>
                  <a:latin typeface="Alata"/>
                  <a:ea typeface="Alata"/>
                  <a:cs typeface="Alata"/>
                  <a:sym typeface="Alata"/>
                </a:endParaRPr>
              </a:p>
            </p:txBody>
          </p:sp>
        </p:grpSp>
        <p:grpSp>
          <p:nvGrpSpPr>
            <p:cNvPr id="736" name="Google Shape;736;p39"/>
            <p:cNvGrpSpPr/>
            <p:nvPr/>
          </p:nvGrpSpPr>
          <p:grpSpPr>
            <a:xfrm>
              <a:off x="5127209" y="528572"/>
              <a:ext cx="406613" cy="377833"/>
              <a:chOff x="1100897" y="554022"/>
              <a:chExt cx="406613" cy="377833"/>
            </a:xfrm>
          </p:grpSpPr>
          <p:sp>
            <p:nvSpPr>
              <p:cNvPr id="737" name="Google Shape;737;p39"/>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9"/>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9"/>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0" name="Google Shape;740;p39"/>
            <p:cNvGrpSpPr/>
            <p:nvPr/>
          </p:nvGrpSpPr>
          <p:grpSpPr>
            <a:xfrm>
              <a:off x="2828925" y="1058796"/>
              <a:ext cx="6402304" cy="3561724"/>
              <a:chOff x="2828925" y="1058796"/>
              <a:chExt cx="6402304" cy="3561724"/>
            </a:xfrm>
          </p:grpSpPr>
          <p:sp>
            <p:nvSpPr>
              <p:cNvPr id="741" name="Google Shape;741;p39"/>
              <p:cNvSpPr/>
              <p:nvPr/>
            </p:nvSpPr>
            <p:spPr>
              <a:xfrm flipH="1">
                <a:off x="5333190" y="1060921"/>
                <a:ext cx="3671966" cy="3535310"/>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9"/>
              <p:cNvSpPr/>
              <p:nvPr/>
            </p:nvSpPr>
            <p:spPr>
              <a:xfrm rot="1847520" flipH="1">
                <a:off x="6428346" y="1139758"/>
                <a:ext cx="533626" cy="789187"/>
              </a:xfrm>
              <a:custGeom>
                <a:avLst/>
                <a:gdLst/>
                <a:ahLst/>
                <a:cxnLst/>
                <a:rect l="l" t="t" r="r" b="b"/>
                <a:pathLst>
                  <a:path w="533025" h="788298" extrusionOk="0">
                    <a:moveTo>
                      <a:pt x="533026" y="394149"/>
                    </a:moveTo>
                    <a:cubicBezTo>
                      <a:pt x="533026" y="611832"/>
                      <a:pt x="413704" y="788299"/>
                      <a:pt x="266513" y="788299"/>
                    </a:cubicBezTo>
                    <a:cubicBezTo>
                      <a:pt x="119322" y="788299"/>
                      <a:pt x="0" y="611832"/>
                      <a:pt x="0" y="394149"/>
                    </a:cubicBezTo>
                    <a:cubicBezTo>
                      <a:pt x="0" y="176467"/>
                      <a:pt x="119322" y="0"/>
                      <a:pt x="266513" y="0"/>
                    </a:cubicBezTo>
                    <a:cubicBezTo>
                      <a:pt x="413704" y="0"/>
                      <a:pt x="533026" y="176467"/>
                      <a:pt x="533026" y="39414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9"/>
              <p:cNvSpPr/>
              <p:nvPr/>
            </p:nvSpPr>
            <p:spPr>
              <a:xfrm flipH="1">
                <a:off x="5931579" y="1756733"/>
                <a:ext cx="3299650" cy="2187035"/>
              </a:xfrm>
              <a:custGeom>
                <a:avLst/>
                <a:gdLst/>
                <a:ahLst/>
                <a:cxnLst/>
                <a:rect l="l" t="t" r="r" b="b"/>
                <a:pathLst>
                  <a:path w="3299650" h="2187035" extrusionOk="0">
                    <a:moveTo>
                      <a:pt x="0" y="0"/>
                    </a:moveTo>
                    <a:lnTo>
                      <a:pt x="3299651" y="0"/>
                    </a:lnTo>
                    <a:lnTo>
                      <a:pt x="3299651" y="2187035"/>
                    </a:lnTo>
                    <a:lnTo>
                      <a:pt x="0" y="21870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9"/>
              <p:cNvSpPr/>
              <p:nvPr/>
            </p:nvSpPr>
            <p:spPr>
              <a:xfrm flipH="1">
                <a:off x="5931483" y="1756829"/>
                <a:ext cx="2990945" cy="2186939"/>
              </a:xfrm>
              <a:custGeom>
                <a:avLst/>
                <a:gdLst/>
                <a:ahLst/>
                <a:cxnLst/>
                <a:rect l="l" t="t" r="r" b="b"/>
                <a:pathLst>
                  <a:path w="2990945" h="2186939" extrusionOk="0">
                    <a:moveTo>
                      <a:pt x="2588038" y="22479"/>
                    </a:moveTo>
                    <a:cubicBezTo>
                      <a:pt x="2477548" y="175641"/>
                      <a:pt x="2390585" y="376238"/>
                      <a:pt x="2311622" y="578168"/>
                    </a:cubicBezTo>
                    <a:cubicBezTo>
                      <a:pt x="2200561" y="862108"/>
                      <a:pt x="2100644" y="1190053"/>
                      <a:pt x="1925003" y="1369219"/>
                    </a:cubicBezTo>
                    <a:cubicBezTo>
                      <a:pt x="1692497" y="1606296"/>
                      <a:pt x="1407605" y="1553147"/>
                      <a:pt x="1153192" y="1487329"/>
                    </a:cubicBezTo>
                    <a:cubicBezTo>
                      <a:pt x="999172" y="1447514"/>
                      <a:pt x="844010" y="1402937"/>
                      <a:pt x="687705" y="1416653"/>
                    </a:cubicBezTo>
                    <a:cubicBezTo>
                      <a:pt x="556927" y="1428178"/>
                      <a:pt x="425291" y="1483424"/>
                      <a:pt x="309372" y="1591532"/>
                    </a:cubicBezTo>
                    <a:cubicBezTo>
                      <a:pt x="165163" y="1725930"/>
                      <a:pt x="64294" y="1938052"/>
                      <a:pt x="0" y="2186940"/>
                    </a:cubicBezTo>
                    <a:lnTo>
                      <a:pt x="2990945" y="2186940"/>
                    </a:lnTo>
                    <a:lnTo>
                      <a:pt x="2990945" y="0"/>
                    </a:lnTo>
                    <a:lnTo>
                      <a:pt x="2604992" y="0"/>
                    </a:lnTo>
                    <a:cubicBezTo>
                      <a:pt x="2599277" y="7239"/>
                      <a:pt x="2593562" y="14764"/>
                      <a:pt x="2588038" y="22479"/>
                    </a:cubicBezTo>
                    <a:close/>
                  </a:path>
                </a:pathLst>
              </a:custGeom>
              <a:solidFill>
                <a:srgbClr val="211D1D">
                  <a:alpha val="575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9"/>
              <p:cNvSpPr/>
              <p:nvPr/>
            </p:nvSpPr>
            <p:spPr>
              <a:xfrm flipH="1">
                <a:off x="6287909" y="1734445"/>
                <a:ext cx="2497550" cy="387553"/>
              </a:xfrm>
              <a:custGeom>
                <a:avLst/>
                <a:gdLst/>
                <a:ahLst/>
                <a:cxnLst/>
                <a:rect l="l" t="t" r="r" b="b"/>
                <a:pathLst>
                  <a:path w="2497550" h="387553" extrusionOk="0">
                    <a:moveTo>
                      <a:pt x="0" y="0"/>
                    </a:moveTo>
                    <a:cubicBezTo>
                      <a:pt x="50483" y="173736"/>
                      <a:pt x="239649" y="277844"/>
                      <a:pt x="421957" y="293370"/>
                    </a:cubicBezTo>
                    <a:cubicBezTo>
                      <a:pt x="604171" y="308896"/>
                      <a:pt x="784193" y="255746"/>
                      <a:pt x="962025" y="213455"/>
                    </a:cubicBezTo>
                    <a:cubicBezTo>
                      <a:pt x="1139857" y="171260"/>
                      <a:pt x="1329785" y="140018"/>
                      <a:pt x="1503140" y="197834"/>
                    </a:cubicBezTo>
                    <a:cubicBezTo>
                      <a:pt x="1631251" y="240506"/>
                      <a:pt x="1740503" y="328994"/>
                      <a:pt x="1870043" y="367284"/>
                    </a:cubicBezTo>
                    <a:cubicBezTo>
                      <a:pt x="1998345" y="405194"/>
                      <a:pt x="2142077" y="389382"/>
                      <a:pt x="2258759" y="324422"/>
                    </a:cubicBezTo>
                    <a:cubicBezTo>
                      <a:pt x="2375535" y="259461"/>
                      <a:pt x="2463737" y="146399"/>
                      <a:pt x="2497550" y="18288"/>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9"/>
              <p:cNvSpPr/>
              <p:nvPr/>
            </p:nvSpPr>
            <p:spPr>
              <a:xfrm flipH="1">
                <a:off x="5938533" y="3565143"/>
                <a:ext cx="906779" cy="329292"/>
              </a:xfrm>
              <a:custGeom>
                <a:avLst/>
                <a:gdLst/>
                <a:ahLst/>
                <a:cxnLst/>
                <a:rect l="l" t="t" r="r" b="b"/>
                <a:pathLst>
                  <a:path w="906779" h="329292" extrusionOk="0">
                    <a:moveTo>
                      <a:pt x="906780" y="3245"/>
                    </a:moveTo>
                    <a:cubicBezTo>
                      <a:pt x="847249" y="-10471"/>
                      <a:pt x="785241" y="21057"/>
                      <a:pt x="742855" y="64586"/>
                    </a:cubicBezTo>
                    <a:cubicBezTo>
                      <a:pt x="700468" y="108116"/>
                      <a:pt x="672370" y="162980"/>
                      <a:pt x="637508" y="212605"/>
                    </a:cubicBezTo>
                    <a:cubicBezTo>
                      <a:pt x="602647" y="262230"/>
                      <a:pt x="557308" y="309284"/>
                      <a:pt x="498062" y="324143"/>
                    </a:cubicBezTo>
                    <a:cubicBezTo>
                      <a:pt x="412147" y="345764"/>
                      <a:pt x="326612" y="295091"/>
                      <a:pt x="250222" y="250514"/>
                    </a:cubicBezTo>
                    <a:cubicBezTo>
                      <a:pt x="173831" y="205937"/>
                      <a:pt x="79248" y="164789"/>
                      <a:pt x="0" y="204032"/>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9"/>
              <p:cNvSpPr/>
              <p:nvPr/>
            </p:nvSpPr>
            <p:spPr>
              <a:xfrm flipH="1">
                <a:off x="8011172" y="3760354"/>
                <a:ext cx="341471" cy="136646"/>
              </a:xfrm>
              <a:custGeom>
                <a:avLst/>
                <a:gdLst/>
                <a:ahLst/>
                <a:cxnLst/>
                <a:rect l="l" t="t" r="r" b="b"/>
                <a:pathLst>
                  <a:path w="341471" h="136646" extrusionOk="0">
                    <a:moveTo>
                      <a:pt x="341471" y="7487"/>
                    </a:moveTo>
                    <a:cubicBezTo>
                      <a:pt x="215456" y="-20707"/>
                      <a:pt x="74771" y="32538"/>
                      <a:pt x="0" y="136646"/>
                    </a:cubicBezTo>
                  </a:path>
                </a:pathLst>
              </a:custGeom>
              <a:noFill/>
              <a:ln w="15350" cap="rnd" cmpd="sng">
                <a:solidFill>
                  <a:srgbClr val="68B7C7"/>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9"/>
              <p:cNvSpPr/>
              <p:nvPr/>
            </p:nvSpPr>
            <p:spPr>
              <a:xfrm flipH="1">
                <a:off x="8514283" y="2376620"/>
                <a:ext cx="167449" cy="165449"/>
              </a:xfrm>
              <a:custGeom>
                <a:avLst/>
                <a:gdLst/>
                <a:ahLst/>
                <a:cxnLst/>
                <a:rect l="l" t="t" r="r" b="b"/>
                <a:pathLst>
                  <a:path w="167449" h="165449" extrusionOk="0">
                    <a:moveTo>
                      <a:pt x="83725" y="0"/>
                    </a:moveTo>
                    <a:lnTo>
                      <a:pt x="113348" y="53435"/>
                    </a:lnTo>
                    <a:lnTo>
                      <a:pt x="167450" y="82677"/>
                    </a:lnTo>
                    <a:lnTo>
                      <a:pt x="113348" y="111919"/>
                    </a:lnTo>
                    <a:lnTo>
                      <a:pt x="83725" y="165449"/>
                    </a:lnTo>
                    <a:lnTo>
                      <a:pt x="54197" y="111919"/>
                    </a:lnTo>
                    <a:lnTo>
                      <a:pt x="0" y="82677"/>
                    </a:lnTo>
                    <a:lnTo>
                      <a:pt x="54197" y="534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9"/>
              <p:cNvSpPr/>
              <p:nvPr/>
            </p:nvSpPr>
            <p:spPr>
              <a:xfrm flipH="1">
                <a:off x="8484088" y="2653988"/>
                <a:ext cx="98488" cy="97345"/>
              </a:xfrm>
              <a:custGeom>
                <a:avLst/>
                <a:gdLst/>
                <a:ahLst/>
                <a:cxnLst/>
                <a:rect l="l" t="t" r="r" b="b"/>
                <a:pathLst>
                  <a:path w="98488" h="97345" extrusionOk="0">
                    <a:moveTo>
                      <a:pt x="49244" y="0"/>
                    </a:moveTo>
                    <a:lnTo>
                      <a:pt x="66675" y="31528"/>
                    </a:lnTo>
                    <a:lnTo>
                      <a:pt x="98488" y="48673"/>
                    </a:lnTo>
                    <a:lnTo>
                      <a:pt x="66675" y="65913"/>
                    </a:lnTo>
                    <a:lnTo>
                      <a:pt x="49244" y="97346"/>
                    </a:lnTo>
                    <a:lnTo>
                      <a:pt x="31813" y="65913"/>
                    </a:lnTo>
                    <a:lnTo>
                      <a:pt x="0" y="48673"/>
                    </a:lnTo>
                    <a:lnTo>
                      <a:pt x="31813" y="31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9"/>
              <p:cNvSpPr/>
              <p:nvPr/>
            </p:nvSpPr>
            <p:spPr>
              <a:xfrm flipH="1">
                <a:off x="7049343" y="2231395"/>
                <a:ext cx="1109096" cy="766234"/>
              </a:xfrm>
              <a:custGeom>
                <a:avLst/>
                <a:gdLst/>
                <a:ahLst/>
                <a:cxnLst/>
                <a:rect l="l" t="t" r="r" b="b"/>
                <a:pathLst>
                  <a:path w="1109096" h="766234" extrusionOk="0">
                    <a:moveTo>
                      <a:pt x="995754" y="4351"/>
                    </a:moveTo>
                    <a:cubicBezTo>
                      <a:pt x="953558" y="3208"/>
                      <a:pt x="917935" y="39308"/>
                      <a:pt x="905648" y="79122"/>
                    </a:cubicBezTo>
                    <a:cubicBezTo>
                      <a:pt x="893361" y="118937"/>
                      <a:pt x="899075" y="161799"/>
                      <a:pt x="904981" y="203042"/>
                    </a:cubicBezTo>
                    <a:cubicBezTo>
                      <a:pt x="874120" y="159227"/>
                      <a:pt x="807636" y="144750"/>
                      <a:pt x="760963" y="171705"/>
                    </a:cubicBezTo>
                    <a:cubicBezTo>
                      <a:pt x="714386" y="198661"/>
                      <a:pt x="694478" y="263050"/>
                      <a:pt x="718100" y="311056"/>
                    </a:cubicBezTo>
                    <a:cubicBezTo>
                      <a:pt x="679429" y="290006"/>
                      <a:pt x="638948" y="270480"/>
                      <a:pt x="595228" y="264384"/>
                    </a:cubicBezTo>
                    <a:cubicBezTo>
                      <a:pt x="551508" y="258288"/>
                      <a:pt x="503693" y="267431"/>
                      <a:pt x="471879" y="297721"/>
                    </a:cubicBezTo>
                    <a:cubicBezTo>
                      <a:pt x="440066" y="327915"/>
                      <a:pt x="429969" y="381446"/>
                      <a:pt x="456353" y="416402"/>
                    </a:cubicBezTo>
                    <a:cubicBezTo>
                      <a:pt x="372819" y="343631"/>
                      <a:pt x="252328" y="339155"/>
                      <a:pt x="145457" y="370206"/>
                    </a:cubicBezTo>
                    <a:cubicBezTo>
                      <a:pt x="120407" y="377445"/>
                      <a:pt x="96023" y="387827"/>
                      <a:pt x="75068" y="403258"/>
                    </a:cubicBezTo>
                    <a:cubicBezTo>
                      <a:pt x="56399" y="417069"/>
                      <a:pt x="40873" y="434691"/>
                      <a:pt x="28681" y="454312"/>
                    </a:cubicBezTo>
                    <a:cubicBezTo>
                      <a:pt x="-24373" y="539942"/>
                      <a:pt x="-1609" y="663481"/>
                      <a:pt x="78687" y="725108"/>
                    </a:cubicBezTo>
                    <a:cubicBezTo>
                      <a:pt x="158888" y="786734"/>
                      <a:pt x="285665" y="778067"/>
                      <a:pt x="356532" y="706058"/>
                    </a:cubicBezTo>
                    <a:cubicBezTo>
                      <a:pt x="354245" y="717202"/>
                      <a:pt x="359865" y="723679"/>
                      <a:pt x="369200" y="730346"/>
                    </a:cubicBezTo>
                    <a:cubicBezTo>
                      <a:pt x="378534" y="737014"/>
                      <a:pt x="390250" y="739395"/>
                      <a:pt x="401775" y="739967"/>
                    </a:cubicBezTo>
                    <a:cubicBezTo>
                      <a:pt x="451972" y="742539"/>
                      <a:pt x="502169" y="710439"/>
                      <a:pt x="520266" y="664052"/>
                    </a:cubicBezTo>
                    <a:cubicBezTo>
                      <a:pt x="537030" y="701295"/>
                      <a:pt x="569796" y="722822"/>
                      <a:pt x="611135" y="723012"/>
                    </a:cubicBezTo>
                    <a:cubicBezTo>
                      <a:pt x="652378" y="723203"/>
                      <a:pt x="692669" y="697771"/>
                      <a:pt x="709814" y="660623"/>
                    </a:cubicBezTo>
                    <a:cubicBezTo>
                      <a:pt x="719148" y="709106"/>
                      <a:pt x="768011" y="743491"/>
                      <a:pt x="817827" y="748444"/>
                    </a:cubicBezTo>
                    <a:cubicBezTo>
                      <a:pt x="867548" y="753302"/>
                      <a:pt x="916887" y="733871"/>
                      <a:pt x="958797" y="707010"/>
                    </a:cubicBezTo>
                    <a:cubicBezTo>
                      <a:pt x="1004136" y="678054"/>
                      <a:pt x="1046618" y="632620"/>
                      <a:pt x="1043475" y="579375"/>
                    </a:cubicBezTo>
                    <a:cubicBezTo>
                      <a:pt x="1041474" y="545371"/>
                      <a:pt x="1021091" y="515367"/>
                      <a:pt x="999660" y="488697"/>
                    </a:cubicBezTo>
                    <a:cubicBezTo>
                      <a:pt x="1049856" y="463932"/>
                      <a:pt x="1087194" y="417831"/>
                      <a:pt x="1100339" y="363920"/>
                    </a:cubicBezTo>
                    <a:cubicBezTo>
                      <a:pt x="1113483" y="310008"/>
                      <a:pt x="1109673" y="253620"/>
                      <a:pt x="1102911" y="198566"/>
                    </a:cubicBezTo>
                    <a:cubicBezTo>
                      <a:pt x="1098720" y="164180"/>
                      <a:pt x="1093386" y="129986"/>
                      <a:pt x="1087004" y="95981"/>
                    </a:cubicBezTo>
                    <a:cubicBezTo>
                      <a:pt x="1082622" y="72741"/>
                      <a:pt x="1077193" y="48452"/>
                      <a:pt x="1061667" y="30450"/>
                    </a:cubicBezTo>
                    <a:cubicBezTo>
                      <a:pt x="1046142" y="12447"/>
                      <a:pt x="1015185" y="-9460"/>
                      <a:pt x="995754" y="4351"/>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9"/>
              <p:cNvSpPr/>
              <p:nvPr/>
            </p:nvSpPr>
            <p:spPr>
              <a:xfrm flipH="1">
                <a:off x="6045201" y="2216821"/>
                <a:ext cx="1109097" cy="766234"/>
              </a:xfrm>
              <a:custGeom>
                <a:avLst/>
                <a:gdLst/>
                <a:ahLst/>
                <a:cxnLst/>
                <a:rect l="l" t="t" r="r" b="b"/>
                <a:pathLst>
                  <a:path w="1109097" h="766234" extrusionOk="0">
                    <a:moveTo>
                      <a:pt x="113343" y="4351"/>
                    </a:moveTo>
                    <a:cubicBezTo>
                      <a:pt x="155538" y="3208"/>
                      <a:pt x="191162" y="39308"/>
                      <a:pt x="203449" y="79122"/>
                    </a:cubicBezTo>
                    <a:cubicBezTo>
                      <a:pt x="215737" y="118937"/>
                      <a:pt x="210022" y="161799"/>
                      <a:pt x="204116" y="203042"/>
                    </a:cubicBezTo>
                    <a:cubicBezTo>
                      <a:pt x="234977" y="159227"/>
                      <a:pt x="301462" y="144750"/>
                      <a:pt x="348134" y="171705"/>
                    </a:cubicBezTo>
                    <a:cubicBezTo>
                      <a:pt x="394711" y="198661"/>
                      <a:pt x="414619" y="263050"/>
                      <a:pt x="390997" y="311056"/>
                    </a:cubicBezTo>
                    <a:cubicBezTo>
                      <a:pt x="429668" y="290006"/>
                      <a:pt x="470149" y="270480"/>
                      <a:pt x="513869" y="264384"/>
                    </a:cubicBezTo>
                    <a:cubicBezTo>
                      <a:pt x="557589" y="258288"/>
                      <a:pt x="605404" y="267527"/>
                      <a:pt x="637218" y="297721"/>
                    </a:cubicBezTo>
                    <a:cubicBezTo>
                      <a:pt x="669031" y="327915"/>
                      <a:pt x="679128" y="381446"/>
                      <a:pt x="652744" y="416402"/>
                    </a:cubicBezTo>
                    <a:cubicBezTo>
                      <a:pt x="736278" y="343631"/>
                      <a:pt x="856769" y="339155"/>
                      <a:pt x="963639" y="370206"/>
                    </a:cubicBezTo>
                    <a:cubicBezTo>
                      <a:pt x="988690" y="377445"/>
                      <a:pt x="1013074" y="387827"/>
                      <a:pt x="1034029" y="403258"/>
                    </a:cubicBezTo>
                    <a:cubicBezTo>
                      <a:pt x="1052698" y="417069"/>
                      <a:pt x="1068224" y="434690"/>
                      <a:pt x="1080416" y="454312"/>
                    </a:cubicBezTo>
                    <a:cubicBezTo>
                      <a:pt x="1133470" y="539942"/>
                      <a:pt x="1110706" y="663481"/>
                      <a:pt x="1030410" y="725108"/>
                    </a:cubicBezTo>
                    <a:cubicBezTo>
                      <a:pt x="950209" y="786734"/>
                      <a:pt x="823431" y="778067"/>
                      <a:pt x="752565" y="706058"/>
                    </a:cubicBezTo>
                    <a:cubicBezTo>
                      <a:pt x="754852" y="717202"/>
                      <a:pt x="749232" y="723679"/>
                      <a:pt x="739897" y="730346"/>
                    </a:cubicBezTo>
                    <a:cubicBezTo>
                      <a:pt x="730563" y="737014"/>
                      <a:pt x="718847" y="739395"/>
                      <a:pt x="707322" y="739967"/>
                    </a:cubicBezTo>
                    <a:cubicBezTo>
                      <a:pt x="657125" y="742538"/>
                      <a:pt x="606928" y="710439"/>
                      <a:pt x="588831" y="664052"/>
                    </a:cubicBezTo>
                    <a:cubicBezTo>
                      <a:pt x="572067" y="701295"/>
                      <a:pt x="539301" y="722822"/>
                      <a:pt x="497962" y="723012"/>
                    </a:cubicBezTo>
                    <a:cubicBezTo>
                      <a:pt x="456719" y="723203"/>
                      <a:pt x="416428" y="697771"/>
                      <a:pt x="399283" y="660623"/>
                    </a:cubicBezTo>
                    <a:cubicBezTo>
                      <a:pt x="389949" y="709106"/>
                      <a:pt x="341086" y="743491"/>
                      <a:pt x="291270" y="748444"/>
                    </a:cubicBezTo>
                    <a:cubicBezTo>
                      <a:pt x="241549" y="753302"/>
                      <a:pt x="192210" y="733871"/>
                      <a:pt x="150300" y="707010"/>
                    </a:cubicBezTo>
                    <a:cubicBezTo>
                      <a:pt x="104961" y="678054"/>
                      <a:pt x="62479" y="632620"/>
                      <a:pt x="65622" y="579375"/>
                    </a:cubicBezTo>
                    <a:cubicBezTo>
                      <a:pt x="67623" y="545371"/>
                      <a:pt x="88006" y="515367"/>
                      <a:pt x="109438" y="488697"/>
                    </a:cubicBezTo>
                    <a:cubicBezTo>
                      <a:pt x="59241" y="463932"/>
                      <a:pt x="21903" y="417831"/>
                      <a:pt x="8758" y="363920"/>
                    </a:cubicBezTo>
                    <a:cubicBezTo>
                      <a:pt x="-4386" y="310008"/>
                      <a:pt x="-576" y="253620"/>
                      <a:pt x="6187" y="198566"/>
                    </a:cubicBezTo>
                    <a:cubicBezTo>
                      <a:pt x="10378" y="164180"/>
                      <a:pt x="15712" y="129986"/>
                      <a:pt x="22093" y="95981"/>
                    </a:cubicBezTo>
                    <a:cubicBezTo>
                      <a:pt x="26475" y="72740"/>
                      <a:pt x="31904" y="48452"/>
                      <a:pt x="47430" y="30450"/>
                    </a:cubicBezTo>
                    <a:cubicBezTo>
                      <a:pt x="63241" y="12447"/>
                      <a:pt x="93912" y="-9460"/>
                      <a:pt x="113343" y="4351"/>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9"/>
              <p:cNvSpPr/>
              <p:nvPr/>
            </p:nvSpPr>
            <p:spPr>
              <a:xfrm flipH="1">
                <a:off x="8796841" y="2058200"/>
                <a:ext cx="429911" cy="1431988"/>
              </a:xfrm>
              <a:custGeom>
                <a:avLst/>
                <a:gdLst/>
                <a:ahLst/>
                <a:cxnLst/>
                <a:rect l="l" t="t" r="r" b="b"/>
                <a:pathLst>
                  <a:path w="429911" h="1431988" extrusionOk="0">
                    <a:moveTo>
                      <a:pt x="0" y="0"/>
                    </a:moveTo>
                    <a:cubicBezTo>
                      <a:pt x="314801" y="194977"/>
                      <a:pt x="486918" y="591693"/>
                      <a:pt x="412814" y="951452"/>
                    </a:cubicBezTo>
                    <a:cubicBezTo>
                      <a:pt x="397954" y="1023842"/>
                      <a:pt x="373856" y="1094708"/>
                      <a:pt x="337471" y="1159193"/>
                    </a:cubicBezTo>
                    <a:cubicBezTo>
                      <a:pt x="265938" y="1285970"/>
                      <a:pt x="145637" y="1385030"/>
                      <a:pt x="6667" y="1431989"/>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9"/>
              <p:cNvSpPr/>
              <p:nvPr/>
            </p:nvSpPr>
            <p:spPr>
              <a:xfrm flipH="1">
                <a:off x="7039908" y="2580170"/>
                <a:ext cx="62007" cy="21099"/>
              </a:xfrm>
              <a:custGeom>
                <a:avLst/>
                <a:gdLst/>
                <a:ahLst/>
                <a:cxnLst/>
                <a:rect l="l" t="t" r="r" b="b"/>
                <a:pathLst>
                  <a:path w="62007" h="21099" extrusionOk="0">
                    <a:moveTo>
                      <a:pt x="0" y="0"/>
                    </a:moveTo>
                    <a:cubicBezTo>
                      <a:pt x="5810" y="11621"/>
                      <a:pt x="17907" y="20383"/>
                      <a:pt x="31051" y="21050"/>
                    </a:cubicBezTo>
                    <a:cubicBezTo>
                      <a:pt x="44196" y="21812"/>
                      <a:pt x="57721" y="13716"/>
                      <a:pt x="62008" y="1429"/>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9"/>
              <p:cNvSpPr/>
              <p:nvPr/>
            </p:nvSpPr>
            <p:spPr>
              <a:xfrm flipH="1">
                <a:off x="6954592" y="2236991"/>
                <a:ext cx="284390" cy="181158"/>
              </a:xfrm>
              <a:custGeom>
                <a:avLst/>
                <a:gdLst/>
                <a:ahLst/>
                <a:cxnLst/>
                <a:rect l="l" t="t" r="r" b="b"/>
                <a:pathLst>
                  <a:path w="284390" h="181158" extrusionOk="0">
                    <a:moveTo>
                      <a:pt x="127256" y="14090"/>
                    </a:moveTo>
                    <a:cubicBezTo>
                      <a:pt x="130018" y="16757"/>
                      <a:pt x="131638" y="21614"/>
                      <a:pt x="132971" y="29996"/>
                    </a:cubicBezTo>
                    <a:cubicBezTo>
                      <a:pt x="135257" y="44474"/>
                      <a:pt x="131161" y="64477"/>
                      <a:pt x="118779" y="73716"/>
                    </a:cubicBezTo>
                    <a:cubicBezTo>
                      <a:pt x="104682" y="84289"/>
                      <a:pt x="84679" y="79431"/>
                      <a:pt x="67153" y="81717"/>
                    </a:cubicBezTo>
                    <a:cubicBezTo>
                      <a:pt x="48961" y="84098"/>
                      <a:pt x="30387" y="98767"/>
                      <a:pt x="32197" y="116769"/>
                    </a:cubicBezTo>
                    <a:cubicBezTo>
                      <a:pt x="32673" y="121627"/>
                      <a:pt x="34578" y="126294"/>
                      <a:pt x="34578" y="131152"/>
                    </a:cubicBezTo>
                    <a:cubicBezTo>
                      <a:pt x="34578" y="150488"/>
                      <a:pt x="6574" y="161918"/>
                      <a:pt x="8384" y="181158"/>
                    </a:cubicBezTo>
                    <a:cubicBezTo>
                      <a:pt x="-6475" y="143439"/>
                      <a:pt x="-1331" y="98672"/>
                      <a:pt x="21814" y="65239"/>
                    </a:cubicBezTo>
                    <a:cubicBezTo>
                      <a:pt x="39340" y="39902"/>
                      <a:pt x="78393" y="8565"/>
                      <a:pt x="112111" y="12280"/>
                    </a:cubicBezTo>
                    <a:cubicBezTo>
                      <a:pt x="147068" y="16185"/>
                      <a:pt x="141924" y="61334"/>
                      <a:pt x="173262" y="73907"/>
                    </a:cubicBezTo>
                    <a:cubicBezTo>
                      <a:pt x="187264" y="79526"/>
                      <a:pt x="203170" y="77050"/>
                      <a:pt x="217553" y="72954"/>
                    </a:cubicBezTo>
                    <a:cubicBezTo>
                      <a:pt x="223078" y="71335"/>
                      <a:pt x="228983" y="69525"/>
                      <a:pt x="234412" y="71335"/>
                    </a:cubicBezTo>
                    <a:cubicBezTo>
                      <a:pt x="240889" y="73430"/>
                      <a:pt x="244795" y="80193"/>
                      <a:pt x="246699" y="86670"/>
                    </a:cubicBezTo>
                    <a:cubicBezTo>
                      <a:pt x="248605" y="93147"/>
                      <a:pt x="249366" y="100100"/>
                      <a:pt x="252510" y="106101"/>
                    </a:cubicBezTo>
                    <a:cubicBezTo>
                      <a:pt x="258511" y="117436"/>
                      <a:pt x="271750" y="122770"/>
                      <a:pt x="283942" y="127151"/>
                    </a:cubicBezTo>
                    <a:cubicBezTo>
                      <a:pt x="285847" y="110102"/>
                      <a:pt x="281466" y="92861"/>
                      <a:pt x="274894" y="76955"/>
                    </a:cubicBezTo>
                    <a:cubicBezTo>
                      <a:pt x="270322" y="66096"/>
                      <a:pt x="264702" y="55523"/>
                      <a:pt x="256891" y="46665"/>
                    </a:cubicBezTo>
                    <a:cubicBezTo>
                      <a:pt x="248605" y="37140"/>
                      <a:pt x="238032" y="29806"/>
                      <a:pt x="227364" y="22948"/>
                    </a:cubicBezTo>
                    <a:cubicBezTo>
                      <a:pt x="213267" y="13994"/>
                      <a:pt x="198313" y="5803"/>
                      <a:pt x="181930" y="1993"/>
                    </a:cubicBezTo>
                    <a:cubicBezTo>
                      <a:pt x="165547" y="-1722"/>
                      <a:pt x="147449" y="-579"/>
                      <a:pt x="133257" y="8279"/>
                    </a:cubicBezTo>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9"/>
              <p:cNvSpPr/>
              <p:nvPr/>
            </p:nvSpPr>
            <p:spPr>
              <a:xfrm flipH="1">
                <a:off x="7096669" y="2202613"/>
                <a:ext cx="172450" cy="245444"/>
              </a:xfrm>
              <a:custGeom>
                <a:avLst/>
                <a:gdLst/>
                <a:ahLst/>
                <a:cxnLst/>
                <a:rect l="l" t="t" r="r" b="b"/>
                <a:pathLst>
                  <a:path w="172450" h="245444" extrusionOk="0">
                    <a:moveTo>
                      <a:pt x="168823" y="45420"/>
                    </a:moveTo>
                    <a:cubicBezTo>
                      <a:pt x="160060" y="24750"/>
                      <a:pt x="139771" y="10749"/>
                      <a:pt x="118245" y="3891"/>
                    </a:cubicBezTo>
                    <a:cubicBezTo>
                      <a:pt x="107672" y="557"/>
                      <a:pt x="96337" y="-1348"/>
                      <a:pt x="85574" y="1128"/>
                    </a:cubicBezTo>
                    <a:cubicBezTo>
                      <a:pt x="75097" y="3605"/>
                      <a:pt x="66048" y="10082"/>
                      <a:pt x="57285" y="16368"/>
                    </a:cubicBezTo>
                    <a:cubicBezTo>
                      <a:pt x="43188" y="26560"/>
                      <a:pt x="28900" y="36942"/>
                      <a:pt x="19185" y="51325"/>
                    </a:cubicBezTo>
                    <a:cubicBezTo>
                      <a:pt x="7183" y="69137"/>
                      <a:pt x="3469" y="91140"/>
                      <a:pt x="1659" y="112476"/>
                    </a:cubicBezTo>
                    <a:cubicBezTo>
                      <a:pt x="-2151" y="156862"/>
                      <a:pt x="611" y="201820"/>
                      <a:pt x="9850" y="245445"/>
                    </a:cubicBezTo>
                    <a:cubicBezTo>
                      <a:pt x="17375" y="244302"/>
                      <a:pt x="19947" y="234967"/>
                      <a:pt x="20899" y="227442"/>
                    </a:cubicBezTo>
                    <a:cubicBezTo>
                      <a:pt x="24138" y="203439"/>
                      <a:pt x="28900" y="179722"/>
                      <a:pt x="35377" y="156386"/>
                    </a:cubicBezTo>
                    <a:cubicBezTo>
                      <a:pt x="43378" y="127430"/>
                      <a:pt x="57856" y="95235"/>
                      <a:pt x="87193" y="87615"/>
                    </a:cubicBezTo>
                    <a:cubicBezTo>
                      <a:pt x="112339" y="81043"/>
                      <a:pt x="130437" y="105808"/>
                      <a:pt x="151297" y="102189"/>
                    </a:cubicBezTo>
                    <a:cubicBezTo>
                      <a:pt x="174157" y="98379"/>
                      <a:pt x="175776" y="61707"/>
                      <a:pt x="168823" y="45420"/>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9"/>
              <p:cNvSpPr/>
              <p:nvPr/>
            </p:nvSpPr>
            <p:spPr>
              <a:xfrm flipH="1">
                <a:off x="7057046" y="3293878"/>
                <a:ext cx="82112" cy="208121"/>
              </a:xfrm>
              <a:custGeom>
                <a:avLst/>
                <a:gdLst/>
                <a:ahLst/>
                <a:cxnLst/>
                <a:rect l="l" t="t" r="r" b="b"/>
                <a:pathLst>
                  <a:path w="82112" h="208121" extrusionOk="0">
                    <a:moveTo>
                      <a:pt x="80677" y="0"/>
                    </a:moveTo>
                    <a:cubicBezTo>
                      <a:pt x="89345" y="76676"/>
                      <a:pt x="58293" y="156686"/>
                      <a:pt x="0" y="208121"/>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9"/>
              <p:cNvSpPr/>
              <p:nvPr/>
            </p:nvSpPr>
            <p:spPr>
              <a:xfrm flipH="1">
                <a:off x="7247755" y="2189478"/>
                <a:ext cx="446044" cy="959619"/>
              </a:xfrm>
              <a:custGeom>
                <a:avLst/>
                <a:gdLst/>
                <a:ahLst/>
                <a:cxnLst/>
                <a:rect l="l" t="t" r="r" b="b"/>
                <a:pathLst>
                  <a:path w="446044" h="959619" extrusionOk="0">
                    <a:moveTo>
                      <a:pt x="213836" y="13501"/>
                    </a:moveTo>
                    <a:cubicBezTo>
                      <a:pt x="176213" y="1785"/>
                      <a:pt x="135446" y="-5549"/>
                      <a:pt x="97631" y="5310"/>
                    </a:cubicBezTo>
                    <a:cubicBezTo>
                      <a:pt x="59817" y="16168"/>
                      <a:pt x="26384" y="49791"/>
                      <a:pt x="27051" y="88749"/>
                    </a:cubicBezTo>
                    <a:cubicBezTo>
                      <a:pt x="27527" y="113418"/>
                      <a:pt x="41434" y="136564"/>
                      <a:pt x="60484" y="152661"/>
                    </a:cubicBezTo>
                    <a:cubicBezTo>
                      <a:pt x="79534" y="168663"/>
                      <a:pt x="103251" y="178284"/>
                      <a:pt x="127349" y="184951"/>
                    </a:cubicBezTo>
                    <a:cubicBezTo>
                      <a:pt x="194310" y="203620"/>
                      <a:pt x="267081" y="201239"/>
                      <a:pt x="332708" y="178188"/>
                    </a:cubicBezTo>
                    <a:cubicBezTo>
                      <a:pt x="271558" y="185904"/>
                      <a:pt x="226028" y="237910"/>
                      <a:pt x="196787" y="291536"/>
                    </a:cubicBezTo>
                    <a:cubicBezTo>
                      <a:pt x="167640" y="345162"/>
                      <a:pt x="148019" y="404788"/>
                      <a:pt x="108109" y="451175"/>
                    </a:cubicBezTo>
                    <a:cubicBezTo>
                      <a:pt x="78486" y="485560"/>
                      <a:pt x="39338" y="510516"/>
                      <a:pt x="0" y="533471"/>
                    </a:cubicBezTo>
                    <a:cubicBezTo>
                      <a:pt x="41053" y="539853"/>
                      <a:pt x="83820" y="546139"/>
                      <a:pt x="123539" y="533852"/>
                    </a:cubicBezTo>
                    <a:cubicBezTo>
                      <a:pt x="193358" y="512230"/>
                      <a:pt x="232505" y="441650"/>
                      <a:pt x="281273" y="387738"/>
                    </a:cubicBezTo>
                    <a:cubicBezTo>
                      <a:pt x="228124" y="454604"/>
                      <a:pt x="195167" y="536995"/>
                      <a:pt x="187738" y="621768"/>
                    </a:cubicBezTo>
                    <a:cubicBezTo>
                      <a:pt x="183261" y="673012"/>
                      <a:pt x="187833" y="724638"/>
                      <a:pt x="184880" y="775977"/>
                    </a:cubicBezTo>
                    <a:cubicBezTo>
                      <a:pt x="181166" y="840367"/>
                      <a:pt x="164878" y="905136"/>
                      <a:pt x="130016" y="959619"/>
                    </a:cubicBezTo>
                    <a:cubicBezTo>
                      <a:pt x="156305" y="950666"/>
                      <a:pt x="176498" y="929806"/>
                      <a:pt x="193834" y="908280"/>
                    </a:cubicBezTo>
                    <a:cubicBezTo>
                      <a:pt x="277273" y="804362"/>
                      <a:pt x="315087" y="672441"/>
                      <a:pt x="345091" y="543186"/>
                    </a:cubicBezTo>
                    <a:cubicBezTo>
                      <a:pt x="366903" y="449365"/>
                      <a:pt x="385667" y="354401"/>
                      <a:pt x="391382" y="258294"/>
                    </a:cubicBezTo>
                    <a:cubicBezTo>
                      <a:pt x="393287" y="226290"/>
                      <a:pt x="433673" y="228099"/>
                      <a:pt x="443675" y="195238"/>
                    </a:cubicBezTo>
                    <a:cubicBezTo>
                      <a:pt x="452723" y="165425"/>
                      <a:pt x="434435" y="147423"/>
                      <a:pt x="412909" y="129230"/>
                    </a:cubicBezTo>
                    <a:cubicBezTo>
                      <a:pt x="352997" y="78747"/>
                      <a:pt x="289465" y="37028"/>
                      <a:pt x="213836" y="135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9"/>
              <p:cNvSpPr/>
              <p:nvPr/>
            </p:nvSpPr>
            <p:spPr>
              <a:xfrm flipH="1">
                <a:off x="7303846" y="2330247"/>
                <a:ext cx="125539" cy="530052"/>
              </a:xfrm>
              <a:custGeom>
                <a:avLst/>
                <a:gdLst/>
                <a:ahLst/>
                <a:cxnLst/>
                <a:rect l="l" t="t" r="r" b="b"/>
                <a:pathLst>
                  <a:path w="125539" h="530052" extrusionOk="0">
                    <a:moveTo>
                      <a:pt x="0" y="530053"/>
                    </a:moveTo>
                    <a:cubicBezTo>
                      <a:pt x="29432" y="387273"/>
                      <a:pt x="72390" y="246970"/>
                      <a:pt x="90297" y="102285"/>
                    </a:cubicBezTo>
                    <a:cubicBezTo>
                      <a:pt x="67818" y="89998"/>
                      <a:pt x="56579" y="60851"/>
                      <a:pt x="64865" y="36848"/>
                    </a:cubicBezTo>
                    <a:cubicBezTo>
                      <a:pt x="73152" y="12845"/>
                      <a:pt x="100203" y="-3252"/>
                      <a:pt x="125539" y="558"/>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9"/>
              <p:cNvSpPr/>
              <p:nvPr/>
            </p:nvSpPr>
            <p:spPr>
              <a:xfrm flipH="1">
                <a:off x="7360865" y="2236984"/>
                <a:ext cx="213204" cy="130787"/>
              </a:xfrm>
              <a:custGeom>
                <a:avLst/>
                <a:gdLst/>
                <a:ahLst/>
                <a:cxnLst/>
                <a:rect l="l" t="t" r="r" b="b"/>
                <a:pathLst>
                  <a:path w="213204" h="130787" extrusionOk="0">
                    <a:moveTo>
                      <a:pt x="37338" y="0"/>
                    </a:moveTo>
                    <a:cubicBezTo>
                      <a:pt x="37338" y="0"/>
                      <a:pt x="220504" y="129826"/>
                      <a:pt x="212979" y="130778"/>
                    </a:cubicBezTo>
                    <a:cubicBezTo>
                      <a:pt x="205454" y="131635"/>
                      <a:pt x="0" y="74867"/>
                      <a:pt x="0" y="74867"/>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9"/>
              <p:cNvSpPr/>
              <p:nvPr/>
            </p:nvSpPr>
            <p:spPr>
              <a:xfrm flipH="1">
                <a:off x="6504131" y="3183102"/>
                <a:ext cx="50763" cy="308419"/>
              </a:xfrm>
              <a:custGeom>
                <a:avLst/>
                <a:gdLst/>
                <a:ahLst/>
                <a:cxnLst/>
                <a:rect l="l" t="t" r="r" b="b"/>
                <a:pathLst>
                  <a:path w="50763" h="308419" extrusionOk="0">
                    <a:moveTo>
                      <a:pt x="36100" y="0"/>
                    </a:moveTo>
                    <a:cubicBezTo>
                      <a:pt x="64484" y="102298"/>
                      <a:pt x="51245" y="215265"/>
                      <a:pt x="0" y="308420"/>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9"/>
              <p:cNvSpPr/>
              <p:nvPr/>
            </p:nvSpPr>
            <p:spPr>
              <a:xfrm flipH="1">
                <a:off x="7574070" y="1476793"/>
                <a:ext cx="137159" cy="135445"/>
              </a:xfrm>
              <a:custGeom>
                <a:avLst/>
                <a:gdLst/>
                <a:ahLst/>
                <a:cxnLst/>
                <a:rect l="l" t="t" r="r" b="b"/>
                <a:pathLst>
                  <a:path w="137159" h="135445" extrusionOk="0">
                    <a:moveTo>
                      <a:pt x="137160" y="67723"/>
                    </a:moveTo>
                    <a:cubicBezTo>
                      <a:pt x="137160" y="105156"/>
                      <a:pt x="106489" y="135446"/>
                      <a:pt x="68580" y="135446"/>
                    </a:cubicBezTo>
                    <a:cubicBezTo>
                      <a:pt x="30671" y="135446"/>
                      <a:pt x="0" y="105061"/>
                      <a:pt x="0" y="67723"/>
                    </a:cubicBezTo>
                    <a:cubicBezTo>
                      <a:pt x="0" y="30290"/>
                      <a:pt x="30671" y="0"/>
                      <a:pt x="68580" y="0"/>
                    </a:cubicBezTo>
                    <a:cubicBezTo>
                      <a:pt x="106394" y="-95"/>
                      <a:pt x="137160" y="30290"/>
                      <a:pt x="137160" y="67723"/>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9"/>
              <p:cNvSpPr/>
              <p:nvPr/>
            </p:nvSpPr>
            <p:spPr>
              <a:xfrm flipH="1">
                <a:off x="7770952" y="1347825"/>
                <a:ext cx="36004" cy="35432"/>
              </a:xfrm>
              <a:custGeom>
                <a:avLst/>
                <a:gdLst/>
                <a:ahLst/>
                <a:cxnLst/>
                <a:rect l="l" t="t" r="r" b="b"/>
                <a:pathLst>
                  <a:path w="36004" h="35432" extrusionOk="0">
                    <a:moveTo>
                      <a:pt x="36005" y="17716"/>
                    </a:moveTo>
                    <a:cubicBezTo>
                      <a:pt x="36005" y="27501"/>
                      <a:pt x="27945" y="35433"/>
                      <a:pt x="18002" y="35433"/>
                    </a:cubicBezTo>
                    <a:cubicBezTo>
                      <a:pt x="8060" y="35433"/>
                      <a:pt x="0" y="27501"/>
                      <a:pt x="0" y="17716"/>
                    </a:cubicBezTo>
                    <a:cubicBezTo>
                      <a:pt x="0" y="7932"/>
                      <a:pt x="8060" y="0"/>
                      <a:pt x="18002" y="0"/>
                    </a:cubicBezTo>
                    <a:cubicBezTo>
                      <a:pt x="27945" y="0"/>
                      <a:pt x="36005" y="7932"/>
                      <a:pt x="36005" y="17716"/>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9"/>
              <p:cNvSpPr/>
              <p:nvPr/>
            </p:nvSpPr>
            <p:spPr>
              <a:xfrm flipH="1">
                <a:off x="8483612" y="4174750"/>
                <a:ext cx="49720" cy="49149"/>
              </a:xfrm>
              <a:custGeom>
                <a:avLst/>
                <a:gdLst/>
                <a:ahLst/>
                <a:cxnLst/>
                <a:rect l="l" t="t" r="r" b="b"/>
                <a:pathLst>
                  <a:path w="49720" h="49149" extrusionOk="0">
                    <a:moveTo>
                      <a:pt x="49721" y="24575"/>
                    </a:moveTo>
                    <a:cubicBezTo>
                      <a:pt x="49721" y="38100"/>
                      <a:pt x="38576" y="49149"/>
                      <a:pt x="24860" y="49149"/>
                    </a:cubicBezTo>
                    <a:cubicBezTo>
                      <a:pt x="11144" y="49149"/>
                      <a:pt x="0" y="38195"/>
                      <a:pt x="0" y="24575"/>
                    </a:cubicBezTo>
                    <a:cubicBezTo>
                      <a:pt x="0" y="10954"/>
                      <a:pt x="11144" y="0"/>
                      <a:pt x="24860" y="0"/>
                    </a:cubicBezTo>
                    <a:cubicBezTo>
                      <a:pt x="38576" y="0"/>
                      <a:pt x="49721" y="11049"/>
                      <a:pt x="49721" y="24575"/>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9"/>
              <p:cNvSpPr/>
              <p:nvPr/>
            </p:nvSpPr>
            <p:spPr>
              <a:xfrm flipH="1">
                <a:off x="8589911" y="4289907"/>
                <a:ext cx="139636" cy="137922"/>
              </a:xfrm>
              <a:custGeom>
                <a:avLst/>
                <a:gdLst/>
                <a:ahLst/>
                <a:cxnLst/>
                <a:rect l="l" t="t" r="r" b="b"/>
                <a:pathLst>
                  <a:path w="139636" h="137922" extrusionOk="0">
                    <a:moveTo>
                      <a:pt x="139636" y="68961"/>
                    </a:moveTo>
                    <a:cubicBezTo>
                      <a:pt x="139636" y="107047"/>
                      <a:pt x="108378" y="137922"/>
                      <a:pt x="69818" y="137922"/>
                    </a:cubicBezTo>
                    <a:cubicBezTo>
                      <a:pt x="31259" y="137922"/>
                      <a:pt x="0" y="107047"/>
                      <a:pt x="0" y="68961"/>
                    </a:cubicBezTo>
                    <a:cubicBezTo>
                      <a:pt x="0" y="30875"/>
                      <a:pt x="31259" y="0"/>
                      <a:pt x="69818" y="0"/>
                    </a:cubicBezTo>
                    <a:cubicBezTo>
                      <a:pt x="108378" y="0"/>
                      <a:pt x="139636" y="30875"/>
                      <a:pt x="139636" y="6896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9"/>
              <p:cNvSpPr/>
              <p:nvPr/>
            </p:nvSpPr>
            <p:spPr>
              <a:xfrm flipH="1">
                <a:off x="6440309" y="4199324"/>
                <a:ext cx="63817" cy="63055"/>
              </a:xfrm>
              <a:custGeom>
                <a:avLst/>
                <a:gdLst/>
                <a:ahLst/>
                <a:cxnLst/>
                <a:rect l="l" t="t" r="r" b="b"/>
                <a:pathLst>
                  <a:path w="63817" h="63055" extrusionOk="0">
                    <a:moveTo>
                      <a:pt x="63817" y="31528"/>
                    </a:moveTo>
                    <a:cubicBezTo>
                      <a:pt x="63817" y="48940"/>
                      <a:pt x="49531" y="63056"/>
                      <a:pt x="31909" y="63056"/>
                    </a:cubicBezTo>
                    <a:cubicBezTo>
                      <a:pt x="14286" y="63056"/>
                      <a:pt x="0" y="48940"/>
                      <a:pt x="0" y="31528"/>
                    </a:cubicBezTo>
                    <a:cubicBezTo>
                      <a:pt x="0" y="14115"/>
                      <a:pt x="14286" y="0"/>
                      <a:pt x="31909" y="0"/>
                    </a:cubicBezTo>
                    <a:cubicBezTo>
                      <a:pt x="49531" y="0"/>
                      <a:pt x="63817" y="14115"/>
                      <a:pt x="63817" y="3152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9"/>
              <p:cNvSpPr/>
              <p:nvPr/>
            </p:nvSpPr>
            <p:spPr>
              <a:xfrm flipH="1">
                <a:off x="6189040" y="4262284"/>
                <a:ext cx="108394" cy="107061"/>
              </a:xfrm>
              <a:custGeom>
                <a:avLst/>
                <a:gdLst/>
                <a:ahLst/>
                <a:cxnLst/>
                <a:rect l="l" t="t" r="r" b="b"/>
                <a:pathLst>
                  <a:path w="108394" h="107061" extrusionOk="0">
                    <a:moveTo>
                      <a:pt x="108395" y="53530"/>
                    </a:moveTo>
                    <a:cubicBezTo>
                      <a:pt x="108395" y="83058"/>
                      <a:pt x="84106" y="107061"/>
                      <a:pt x="54197" y="107061"/>
                    </a:cubicBezTo>
                    <a:cubicBezTo>
                      <a:pt x="24289" y="107061"/>
                      <a:pt x="0" y="83058"/>
                      <a:pt x="0" y="53530"/>
                    </a:cubicBezTo>
                    <a:cubicBezTo>
                      <a:pt x="0" y="24003"/>
                      <a:pt x="24289" y="0"/>
                      <a:pt x="54197" y="0"/>
                    </a:cubicBezTo>
                    <a:cubicBezTo>
                      <a:pt x="84106" y="0"/>
                      <a:pt x="108395" y="24003"/>
                      <a:pt x="108395" y="53530"/>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9"/>
              <p:cNvSpPr/>
              <p:nvPr/>
            </p:nvSpPr>
            <p:spPr>
              <a:xfrm flipH="1">
                <a:off x="5452186" y="4199324"/>
                <a:ext cx="53339" cy="52768"/>
              </a:xfrm>
              <a:custGeom>
                <a:avLst/>
                <a:gdLst/>
                <a:ahLst/>
                <a:cxnLst/>
                <a:rect l="l" t="t" r="r" b="b"/>
                <a:pathLst>
                  <a:path w="53339" h="52768" extrusionOk="0">
                    <a:moveTo>
                      <a:pt x="53340" y="26384"/>
                    </a:moveTo>
                    <a:cubicBezTo>
                      <a:pt x="53340" y="40957"/>
                      <a:pt x="41338" y="52768"/>
                      <a:pt x="26670" y="52768"/>
                    </a:cubicBezTo>
                    <a:cubicBezTo>
                      <a:pt x="11906" y="52768"/>
                      <a:pt x="0" y="40957"/>
                      <a:pt x="0" y="26384"/>
                    </a:cubicBezTo>
                    <a:cubicBezTo>
                      <a:pt x="0" y="11811"/>
                      <a:pt x="12001" y="0"/>
                      <a:pt x="26670" y="0"/>
                    </a:cubicBezTo>
                    <a:cubicBezTo>
                      <a:pt x="41338" y="0"/>
                      <a:pt x="53340" y="11811"/>
                      <a:pt x="53340" y="26384"/>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9"/>
              <p:cNvSpPr/>
              <p:nvPr/>
            </p:nvSpPr>
            <p:spPr>
              <a:xfrm flipH="1">
                <a:off x="6554800" y="1581473"/>
                <a:ext cx="63055" cy="62293"/>
              </a:xfrm>
              <a:custGeom>
                <a:avLst/>
                <a:gdLst/>
                <a:ahLst/>
                <a:cxnLst/>
                <a:rect l="l" t="t" r="r" b="b"/>
                <a:pathLst>
                  <a:path w="63055" h="62293" extrusionOk="0">
                    <a:moveTo>
                      <a:pt x="63056" y="31147"/>
                    </a:moveTo>
                    <a:cubicBezTo>
                      <a:pt x="63056" y="48349"/>
                      <a:pt x="48940" y="62293"/>
                      <a:pt x="31528" y="62293"/>
                    </a:cubicBezTo>
                    <a:cubicBezTo>
                      <a:pt x="14116" y="62293"/>
                      <a:pt x="0" y="48349"/>
                      <a:pt x="0" y="31147"/>
                    </a:cubicBezTo>
                    <a:cubicBezTo>
                      <a:pt x="0" y="13945"/>
                      <a:pt x="14116" y="0"/>
                      <a:pt x="31528" y="0"/>
                    </a:cubicBezTo>
                    <a:cubicBezTo>
                      <a:pt x="48940" y="0"/>
                      <a:pt x="63056" y="13945"/>
                      <a:pt x="63056" y="311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9"/>
              <p:cNvSpPr/>
              <p:nvPr/>
            </p:nvSpPr>
            <p:spPr>
              <a:xfrm flipH="1">
                <a:off x="6189040" y="1525752"/>
                <a:ext cx="54101" cy="53530"/>
              </a:xfrm>
              <a:custGeom>
                <a:avLst/>
                <a:gdLst/>
                <a:ahLst/>
                <a:cxnLst/>
                <a:rect l="l" t="t" r="r" b="b"/>
                <a:pathLst>
                  <a:path w="54101" h="53530" extrusionOk="0">
                    <a:moveTo>
                      <a:pt x="54102" y="26765"/>
                    </a:moveTo>
                    <a:cubicBezTo>
                      <a:pt x="54102" y="41547"/>
                      <a:pt x="41991" y="53531"/>
                      <a:pt x="27051" y="53531"/>
                    </a:cubicBezTo>
                    <a:cubicBezTo>
                      <a:pt x="12111" y="53531"/>
                      <a:pt x="0" y="41547"/>
                      <a:pt x="0" y="26765"/>
                    </a:cubicBezTo>
                    <a:cubicBezTo>
                      <a:pt x="0" y="11983"/>
                      <a:pt x="12111" y="0"/>
                      <a:pt x="27051" y="0"/>
                    </a:cubicBezTo>
                    <a:cubicBezTo>
                      <a:pt x="41991" y="0"/>
                      <a:pt x="54102" y="11983"/>
                      <a:pt x="54102" y="267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9"/>
              <p:cNvSpPr/>
              <p:nvPr/>
            </p:nvSpPr>
            <p:spPr>
              <a:xfrm flipH="1">
                <a:off x="6345631" y="4427924"/>
                <a:ext cx="46291" cy="45719"/>
              </a:xfrm>
              <a:custGeom>
                <a:avLst/>
                <a:gdLst/>
                <a:ahLst/>
                <a:cxnLst/>
                <a:rect l="l" t="t" r="r" b="b"/>
                <a:pathLst>
                  <a:path w="46291" h="45719" extrusionOk="0">
                    <a:moveTo>
                      <a:pt x="46292" y="22860"/>
                    </a:moveTo>
                    <a:cubicBezTo>
                      <a:pt x="46292" y="35528"/>
                      <a:pt x="35909" y="45720"/>
                      <a:pt x="23146" y="45720"/>
                    </a:cubicBezTo>
                    <a:cubicBezTo>
                      <a:pt x="10383" y="45720"/>
                      <a:pt x="0" y="35433"/>
                      <a:pt x="0" y="22860"/>
                    </a:cubicBezTo>
                    <a:cubicBezTo>
                      <a:pt x="0" y="10192"/>
                      <a:pt x="10383" y="0"/>
                      <a:pt x="23146" y="0"/>
                    </a:cubicBezTo>
                    <a:cubicBezTo>
                      <a:pt x="35909" y="0"/>
                      <a:pt x="46292" y="10192"/>
                      <a:pt x="46292" y="22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9"/>
              <p:cNvSpPr/>
              <p:nvPr/>
            </p:nvSpPr>
            <p:spPr>
              <a:xfrm flipH="1">
                <a:off x="5215299" y="4056164"/>
                <a:ext cx="49339" cy="48767"/>
              </a:xfrm>
              <a:custGeom>
                <a:avLst/>
                <a:gdLst/>
                <a:ahLst/>
                <a:cxnLst/>
                <a:rect l="l" t="t" r="r" b="b"/>
                <a:pathLst>
                  <a:path w="49339" h="48767" extrusionOk="0">
                    <a:moveTo>
                      <a:pt x="49340" y="24384"/>
                    </a:moveTo>
                    <a:cubicBezTo>
                      <a:pt x="49340" y="37814"/>
                      <a:pt x="38291" y="48768"/>
                      <a:pt x="24670" y="48768"/>
                    </a:cubicBezTo>
                    <a:cubicBezTo>
                      <a:pt x="11049" y="48768"/>
                      <a:pt x="0" y="37909"/>
                      <a:pt x="0" y="24384"/>
                    </a:cubicBezTo>
                    <a:cubicBezTo>
                      <a:pt x="0" y="10954"/>
                      <a:pt x="11049" y="0"/>
                      <a:pt x="24670" y="0"/>
                    </a:cubicBezTo>
                    <a:cubicBezTo>
                      <a:pt x="38291" y="0"/>
                      <a:pt x="49340" y="10858"/>
                      <a:pt x="49340" y="243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9"/>
              <p:cNvSpPr/>
              <p:nvPr/>
            </p:nvSpPr>
            <p:spPr>
              <a:xfrm flipH="1">
                <a:off x="8390362" y="4369441"/>
                <a:ext cx="59245" cy="58483"/>
              </a:xfrm>
              <a:custGeom>
                <a:avLst/>
                <a:gdLst/>
                <a:ahLst/>
                <a:cxnLst/>
                <a:rect l="l" t="t" r="r" b="b"/>
                <a:pathLst>
                  <a:path w="59245" h="58483" extrusionOk="0">
                    <a:moveTo>
                      <a:pt x="59246" y="29242"/>
                    </a:moveTo>
                    <a:cubicBezTo>
                      <a:pt x="59246" y="45392"/>
                      <a:pt x="45983" y="58484"/>
                      <a:pt x="29623" y="58484"/>
                    </a:cubicBezTo>
                    <a:cubicBezTo>
                      <a:pt x="13263" y="58484"/>
                      <a:pt x="0" y="45392"/>
                      <a:pt x="0" y="29242"/>
                    </a:cubicBezTo>
                    <a:cubicBezTo>
                      <a:pt x="0" y="13092"/>
                      <a:pt x="13263" y="0"/>
                      <a:pt x="29623" y="0"/>
                    </a:cubicBezTo>
                    <a:cubicBezTo>
                      <a:pt x="45983" y="0"/>
                      <a:pt x="59246" y="13092"/>
                      <a:pt x="59246" y="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9"/>
              <p:cNvSpPr/>
              <p:nvPr/>
            </p:nvSpPr>
            <p:spPr>
              <a:xfrm flipH="1">
                <a:off x="8752122" y="4090549"/>
                <a:ext cx="33337" cy="32956"/>
              </a:xfrm>
              <a:custGeom>
                <a:avLst/>
                <a:gdLst/>
                <a:ahLst/>
                <a:cxnLst/>
                <a:rect l="l" t="t" r="r" b="b"/>
                <a:pathLst>
                  <a:path w="33337" h="32956" extrusionOk="0">
                    <a:moveTo>
                      <a:pt x="33337" y="16478"/>
                    </a:moveTo>
                    <a:cubicBezTo>
                      <a:pt x="33337" y="25579"/>
                      <a:pt x="25875" y="32957"/>
                      <a:pt x="16669" y="32957"/>
                    </a:cubicBezTo>
                    <a:cubicBezTo>
                      <a:pt x="7463" y="32957"/>
                      <a:pt x="0" y="25579"/>
                      <a:pt x="0" y="16478"/>
                    </a:cubicBezTo>
                    <a:cubicBezTo>
                      <a:pt x="0" y="7378"/>
                      <a:pt x="7463" y="0"/>
                      <a:pt x="16669" y="0"/>
                    </a:cubicBezTo>
                    <a:cubicBezTo>
                      <a:pt x="25875" y="0"/>
                      <a:pt x="33337" y="7377"/>
                      <a:pt x="33337" y="16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9"/>
              <p:cNvSpPr/>
              <p:nvPr/>
            </p:nvSpPr>
            <p:spPr>
              <a:xfrm flipH="1">
                <a:off x="8227675" y="1543850"/>
                <a:ext cx="49720" cy="49149"/>
              </a:xfrm>
              <a:custGeom>
                <a:avLst/>
                <a:gdLst/>
                <a:ahLst/>
                <a:cxnLst/>
                <a:rect l="l" t="t" r="r" b="b"/>
                <a:pathLst>
                  <a:path w="49720" h="49149" extrusionOk="0">
                    <a:moveTo>
                      <a:pt x="49721" y="24575"/>
                    </a:moveTo>
                    <a:cubicBezTo>
                      <a:pt x="49721" y="38195"/>
                      <a:pt x="38576" y="49149"/>
                      <a:pt x="24860" y="49149"/>
                    </a:cubicBezTo>
                    <a:cubicBezTo>
                      <a:pt x="11144" y="49149"/>
                      <a:pt x="0" y="38100"/>
                      <a:pt x="0" y="24575"/>
                    </a:cubicBezTo>
                    <a:cubicBezTo>
                      <a:pt x="0" y="10954"/>
                      <a:pt x="11144" y="0"/>
                      <a:pt x="24860" y="0"/>
                    </a:cubicBezTo>
                    <a:cubicBezTo>
                      <a:pt x="38576" y="0"/>
                      <a:pt x="49721" y="10954"/>
                      <a:pt x="49721" y="24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9"/>
              <p:cNvSpPr/>
              <p:nvPr/>
            </p:nvSpPr>
            <p:spPr>
              <a:xfrm flipH="1">
                <a:off x="8215007" y="1347730"/>
                <a:ext cx="62484" cy="61721"/>
              </a:xfrm>
              <a:custGeom>
                <a:avLst/>
                <a:gdLst/>
                <a:ahLst/>
                <a:cxnLst/>
                <a:rect l="l" t="t" r="r" b="b"/>
                <a:pathLst>
                  <a:path w="62484" h="61721" extrusionOk="0">
                    <a:moveTo>
                      <a:pt x="62484" y="30861"/>
                    </a:moveTo>
                    <a:cubicBezTo>
                      <a:pt x="62484" y="47905"/>
                      <a:pt x="48497" y="61722"/>
                      <a:pt x="31242" y="61722"/>
                    </a:cubicBezTo>
                    <a:cubicBezTo>
                      <a:pt x="13988" y="61722"/>
                      <a:pt x="0" y="47905"/>
                      <a:pt x="0" y="30861"/>
                    </a:cubicBezTo>
                    <a:cubicBezTo>
                      <a:pt x="0" y="13817"/>
                      <a:pt x="13988" y="0"/>
                      <a:pt x="31242" y="0"/>
                    </a:cubicBezTo>
                    <a:cubicBezTo>
                      <a:pt x="48497" y="0"/>
                      <a:pt x="62484" y="13817"/>
                      <a:pt x="62484" y="30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9"/>
              <p:cNvSpPr/>
              <p:nvPr/>
            </p:nvSpPr>
            <p:spPr>
              <a:xfrm flipH="1">
                <a:off x="7004190" y="4262284"/>
                <a:ext cx="150018" cy="349091"/>
              </a:xfrm>
              <a:custGeom>
                <a:avLst/>
                <a:gdLst/>
                <a:ahLst/>
                <a:cxnLst/>
                <a:rect l="l" t="t" r="r" b="b"/>
                <a:pathLst>
                  <a:path w="150018" h="349091" extrusionOk="0">
                    <a:moveTo>
                      <a:pt x="0" y="0"/>
                    </a:moveTo>
                    <a:cubicBezTo>
                      <a:pt x="0" y="0"/>
                      <a:pt x="126302" y="275654"/>
                      <a:pt x="150019" y="349091"/>
                    </a:cubicBezTo>
                  </a:path>
                </a:pathLst>
              </a:custGeom>
              <a:noFill/>
              <a:ln w="11875" cap="flat" cmpd="sng">
                <a:solidFill>
                  <a:srgbClr val="EDE0D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7" name="Google Shape;777;p39"/>
              <p:cNvGrpSpPr/>
              <p:nvPr/>
            </p:nvGrpSpPr>
            <p:grpSpPr>
              <a:xfrm flipH="1">
                <a:off x="5215298" y="2101889"/>
                <a:ext cx="3514915" cy="2518631"/>
                <a:chOff x="4596956" y="2653539"/>
                <a:chExt cx="3514915" cy="2518631"/>
              </a:xfrm>
            </p:grpSpPr>
            <p:sp>
              <p:nvSpPr>
                <p:cNvPr id="778" name="Google Shape;778;p39"/>
                <p:cNvSpPr/>
                <p:nvPr/>
              </p:nvSpPr>
              <p:spPr>
                <a:xfrm>
                  <a:off x="5886926" y="3665410"/>
                  <a:ext cx="661035" cy="1479804"/>
                </a:xfrm>
                <a:custGeom>
                  <a:avLst/>
                  <a:gdLst/>
                  <a:ahLst/>
                  <a:cxnLst/>
                  <a:rect l="l" t="t" r="r" b="b"/>
                  <a:pathLst>
                    <a:path w="661035" h="1479804" extrusionOk="0">
                      <a:moveTo>
                        <a:pt x="0" y="0"/>
                      </a:moveTo>
                      <a:lnTo>
                        <a:pt x="661035" y="0"/>
                      </a:lnTo>
                      <a:lnTo>
                        <a:pt x="661035" y="1479804"/>
                      </a:lnTo>
                      <a:lnTo>
                        <a:pt x="0" y="14798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9" name="Google Shape;779;p39"/>
                <p:cNvGrpSpPr/>
                <p:nvPr/>
              </p:nvGrpSpPr>
              <p:grpSpPr>
                <a:xfrm>
                  <a:off x="4596956" y="2794539"/>
                  <a:ext cx="3240289" cy="2377631"/>
                  <a:chOff x="4596956" y="2794539"/>
                  <a:chExt cx="3240289" cy="2377631"/>
                </a:xfrm>
              </p:grpSpPr>
              <p:sp>
                <p:nvSpPr>
                  <p:cNvPr id="780" name="Google Shape;780;p39"/>
                  <p:cNvSpPr/>
                  <p:nvPr/>
                </p:nvSpPr>
                <p:spPr>
                  <a:xfrm>
                    <a:off x="6023514" y="3112674"/>
                    <a:ext cx="497967" cy="466153"/>
                  </a:xfrm>
                  <a:custGeom>
                    <a:avLst/>
                    <a:gdLst/>
                    <a:ahLst/>
                    <a:cxnLst/>
                    <a:rect l="l" t="t" r="r" b="b"/>
                    <a:pathLst>
                      <a:path w="497967" h="466153" extrusionOk="0">
                        <a:moveTo>
                          <a:pt x="110966" y="0"/>
                        </a:moveTo>
                        <a:lnTo>
                          <a:pt x="214693" y="85820"/>
                        </a:lnTo>
                        <a:lnTo>
                          <a:pt x="269176" y="58103"/>
                        </a:lnTo>
                        <a:cubicBezTo>
                          <a:pt x="252984" y="115824"/>
                          <a:pt x="278225" y="189167"/>
                          <a:pt x="306991" y="235553"/>
                        </a:cubicBezTo>
                        <a:cubicBezTo>
                          <a:pt x="355283" y="313563"/>
                          <a:pt x="406051" y="333375"/>
                          <a:pt x="497967" y="378809"/>
                        </a:cubicBezTo>
                        <a:cubicBezTo>
                          <a:pt x="450056" y="434912"/>
                          <a:pt x="294608" y="464249"/>
                          <a:pt x="219932" y="466058"/>
                        </a:cubicBezTo>
                        <a:cubicBezTo>
                          <a:pt x="141256" y="468059"/>
                          <a:pt x="50197" y="438626"/>
                          <a:pt x="0" y="378714"/>
                        </a:cubicBezTo>
                        <a:cubicBezTo>
                          <a:pt x="83344" y="333851"/>
                          <a:pt x="128111" y="92297"/>
                          <a:pt x="110966" y="0"/>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9"/>
                  <p:cNvSpPr/>
                  <p:nvPr/>
                </p:nvSpPr>
                <p:spPr>
                  <a:xfrm>
                    <a:off x="6134385" y="3112770"/>
                    <a:ext cx="158210" cy="161352"/>
                  </a:xfrm>
                  <a:custGeom>
                    <a:avLst/>
                    <a:gdLst/>
                    <a:ahLst/>
                    <a:cxnLst/>
                    <a:rect l="l" t="t" r="r" b="b"/>
                    <a:pathLst>
                      <a:path w="158210" h="161352" extrusionOk="0">
                        <a:moveTo>
                          <a:pt x="154877" y="121539"/>
                        </a:moveTo>
                        <a:cubicBezTo>
                          <a:pt x="142018" y="139922"/>
                          <a:pt x="126587" y="155734"/>
                          <a:pt x="104013" y="160115"/>
                        </a:cubicBezTo>
                        <a:cubicBezTo>
                          <a:pt x="68866" y="166783"/>
                          <a:pt x="42767" y="145637"/>
                          <a:pt x="25908" y="117634"/>
                        </a:cubicBezTo>
                        <a:cubicBezTo>
                          <a:pt x="16002" y="100965"/>
                          <a:pt x="8858" y="82867"/>
                          <a:pt x="3334" y="64103"/>
                        </a:cubicBezTo>
                        <a:cubicBezTo>
                          <a:pt x="4191" y="39148"/>
                          <a:pt x="3143" y="16954"/>
                          <a:pt x="0" y="0"/>
                        </a:cubicBezTo>
                        <a:lnTo>
                          <a:pt x="103727" y="85820"/>
                        </a:lnTo>
                        <a:lnTo>
                          <a:pt x="158210" y="58102"/>
                        </a:lnTo>
                        <a:cubicBezTo>
                          <a:pt x="152781" y="77914"/>
                          <a:pt x="152210" y="99631"/>
                          <a:pt x="154877" y="121539"/>
                        </a:cubicBezTo>
                        <a:close/>
                      </a:path>
                    </a:pathLst>
                  </a:custGeom>
                  <a:solidFill>
                    <a:srgbClr val="2522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2" name="Google Shape;782;p39"/>
                  <p:cNvGrpSpPr/>
                  <p:nvPr/>
                </p:nvGrpSpPr>
                <p:grpSpPr>
                  <a:xfrm>
                    <a:off x="6035040" y="2794539"/>
                    <a:ext cx="333564" cy="440626"/>
                    <a:chOff x="6035040" y="2794539"/>
                    <a:chExt cx="333564" cy="440626"/>
                  </a:xfrm>
                </p:grpSpPr>
                <p:sp>
                  <p:nvSpPr>
                    <p:cNvPr id="783" name="Google Shape;783;p39"/>
                    <p:cNvSpPr/>
                    <p:nvPr/>
                  </p:nvSpPr>
                  <p:spPr>
                    <a:xfrm>
                      <a:off x="6110096" y="2794539"/>
                      <a:ext cx="258508" cy="440626"/>
                    </a:xfrm>
                    <a:custGeom>
                      <a:avLst/>
                      <a:gdLst/>
                      <a:ahLst/>
                      <a:cxnLst/>
                      <a:rect l="l" t="t" r="r" b="b"/>
                      <a:pathLst>
                        <a:path w="258508" h="440626" extrusionOk="0">
                          <a:moveTo>
                            <a:pt x="129254" y="440626"/>
                          </a:moveTo>
                          <a:lnTo>
                            <a:pt x="129254" y="440626"/>
                          </a:lnTo>
                          <a:cubicBezTo>
                            <a:pt x="200311" y="440626"/>
                            <a:pt x="258509" y="383191"/>
                            <a:pt x="258509" y="312896"/>
                          </a:cubicBezTo>
                          <a:lnTo>
                            <a:pt x="258509" y="127730"/>
                          </a:lnTo>
                          <a:cubicBezTo>
                            <a:pt x="258509" y="57436"/>
                            <a:pt x="200311" y="0"/>
                            <a:pt x="129254" y="0"/>
                          </a:cubicBezTo>
                          <a:lnTo>
                            <a:pt x="129254" y="0"/>
                          </a:lnTo>
                          <a:cubicBezTo>
                            <a:pt x="58198" y="0"/>
                            <a:pt x="0" y="57436"/>
                            <a:pt x="0" y="127730"/>
                          </a:cubicBezTo>
                          <a:lnTo>
                            <a:pt x="0" y="312896"/>
                          </a:lnTo>
                          <a:cubicBezTo>
                            <a:pt x="0" y="383191"/>
                            <a:pt x="58102" y="440626"/>
                            <a:pt x="129254" y="440626"/>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9"/>
                    <p:cNvSpPr/>
                    <p:nvPr/>
                  </p:nvSpPr>
                  <p:spPr>
                    <a:xfrm>
                      <a:off x="6035040" y="3011042"/>
                      <a:ext cx="99631" cy="98298"/>
                    </a:xfrm>
                    <a:custGeom>
                      <a:avLst/>
                      <a:gdLst/>
                      <a:ahLst/>
                      <a:cxnLst/>
                      <a:rect l="l" t="t" r="r" b="b"/>
                      <a:pathLst>
                        <a:path w="99631" h="98298" extrusionOk="0">
                          <a:moveTo>
                            <a:pt x="0" y="49149"/>
                          </a:moveTo>
                          <a:cubicBezTo>
                            <a:pt x="0" y="76296"/>
                            <a:pt x="22288" y="98298"/>
                            <a:pt x="49816" y="98298"/>
                          </a:cubicBezTo>
                          <a:cubicBezTo>
                            <a:pt x="77343" y="98298"/>
                            <a:pt x="99631" y="76296"/>
                            <a:pt x="99631" y="49149"/>
                          </a:cubicBezTo>
                          <a:cubicBezTo>
                            <a:pt x="99631" y="22003"/>
                            <a:pt x="77343" y="0"/>
                            <a:pt x="49816" y="0"/>
                          </a:cubicBezTo>
                          <a:cubicBezTo>
                            <a:pt x="22288" y="-95"/>
                            <a:pt x="0" y="21908"/>
                            <a:pt x="0" y="49149"/>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5" name="Google Shape;785;p39"/>
                    <p:cNvGrpSpPr/>
                    <p:nvPr/>
                  </p:nvGrpSpPr>
                  <p:grpSpPr>
                    <a:xfrm>
                      <a:off x="6172200" y="2989215"/>
                      <a:ext cx="166496" cy="121554"/>
                      <a:chOff x="6172200" y="2989215"/>
                      <a:chExt cx="166496" cy="121554"/>
                    </a:xfrm>
                  </p:grpSpPr>
                  <p:grpSp>
                    <p:nvGrpSpPr>
                      <p:cNvPr id="786" name="Google Shape;786;p39"/>
                      <p:cNvGrpSpPr/>
                      <p:nvPr/>
                    </p:nvGrpSpPr>
                    <p:grpSpPr>
                      <a:xfrm>
                        <a:off x="6264687" y="3011424"/>
                        <a:ext cx="74009" cy="21621"/>
                        <a:chOff x="6264687" y="3011424"/>
                        <a:chExt cx="74009" cy="21621"/>
                      </a:xfrm>
                    </p:grpSpPr>
                    <p:sp>
                      <p:nvSpPr>
                        <p:cNvPr id="787" name="Google Shape;787;p39"/>
                        <p:cNvSpPr/>
                        <p:nvPr/>
                      </p:nvSpPr>
                      <p:spPr>
                        <a:xfrm>
                          <a:off x="6264687" y="3011424"/>
                          <a:ext cx="74009" cy="21526"/>
                        </a:xfrm>
                        <a:custGeom>
                          <a:avLst/>
                          <a:gdLst/>
                          <a:ahLst/>
                          <a:cxnLst/>
                          <a:rect l="l" t="t" r="r" b="b"/>
                          <a:pathLst>
                            <a:path w="74009" h="21526" extrusionOk="0">
                              <a:moveTo>
                                <a:pt x="0" y="10573"/>
                              </a:moveTo>
                              <a:cubicBezTo>
                                <a:pt x="0" y="15145"/>
                                <a:pt x="9906" y="19145"/>
                                <a:pt x="23908" y="20764"/>
                              </a:cubicBezTo>
                              <a:cubicBezTo>
                                <a:pt x="28004" y="21241"/>
                                <a:pt x="32385" y="21526"/>
                                <a:pt x="37052" y="21526"/>
                              </a:cubicBezTo>
                              <a:cubicBezTo>
                                <a:pt x="42482" y="21526"/>
                                <a:pt x="47720" y="21241"/>
                                <a:pt x="52388" y="20669"/>
                              </a:cubicBezTo>
                              <a:cubicBezTo>
                                <a:pt x="65151" y="19050"/>
                                <a:pt x="74009" y="15335"/>
                                <a:pt x="74009" y="10954"/>
                              </a:cubicBezTo>
                              <a:cubicBezTo>
                                <a:pt x="74009" y="6858"/>
                                <a:pt x="66294" y="3334"/>
                                <a:pt x="54864" y="1429"/>
                              </a:cubicBezTo>
                              <a:cubicBezTo>
                                <a:pt x="49530" y="571"/>
                                <a:pt x="43434" y="0"/>
                                <a:pt x="36957" y="0"/>
                              </a:cubicBezTo>
                              <a:cubicBezTo>
                                <a:pt x="31147" y="0"/>
                                <a:pt x="25622" y="286"/>
                                <a:pt x="20669" y="1048"/>
                              </a:cubicBezTo>
                              <a:cubicBezTo>
                                <a:pt x="8382" y="2667"/>
                                <a:pt x="0" y="6287"/>
                                <a:pt x="0" y="105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9"/>
                        <p:cNvSpPr/>
                        <p:nvPr/>
                      </p:nvSpPr>
                      <p:spPr>
                        <a:xfrm>
                          <a:off x="6281823" y="3011519"/>
                          <a:ext cx="41257" cy="21526"/>
                        </a:xfrm>
                        <a:custGeom>
                          <a:avLst/>
                          <a:gdLst/>
                          <a:ahLst/>
                          <a:cxnLst/>
                          <a:rect l="l" t="t" r="r" b="b"/>
                          <a:pathLst>
                            <a:path w="41257" h="21526" extrusionOk="0">
                              <a:moveTo>
                                <a:pt x="10" y="8954"/>
                              </a:moveTo>
                              <a:cubicBezTo>
                                <a:pt x="-181" y="13621"/>
                                <a:pt x="2486" y="17812"/>
                                <a:pt x="6772" y="20765"/>
                              </a:cubicBezTo>
                              <a:cubicBezTo>
                                <a:pt x="10868" y="21241"/>
                                <a:pt x="15249" y="21526"/>
                                <a:pt x="19917" y="21526"/>
                              </a:cubicBezTo>
                              <a:cubicBezTo>
                                <a:pt x="25346" y="21526"/>
                                <a:pt x="30585" y="21241"/>
                                <a:pt x="35252" y="20669"/>
                              </a:cubicBezTo>
                              <a:cubicBezTo>
                                <a:pt x="38871" y="18098"/>
                                <a:pt x="41157" y="14478"/>
                                <a:pt x="41253" y="10382"/>
                              </a:cubicBezTo>
                              <a:cubicBezTo>
                                <a:pt x="41348" y="7049"/>
                                <a:pt x="40014" y="4000"/>
                                <a:pt x="37729" y="1429"/>
                              </a:cubicBezTo>
                              <a:cubicBezTo>
                                <a:pt x="32395" y="571"/>
                                <a:pt x="26298" y="0"/>
                                <a:pt x="19821" y="0"/>
                              </a:cubicBezTo>
                              <a:cubicBezTo>
                                <a:pt x="14011" y="0"/>
                                <a:pt x="8487" y="286"/>
                                <a:pt x="3534" y="1048"/>
                              </a:cubicBezTo>
                              <a:cubicBezTo>
                                <a:pt x="1343" y="3238"/>
                                <a:pt x="105" y="6001"/>
                                <a:pt x="10" y="8954"/>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9" name="Google Shape;789;p39"/>
                      <p:cNvGrpSpPr/>
                      <p:nvPr/>
                    </p:nvGrpSpPr>
                    <p:grpSpPr>
                      <a:xfrm>
                        <a:off x="6172200" y="3012471"/>
                        <a:ext cx="74009" cy="21621"/>
                        <a:chOff x="6172200" y="3012471"/>
                        <a:chExt cx="74009" cy="21621"/>
                      </a:xfrm>
                    </p:grpSpPr>
                    <p:sp>
                      <p:nvSpPr>
                        <p:cNvPr id="790" name="Google Shape;790;p39"/>
                        <p:cNvSpPr/>
                        <p:nvPr/>
                      </p:nvSpPr>
                      <p:spPr>
                        <a:xfrm>
                          <a:off x="6172200" y="3012471"/>
                          <a:ext cx="74009" cy="21526"/>
                        </a:xfrm>
                        <a:custGeom>
                          <a:avLst/>
                          <a:gdLst/>
                          <a:ahLst/>
                          <a:cxnLst/>
                          <a:rect l="l" t="t" r="r" b="b"/>
                          <a:pathLst>
                            <a:path w="74009" h="21526" extrusionOk="0">
                              <a:moveTo>
                                <a:pt x="0" y="10573"/>
                              </a:moveTo>
                              <a:cubicBezTo>
                                <a:pt x="0" y="15145"/>
                                <a:pt x="9906" y="19145"/>
                                <a:pt x="23908" y="20764"/>
                              </a:cubicBezTo>
                              <a:cubicBezTo>
                                <a:pt x="28004" y="21241"/>
                                <a:pt x="32385" y="21526"/>
                                <a:pt x="37052" y="21526"/>
                              </a:cubicBezTo>
                              <a:cubicBezTo>
                                <a:pt x="42481" y="21526"/>
                                <a:pt x="47720" y="21241"/>
                                <a:pt x="52388" y="20669"/>
                              </a:cubicBezTo>
                              <a:cubicBezTo>
                                <a:pt x="65151" y="19050"/>
                                <a:pt x="74009" y="15335"/>
                                <a:pt x="74009" y="10954"/>
                              </a:cubicBezTo>
                              <a:cubicBezTo>
                                <a:pt x="74009" y="6858"/>
                                <a:pt x="66294" y="3334"/>
                                <a:pt x="54864" y="1429"/>
                              </a:cubicBezTo>
                              <a:cubicBezTo>
                                <a:pt x="49530" y="571"/>
                                <a:pt x="43434" y="0"/>
                                <a:pt x="36957" y="0"/>
                              </a:cubicBezTo>
                              <a:cubicBezTo>
                                <a:pt x="31147" y="0"/>
                                <a:pt x="25622" y="286"/>
                                <a:pt x="20669" y="1048"/>
                              </a:cubicBezTo>
                              <a:cubicBezTo>
                                <a:pt x="8382" y="2667"/>
                                <a:pt x="0" y="6286"/>
                                <a:pt x="0" y="105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9"/>
                        <p:cNvSpPr/>
                        <p:nvPr/>
                      </p:nvSpPr>
                      <p:spPr>
                        <a:xfrm>
                          <a:off x="6189335" y="3012566"/>
                          <a:ext cx="41257" cy="21526"/>
                        </a:xfrm>
                        <a:custGeom>
                          <a:avLst/>
                          <a:gdLst/>
                          <a:ahLst/>
                          <a:cxnLst/>
                          <a:rect l="l" t="t" r="r" b="b"/>
                          <a:pathLst>
                            <a:path w="41257" h="21526" extrusionOk="0">
                              <a:moveTo>
                                <a:pt x="10" y="8954"/>
                              </a:moveTo>
                              <a:cubicBezTo>
                                <a:pt x="-181" y="13525"/>
                                <a:pt x="2486" y="17812"/>
                                <a:pt x="6773" y="20765"/>
                              </a:cubicBezTo>
                              <a:cubicBezTo>
                                <a:pt x="10868" y="21241"/>
                                <a:pt x="15250" y="21526"/>
                                <a:pt x="19917" y="21526"/>
                              </a:cubicBezTo>
                              <a:cubicBezTo>
                                <a:pt x="25346" y="21526"/>
                                <a:pt x="30585" y="21241"/>
                                <a:pt x="35252" y="20669"/>
                              </a:cubicBezTo>
                              <a:cubicBezTo>
                                <a:pt x="38872" y="18097"/>
                                <a:pt x="41158" y="14478"/>
                                <a:pt x="41253" y="10382"/>
                              </a:cubicBezTo>
                              <a:cubicBezTo>
                                <a:pt x="41348" y="7049"/>
                                <a:pt x="40015" y="4000"/>
                                <a:pt x="37729" y="1429"/>
                              </a:cubicBezTo>
                              <a:cubicBezTo>
                                <a:pt x="32395" y="571"/>
                                <a:pt x="26299" y="0"/>
                                <a:pt x="19822" y="0"/>
                              </a:cubicBezTo>
                              <a:cubicBezTo>
                                <a:pt x="14011" y="0"/>
                                <a:pt x="8487" y="286"/>
                                <a:pt x="3534" y="1048"/>
                              </a:cubicBezTo>
                              <a:cubicBezTo>
                                <a:pt x="1343" y="3238"/>
                                <a:pt x="105" y="6001"/>
                                <a:pt x="10" y="8954"/>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2" name="Google Shape;792;p39"/>
                      <p:cNvSpPr/>
                      <p:nvPr/>
                    </p:nvSpPr>
                    <p:spPr>
                      <a:xfrm>
                        <a:off x="6193059" y="2990835"/>
                        <a:ext cx="43338" cy="7348"/>
                      </a:xfrm>
                      <a:custGeom>
                        <a:avLst/>
                        <a:gdLst/>
                        <a:ahLst/>
                        <a:cxnLst/>
                        <a:rect l="l" t="t" r="r" b="b"/>
                        <a:pathLst>
                          <a:path w="43338" h="7348" extrusionOk="0">
                            <a:moveTo>
                              <a:pt x="43339" y="2301"/>
                            </a:moveTo>
                            <a:cubicBezTo>
                              <a:pt x="28956" y="-1986"/>
                              <a:pt x="12859" y="-271"/>
                              <a:pt x="0" y="7349"/>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9"/>
                      <p:cNvSpPr/>
                      <p:nvPr/>
                    </p:nvSpPr>
                    <p:spPr>
                      <a:xfrm>
                        <a:off x="6293643" y="2989215"/>
                        <a:ext cx="42957" cy="9254"/>
                      </a:xfrm>
                      <a:custGeom>
                        <a:avLst/>
                        <a:gdLst/>
                        <a:ahLst/>
                        <a:cxnLst/>
                        <a:rect l="l" t="t" r="r" b="b"/>
                        <a:pathLst>
                          <a:path w="42957" h="9254" extrusionOk="0">
                            <a:moveTo>
                              <a:pt x="42958" y="9255"/>
                            </a:moveTo>
                            <a:cubicBezTo>
                              <a:pt x="30480" y="968"/>
                              <a:pt x="14669" y="-2080"/>
                              <a:pt x="0" y="1444"/>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9"/>
                      <p:cNvSpPr/>
                      <p:nvPr/>
                    </p:nvSpPr>
                    <p:spPr>
                      <a:xfrm>
                        <a:off x="6258115" y="3038855"/>
                        <a:ext cx="17907" cy="22669"/>
                      </a:xfrm>
                      <a:custGeom>
                        <a:avLst/>
                        <a:gdLst/>
                        <a:ahLst/>
                        <a:cxnLst/>
                        <a:rect l="l" t="t" r="r" b="b"/>
                        <a:pathLst>
                          <a:path w="17907" h="22669" extrusionOk="0">
                            <a:moveTo>
                              <a:pt x="17907" y="22670"/>
                            </a:moveTo>
                            <a:lnTo>
                              <a:pt x="15907" y="4953"/>
                            </a:lnTo>
                            <a:lnTo>
                              <a:pt x="0" y="16764"/>
                            </a:lnTo>
                            <a:lnTo>
                              <a:pt x="0" y="0"/>
                            </a:ln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9"/>
                      <p:cNvSpPr/>
                      <p:nvPr/>
                    </p:nvSpPr>
                    <p:spPr>
                      <a:xfrm>
                        <a:off x="6224206" y="3076289"/>
                        <a:ext cx="63817" cy="34480"/>
                      </a:xfrm>
                      <a:custGeom>
                        <a:avLst/>
                        <a:gdLst/>
                        <a:ahLst/>
                        <a:cxnLst/>
                        <a:rect l="l" t="t" r="r" b="b"/>
                        <a:pathLst>
                          <a:path w="63817" h="34480" extrusionOk="0">
                            <a:moveTo>
                              <a:pt x="63627" y="0"/>
                            </a:moveTo>
                            <a:cubicBezTo>
                              <a:pt x="63722" y="953"/>
                              <a:pt x="63818" y="2000"/>
                              <a:pt x="63818" y="2953"/>
                            </a:cubicBezTo>
                            <a:cubicBezTo>
                              <a:pt x="63818" y="20383"/>
                              <a:pt x="49530" y="34480"/>
                              <a:pt x="31909" y="34480"/>
                            </a:cubicBezTo>
                            <a:cubicBezTo>
                              <a:pt x="14288" y="34480"/>
                              <a:pt x="0" y="20383"/>
                              <a:pt x="0" y="2953"/>
                            </a:cubicBezTo>
                            <a:cubicBezTo>
                              <a:pt x="0" y="2000"/>
                              <a:pt x="95" y="953"/>
                              <a:pt x="191" y="0"/>
                            </a:cubicBezTo>
                            <a:lnTo>
                              <a:pt x="63627"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96" name="Google Shape;796;p39"/>
                  <p:cNvSpPr/>
                  <p:nvPr/>
                </p:nvSpPr>
                <p:spPr>
                  <a:xfrm>
                    <a:off x="5220097" y="3599150"/>
                    <a:ext cx="617319" cy="1549110"/>
                  </a:xfrm>
                  <a:custGeom>
                    <a:avLst/>
                    <a:gdLst/>
                    <a:ahLst/>
                    <a:cxnLst/>
                    <a:rect l="l" t="t" r="r" b="b"/>
                    <a:pathLst>
                      <a:path w="617319" h="1549110" extrusionOk="0">
                        <a:moveTo>
                          <a:pt x="611489" y="235614"/>
                        </a:moveTo>
                        <a:lnTo>
                          <a:pt x="308975" y="1431669"/>
                        </a:lnTo>
                        <a:cubicBezTo>
                          <a:pt x="287924" y="1514727"/>
                          <a:pt x="202771" y="1565209"/>
                          <a:pt x="118760" y="1544445"/>
                        </a:cubicBezTo>
                        <a:cubicBezTo>
                          <a:pt x="37703" y="1524442"/>
                          <a:pt x="-12589" y="1445004"/>
                          <a:pt x="2746" y="1364898"/>
                        </a:cubicBezTo>
                        <a:lnTo>
                          <a:pt x="237061" y="153985"/>
                        </a:lnTo>
                        <a:cubicBezTo>
                          <a:pt x="256968" y="51210"/>
                          <a:pt x="357457" y="-16227"/>
                          <a:pt x="461470" y="3395"/>
                        </a:cubicBezTo>
                        <a:cubicBezTo>
                          <a:pt x="565483" y="23016"/>
                          <a:pt x="633777" y="122362"/>
                          <a:pt x="613870" y="225137"/>
                        </a:cubicBezTo>
                        <a:cubicBezTo>
                          <a:pt x="613108" y="228566"/>
                          <a:pt x="612251" y="232376"/>
                          <a:pt x="611489" y="235614"/>
                        </a:cubicBezTo>
                        <a:close/>
                      </a:path>
                    </a:pathLst>
                  </a:custGeom>
                  <a:solidFill>
                    <a:srgbClr val="DE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9"/>
                  <p:cNvSpPr/>
                  <p:nvPr/>
                </p:nvSpPr>
                <p:spPr>
                  <a:xfrm>
                    <a:off x="6631560" y="3427355"/>
                    <a:ext cx="1205685" cy="1621198"/>
                  </a:xfrm>
                  <a:custGeom>
                    <a:avLst/>
                    <a:gdLst/>
                    <a:ahLst/>
                    <a:cxnLst/>
                    <a:rect l="l" t="t" r="r" b="b"/>
                    <a:pathLst>
                      <a:path w="1205685" h="1621198" extrusionOk="0">
                        <a:moveTo>
                          <a:pt x="357694" y="233483"/>
                        </a:moveTo>
                        <a:lnTo>
                          <a:pt x="997870" y="1326001"/>
                        </a:lnTo>
                        <a:lnTo>
                          <a:pt x="644683" y="1380198"/>
                        </a:lnTo>
                        <a:lnTo>
                          <a:pt x="1062544" y="50889"/>
                        </a:lnTo>
                        <a:cubicBezTo>
                          <a:pt x="1074546" y="12694"/>
                          <a:pt x="1115599" y="-8547"/>
                          <a:pt x="1154175" y="3264"/>
                        </a:cubicBezTo>
                        <a:cubicBezTo>
                          <a:pt x="1188751" y="13932"/>
                          <a:pt x="1209706" y="47555"/>
                          <a:pt x="1205038" y="81940"/>
                        </a:cubicBezTo>
                        <a:lnTo>
                          <a:pt x="1019206" y="1461732"/>
                        </a:lnTo>
                        <a:cubicBezTo>
                          <a:pt x="1005680" y="1562316"/>
                          <a:pt x="912145" y="1632991"/>
                          <a:pt x="810418" y="1619561"/>
                        </a:cubicBezTo>
                        <a:cubicBezTo>
                          <a:pt x="751362" y="1611846"/>
                          <a:pt x="702499" y="1577461"/>
                          <a:pt x="674496" y="1530312"/>
                        </a:cubicBezTo>
                        <a:lnTo>
                          <a:pt x="666019" y="1515834"/>
                        </a:lnTo>
                        <a:lnTo>
                          <a:pt x="25843" y="423316"/>
                        </a:lnTo>
                        <a:cubicBezTo>
                          <a:pt x="-27211" y="332734"/>
                          <a:pt x="4031" y="216814"/>
                          <a:pt x="95661" y="164427"/>
                        </a:cubicBezTo>
                        <a:cubicBezTo>
                          <a:pt x="187292" y="112039"/>
                          <a:pt x="304640" y="142996"/>
                          <a:pt x="357694" y="233483"/>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9"/>
                  <p:cNvSpPr/>
                  <p:nvPr/>
                </p:nvSpPr>
                <p:spPr>
                  <a:xfrm>
                    <a:off x="6631560" y="3566365"/>
                    <a:ext cx="1155508" cy="1482281"/>
                  </a:xfrm>
                  <a:custGeom>
                    <a:avLst/>
                    <a:gdLst/>
                    <a:ahLst/>
                    <a:cxnLst/>
                    <a:rect l="l" t="t" r="r" b="b"/>
                    <a:pathLst>
                      <a:path w="1155508" h="1482281" extrusionOk="0">
                        <a:moveTo>
                          <a:pt x="996060" y="123429"/>
                        </a:moveTo>
                        <a:lnTo>
                          <a:pt x="779080" y="813706"/>
                        </a:lnTo>
                        <a:lnTo>
                          <a:pt x="357694" y="94568"/>
                        </a:lnTo>
                        <a:cubicBezTo>
                          <a:pt x="304640" y="3985"/>
                          <a:pt x="187292" y="-26876"/>
                          <a:pt x="95661" y="25512"/>
                        </a:cubicBezTo>
                        <a:cubicBezTo>
                          <a:pt x="4031" y="77994"/>
                          <a:pt x="-27211" y="193818"/>
                          <a:pt x="25843" y="284401"/>
                        </a:cubicBezTo>
                        <a:lnTo>
                          <a:pt x="666019" y="1376919"/>
                        </a:lnTo>
                        <a:lnTo>
                          <a:pt x="674496" y="1391397"/>
                        </a:lnTo>
                        <a:cubicBezTo>
                          <a:pt x="702499" y="1438546"/>
                          <a:pt x="751362" y="1472835"/>
                          <a:pt x="810418" y="1480646"/>
                        </a:cubicBezTo>
                        <a:cubicBezTo>
                          <a:pt x="912240" y="1494076"/>
                          <a:pt x="1005680" y="1423306"/>
                          <a:pt x="1019206" y="1322817"/>
                        </a:cubicBezTo>
                        <a:lnTo>
                          <a:pt x="1155508" y="310500"/>
                        </a:lnTo>
                        <a:cubicBezTo>
                          <a:pt x="1095025" y="258398"/>
                          <a:pt x="1043780" y="193628"/>
                          <a:pt x="996060" y="12342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9"/>
                  <p:cNvSpPr/>
                  <p:nvPr/>
                </p:nvSpPr>
                <p:spPr>
                  <a:xfrm>
                    <a:off x="6297072" y="2919027"/>
                    <a:ext cx="3048" cy="1623"/>
                  </a:xfrm>
                  <a:custGeom>
                    <a:avLst/>
                    <a:gdLst/>
                    <a:ahLst/>
                    <a:cxnLst/>
                    <a:rect l="l" t="t" r="r" b="b"/>
                    <a:pathLst>
                      <a:path w="3048" h="1623" extrusionOk="0">
                        <a:moveTo>
                          <a:pt x="0" y="99"/>
                        </a:moveTo>
                        <a:cubicBezTo>
                          <a:pt x="1238" y="-282"/>
                          <a:pt x="2667" y="480"/>
                          <a:pt x="3048" y="1623"/>
                        </a:cubicBez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9"/>
                  <p:cNvSpPr/>
                  <p:nvPr/>
                </p:nvSpPr>
                <p:spPr>
                  <a:xfrm>
                    <a:off x="5603557" y="4435221"/>
                    <a:ext cx="1229582" cy="736949"/>
                  </a:xfrm>
                  <a:custGeom>
                    <a:avLst/>
                    <a:gdLst/>
                    <a:ahLst/>
                    <a:cxnLst/>
                    <a:rect l="l" t="t" r="r" b="b"/>
                    <a:pathLst>
                      <a:path w="1229582" h="736949" extrusionOk="0">
                        <a:moveTo>
                          <a:pt x="1229582" y="736949"/>
                        </a:moveTo>
                        <a:cubicBezTo>
                          <a:pt x="1216057" y="668179"/>
                          <a:pt x="1199769" y="599980"/>
                          <a:pt x="1177861" y="533114"/>
                        </a:cubicBezTo>
                        <a:cubicBezTo>
                          <a:pt x="1111091" y="329660"/>
                          <a:pt x="993839" y="149733"/>
                          <a:pt x="841343" y="0"/>
                        </a:cubicBezTo>
                        <a:cubicBezTo>
                          <a:pt x="817340" y="190"/>
                          <a:pt x="434912" y="2953"/>
                          <a:pt x="434912" y="2953"/>
                        </a:cubicBezTo>
                        <a:cubicBezTo>
                          <a:pt x="431673" y="7144"/>
                          <a:pt x="428339" y="11430"/>
                          <a:pt x="425101" y="15621"/>
                        </a:cubicBezTo>
                        <a:cubicBezTo>
                          <a:pt x="299371" y="63055"/>
                          <a:pt x="121348" y="236220"/>
                          <a:pt x="53816" y="470344"/>
                        </a:cubicBezTo>
                        <a:cubicBezTo>
                          <a:pt x="30575" y="550831"/>
                          <a:pt x="19621" y="625792"/>
                          <a:pt x="3810" y="708088"/>
                        </a:cubicBezTo>
                        <a:cubicBezTo>
                          <a:pt x="2096" y="717042"/>
                          <a:pt x="1048" y="726853"/>
                          <a:pt x="0" y="736854"/>
                        </a:cubicBezTo>
                        <a:lnTo>
                          <a:pt x="1229582" y="73685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9"/>
                  <p:cNvSpPr/>
                  <p:nvPr/>
                </p:nvSpPr>
                <p:spPr>
                  <a:xfrm>
                    <a:off x="4736368" y="4133579"/>
                    <a:ext cx="783880" cy="1017374"/>
                  </a:xfrm>
                  <a:custGeom>
                    <a:avLst/>
                    <a:gdLst/>
                    <a:ahLst/>
                    <a:cxnLst/>
                    <a:rect l="l" t="t" r="r" b="b"/>
                    <a:pathLst>
                      <a:path w="783880" h="1017374" extrusionOk="0">
                        <a:moveTo>
                          <a:pt x="751746" y="786940"/>
                        </a:moveTo>
                        <a:lnTo>
                          <a:pt x="123191" y="25226"/>
                        </a:lnTo>
                        <a:cubicBezTo>
                          <a:pt x="98998" y="-4111"/>
                          <a:pt x="55278" y="-8493"/>
                          <a:pt x="25560" y="15415"/>
                        </a:cubicBezTo>
                        <a:cubicBezTo>
                          <a:pt x="-1491" y="37132"/>
                          <a:pt x="-7587" y="74851"/>
                          <a:pt x="9748" y="103617"/>
                        </a:cubicBezTo>
                        <a:lnTo>
                          <a:pt x="518193" y="948389"/>
                        </a:lnTo>
                        <a:cubicBezTo>
                          <a:pt x="558484" y="1015350"/>
                          <a:pt x="646209" y="1037352"/>
                          <a:pt x="714027" y="997538"/>
                        </a:cubicBezTo>
                        <a:cubicBezTo>
                          <a:pt x="781845" y="957723"/>
                          <a:pt x="804133" y="871046"/>
                          <a:pt x="763747" y="804085"/>
                        </a:cubicBezTo>
                        <a:cubicBezTo>
                          <a:pt x="760223" y="798180"/>
                          <a:pt x="755842" y="792084"/>
                          <a:pt x="751746" y="786940"/>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9"/>
                  <p:cNvSpPr/>
                  <p:nvPr/>
                </p:nvSpPr>
                <p:spPr>
                  <a:xfrm>
                    <a:off x="5220097" y="3599150"/>
                    <a:ext cx="617319" cy="1549110"/>
                  </a:xfrm>
                  <a:custGeom>
                    <a:avLst/>
                    <a:gdLst/>
                    <a:ahLst/>
                    <a:cxnLst/>
                    <a:rect l="l" t="t" r="r" b="b"/>
                    <a:pathLst>
                      <a:path w="617319" h="1549110" extrusionOk="0">
                        <a:moveTo>
                          <a:pt x="611489" y="235614"/>
                        </a:moveTo>
                        <a:lnTo>
                          <a:pt x="308975" y="1431669"/>
                        </a:lnTo>
                        <a:cubicBezTo>
                          <a:pt x="287924" y="1514727"/>
                          <a:pt x="202771" y="1565209"/>
                          <a:pt x="118760" y="1544445"/>
                        </a:cubicBezTo>
                        <a:cubicBezTo>
                          <a:pt x="37703" y="1524442"/>
                          <a:pt x="-12589" y="1445004"/>
                          <a:pt x="2746" y="1364898"/>
                        </a:cubicBezTo>
                        <a:lnTo>
                          <a:pt x="237061" y="153985"/>
                        </a:lnTo>
                        <a:cubicBezTo>
                          <a:pt x="256968" y="51210"/>
                          <a:pt x="357457" y="-16227"/>
                          <a:pt x="461470" y="3395"/>
                        </a:cubicBezTo>
                        <a:cubicBezTo>
                          <a:pt x="565483" y="23016"/>
                          <a:pt x="633777" y="122362"/>
                          <a:pt x="613870" y="225137"/>
                        </a:cubicBezTo>
                        <a:cubicBezTo>
                          <a:pt x="613108" y="228566"/>
                          <a:pt x="612251" y="232376"/>
                          <a:pt x="611489" y="23561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9"/>
                  <p:cNvSpPr/>
                  <p:nvPr/>
                </p:nvSpPr>
                <p:spPr>
                  <a:xfrm>
                    <a:off x="4875656" y="4301966"/>
                    <a:ext cx="644588" cy="848892"/>
                  </a:xfrm>
                  <a:custGeom>
                    <a:avLst/>
                    <a:gdLst/>
                    <a:ahLst/>
                    <a:cxnLst/>
                    <a:rect l="l" t="t" r="r" b="b"/>
                    <a:pathLst>
                      <a:path w="644588" h="848892" extrusionOk="0">
                        <a:moveTo>
                          <a:pt x="624459" y="635603"/>
                        </a:moveTo>
                        <a:cubicBezTo>
                          <a:pt x="620935" y="629793"/>
                          <a:pt x="616553" y="623697"/>
                          <a:pt x="612362" y="618554"/>
                        </a:cubicBezTo>
                        <a:lnTo>
                          <a:pt x="101918" y="0"/>
                        </a:lnTo>
                        <a:cubicBezTo>
                          <a:pt x="72676" y="52388"/>
                          <a:pt x="37814" y="102299"/>
                          <a:pt x="0" y="150495"/>
                        </a:cubicBezTo>
                        <a:lnTo>
                          <a:pt x="378905" y="779907"/>
                        </a:lnTo>
                        <a:cubicBezTo>
                          <a:pt x="419195" y="846868"/>
                          <a:pt x="506921" y="868871"/>
                          <a:pt x="574643" y="829056"/>
                        </a:cubicBezTo>
                        <a:cubicBezTo>
                          <a:pt x="642557" y="789242"/>
                          <a:pt x="664845" y="702564"/>
                          <a:pt x="624459" y="6356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9"/>
                  <p:cNvSpPr/>
                  <p:nvPr/>
                </p:nvSpPr>
                <p:spPr>
                  <a:xfrm>
                    <a:off x="4596956" y="3806483"/>
                    <a:ext cx="280619" cy="461478"/>
                  </a:xfrm>
                  <a:custGeom>
                    <a:avLst/>
                    <a:gdLst/>
                    <a:ahLst/>
                    <a:cxnLst/>
                    <a:rect l="l" t="t" r="r" b="b"/>
                    <a:pathLst>
                      <a:path w="280619" h="461478" extrusionOk="0">
                        <a:moveTo>
                          <a:pt x="273843" y="431189"/>
                        </a:moveTo>
                        <a:cubicBezTo>
                          <a:pt x="273843" y="431189"/>
                          <a:pt x="297464" y="87432"/>
                          <a:pt x="256507" y="82288"/>
                        </a:cubicBezTo>
                        <a:cubicBezTo>
                          <a:pt x="232218" y="79240"/>
                          <a:pt x="231837" y="247642"/>
                          <a:pt x="231837" y="247642"/>
                        </a:cubicBezTo>
                        <a:cubicBezTo>
                          <a:pt x="231837" y="247642"/>
                          <a:pt x="96487" y="-12486"/>
                          <a:pt x="67436" y="468"/>
                        </a:cubicBezTo>
                        <a:cubicBezTo>
                          <a:pt x="66293" y="945"/>
                          <a:pt x="65340" y="1802"/>
                          <a:pt x="64578" y="2849"/>
                        </a:cubicBezTo>
                        <a:cubicBezTo>
                          <a:pt x="64483" y="11041"/>
                          <a:pt x="64293" y="19232"/>
                          <a:pt x="63816" y="27329"/>
                        </a:cubicBezTo>
                        <a:cubicBezTo>
                          <a:pt x="67912" y="45236"/>
                          <a:pt x="78199" y="69620"/>
                          <a:pt x="89439" y="93337"/>
                        </a:cubicBezTo>
                        <a:cubicBezTo>
                          <a:pt x="49052" y="96480"/>
                          <a:pt x="7524" y="138962"/>
                          <a:pt x="43623" y="172680"/>
                        </a:cubicBezTo>
                        <a:cubicBezTo>
                          <a:pt x="26288" y="170394"/>
                          <a:pt x="9714" y="184015"/>
                          <a:pt x="3618" y="200684"/>
                        </a:cubicBezTo>
                        <a:cubicBezTo>
                          <a:pt x="-2478" y="217353"/>
                          <a:pt x="-97" y="236022"/>
                          <a:pt x="5047" y="252976"/>
                        </a:cubicBezTo>
                        <a:cubicBezTo>
                          <a:pt x="16001" y="289457"/>
                          <a:pt x="39432" y="321842"/>
                          <a:pt x="70198" y="343654"/>
                        </a:cubicBezTo>
                        <a:cubicBezTo>
                          <a:pt x="118299" y="397947"/>
                          <a:pt x="177926" y="461478"/>
                          <a:pt x="177926" y="461478"/>
                        </a:cubicBezTo>
                        <a:lnTo>
                          <a:pt x="273843" y="431189"/>
                        </a:ln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9"/>
                  <p:cNvSpPr/>
                  <p:nvPr/>
                </p:nvSpPr>
                <p:spPr>
                  <a:xfrm>
                    <a:off x="5556218" y="3359753"/>
                    <a:ext cx="1297304" cy="1095755"/>
                  </a:xfrm>
                  <a:custGeom>
                    <a:avLst/>
                    <a:gdLst/>
                    <a:ahLst/>
                    <a:cxnLst/>
                    <a:rect l="l" t="t" r="r" b="b"/>
                    <a:pathLst>
                      <a:path w="1297304" h="1095755" extrusionOk="0">
                        <a:moveTo>
                          <a:pt x="1297305" y="208502"/>
                        </a:moveTo>
                        <a:cubicBezTo>
                          <a:pt x="1297210" y="208502"/>
                          <a:pt x="902684" y="175355"/>
                          <a:pt x="784479" y="0"/>
                        </a:cubicBezTo>
                        <a:cubicBezTo>
                          <a:pt x="784479" y="0"/>
                          <a:pt x="542354" y="3620"/>
                          <a:pt x="542354" y="3620"/>
                        </a:cubicBezTo>
                        <a:cubicBezTo>
                          <a:pt x="481965" y="222218"/>
                          <a:pt x="206312" y="173069"/>
                          <a:pt x="44577" y="238506"/>
                        </a:cubicBezTo>
                        <a:cubicBezTo>
                          <a:pt x="28956" y="244792"/>
                          <a:pt x="14097" y="252508"/>
                          <a:pt x="0" y="261366"/>
                        </a:cubicBezTo>
                        <a:cubicBezTo>
                          <a:pt x="0" y="261557"/>
                          <a:pt x="0" y="261652"/>
                          <a:pt x="0" y="261842"/>
                        </a:cubicBezTo>
                        <a:cubicBezTo>
                          <a:pt x="0" y="273653"/>
                          <a:pt x="286" y="285464"/>
                          <a:pt x="952" y="297275"/>
                        </a:cubicBezTo>
                        <a:cubicBezTo>
                          <a:pt x="1333" y="303943"/>
                          <a:pt x="1714" y="310706"/>
                          <a:pt x="2286" y="317373"/>
                        </a:cubicBezTo>
                        <a:cubicBezTo>
                          <a:pt x="7620" y="379190"/>
                          <a:pt x="22384" y="439484"/>
                          <a:pt x="51435" y="496252"/>
                        </a:cubicBezTo>
                        <a:cubicBezTo>
                          <a:pt x="60103" y="513302"/>
                          <a:pt x="70104" y="529971"/>
                          <a:pt x="81534" y="546354"/>
                        </a:cubicBezTo>
                        <a:cubicBezTo>
                          <a:pt x="132588" y="619506"/>
                          <a:pt x="201168" y="679609"/>
                          <a:pt x="269462" y="736473"/>
                        </a:cubicBezTo>
                        <a:cubicBezTo>
                          <a:pt x="273749" y="740093"/>
                          <a:pt x="278130" y="743617"/>
                          <a:pt x="282607" y="747236"/>
                        </a:cubicBezTo>
                        <a:cubicBezTo>
                          <a:pt x="283083" y="747617"/>
                          <a:pt x="283655" y="748093"/>
                          <a:pt x="284131" y="748475"/>
                        </a:cubicBezTo>
                        <a:cubicBezTo>
                          <a:pt x="287750" y="751427"/>
                          <a:pt x="291465" y="754285"/>
                          <a:pt x="295180" y="757238"/>
                        </a:cubicBezTo>
                        <a:cubicBezTo>
                          <a:pt x="325184" y="780859"/>
                          <a:pt x="356806" y="804291"/>
                          <a:pt x="385286" y="830294"/>
                        </a:cubicBezTo>
                        <a:cubicBezTo>
                          <a:pt x="425291" y="866775"/>
                          <a:pt x="458914" y="908114"/>
                          <a:pt x="473107" y="961930"/>
                        </a:cubicBezTo>
                        <a:cubicBezTo>
                          <a:pt x="485489" y="1008793"/>
                          <a:pt x="480727" y="1054037"/>
                          <a:pt x="464915" y="1095756"/>
                        </a:cubicBezTo>
                        <a:lnTo>
                          <a:pt x="886968" y="1078421"/>
                        </a:lnTo>
                        <a:cubicBezTo>
                          <a:pt x="890397" y="1076706"/>
                          <a:pt x="893731" y="1074896"/>
                          <a:pt x="897065" y="1072991"/>
                        </a:cubicBezTo>
                        <a:cubicBezTo>
                          <a:pt x="892778" y="1056608"/>
                          <a:pt x="889826" y="1039940"/>
                          <a:pt x="888778" y="1022794"/>
                        </a:cubicBezTo>
                        <a:cubicBezTo>
                          <a:pt x="884682" y="951643"/>
                          <a:pt x="916115" y="887159"/>
                          <a:pt x="957262" y="830294"/>
                        </a:cubicBezTo>
                        <a:cubicBezTo>
                          <a:pt x="971169" y="811149"/>
                          <a:pt x="986028" y="792766"/>
                          <a:pt x="1001077" y="775430"/>
                        </a:cubicBezTo>
                        <a:cubicBezTo>
                          <a:pt x="1010888" y="764096"/>
                          <a:pt x="1020890" y="752951"/>
                          <a:pt x="1030986" y="741998"/>
                        </a:cubicBezTo>
                        <a:cubicBezTo>
                          <a:pt x="1072039" y="697421"/>
                          <a:pt x="1114997" y="654749"/>
                          <a:pt x="1153477" y="608648"/>
                        </a:cubicBezTo>
                        <a:cubicBezTo>
                          <a:pt x="1185862" y="569785"/>
                          <a:pt x="1215200" y="528542"/>
                          <a:pt x="1237298" y="481393"/>
                        </a:cubicBezTo>
                        <a:cubicBezTo>
                          <a:pt x="1275302" y="400431"/>
                          <a:pt x="1289494" y="297085"/>
                          <a:pt x="1297305" y="208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9"/>
                  <p:cNvSpPr/>
                  <p:nvPr/>
                </p:nvSpPr>
                <p:spPr>
                  <a:xfrm>
                    <a:off x="6089904" y="3395186"/>
                    <a:ext cx="273272" cy="9525"/>
                  </a:xfrm>
                  <a:custGeom>
                    <a:avLst/>
                    <a:gdLst/>
                    <a:ahLst/>
                    <a:cxnLst/>
                    <a:rect l="l" t="t" r="r" b="b"/>
                    <a:pathLst>
                      <a:path w="273272" h="9525" extrusionOk="0">
                        <a:moveTo>
                          <a:pt x="0" y="0"/>
                        </a:moveTo>
                        <a:lnTo>
                          <a:pt x="27327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9"/>
                  <p:cNvSpPr/>
                  <p:nvPr/>
                </p:nvSpPr>
                <p:spPr>
                  <a:xfrm>
                    <a:off x="4719542" y="4045648"/>
                    <a:ext cx="90110" cy="137160"/>
                  </a:xfrm>
                  <a:custGeom>
                    <a:avLst/>
                    <a:gdLst/>
                    <a:ahLst/>
                    <a:cxnLst/>
                    <a:rect l="l" t="t" r="r" b="b"/>
                    <a:pathLst>
                      <a:path w="90110" h="137160" extrusionOk="0">
                        <a:moveTo>
                          <a:pt x="0" y="0"/>
                        </a:moveTo>
                        <a:cubicBezTo>
                          <a:pt x="0" y="0"/>
                          <a:pt x="98489" y="22098"/>
                          <a:pt x="89535" y="137160"/>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8" name="Google Shape;808;p39"/>
                <p:cNvSpPr/>
                <p:nvPr/>
              </p:nvSpPr>
              <p:spPr>
                <a:xfrm>
                  <a:off x="5525452" y="3509772"/>
                  <a:ext cx="455294" cy="1662398"/>
                </a:xfrm>
                <a:custGeom>
                  <a:avLst/>
                  <a:gdLst/>
                  <a:ahLst/>
                  <a:cxnLst/>
                  <a:rect l="l" t="t" r="r" b="b"/>
                  <a:pathLst>
                    <a:path w="455294" h="1662398" extrusionOk="0">
                      <a:moveTo>
                        <a:pt x="282416" y="1043559"/>
                      </a:moveTo>
                      <a:cubicBezTo>
                        <a:pt x="250507" y="1150334"/>
                        <a:pt x="201549" y="1191387"/>
                        <a:pt x="157067" y="1293971"/>
                      </a:cubicBezTo>
                      <a:cubicBezTo>
                        <a:pt x="113538" y="1394269"/>
                        <a:pt x="70771" y="1555623"/>
                        <a:pt x="89154" y="1662398"/>
                      </a:cubicBezTo>
                      <a:lnTo>
                        <a:pt x="407289" y="1662398"/>
                      </a:lnTo>
                      <a:lnTo>
                        <a:pt x="455295" y="0"/>
                      </a:lnTo>
                      <a:cubicBezTo>
                        <a:pt x="455295" y="0"/>
                        <a:pt x="97250" y="27908"/>
                        <a:pt x="0" y="144589"/>
                      </a:cubicBezTo>
                      <a:cubicBezTo>
                        <a:pt x="40100" y="358521"/>
                        <a:pt x="146304" y="532447"/>
                        <a:pt x="260223" y="719899"/>
                      </a:cubicBezTo>
                      <a:cubicBezTo>
                        <a:pt x="318516" y="815816"/>
                        <a:pt x="314420" y="936784"/>
                        <a:pt x="282416" y="104355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9"/>
                <p:cNvSpPr/>
                <p:nvPr/>
              </p:nvSpPr>
              <p:spPr>
                <a:xfrm>
                  <a:off x="6486143" y="3471481"/>
                  <a:ext cx="446246" cy="1693830"/>
                </a:xfrm>
                <a:custGeom>
                  <a:avLst/>
                  <a:gdLst/>
                  <a:ahLst/>
                  <a:cxnLst/>
                  <a:rect l="l" t="t" r="r" b="b"/>
                  <a:pathLst>
                    <a:path w="446246" h="1693830" extrusionOk="0">
                      <a:moveTo>
                        <a:pt x="0" y="0"/>
                      </a:moveTo>
                      <a:lnTo>
                        <a:pt x="47244" y="1693831"/>
                      </a:lnTo>
                      <a:lnTo>
                        <a:pt x="357759" y="1693831"/>
                      </a:lnTo>
                      <a:cubicBezTo>
                        <a:pt x="378524" y="1582960"/>
                        <a:pt x="343757" y="1474565"/>
                        <a:pt x="300133" y="1370552"/>
                      </a:cubicBezTo>
                      <a:cubicBezTo>
                        <a:pt x="256508" y="1266539"/>
                        <a:pt x="200692" y="1167098"/>
                        <a:pt x="169354" y="1058799"/>
                      </a:cubicBezTo>
                      <a:cubicBezTo>
                        <a:pt x="138017" y="950404"/>
                        <a:pt x="134017" y="827722"/>
                        <a:pt x="191071" y="730472"/>
                      </a:cubicBezTo>
                      <a:cubicBezTo>
                        <a:pt x="302800" y="540353"/>
                        <a:pt x="406908" y="363855"/>
                        <a:pt x="446246" y="146780"/>
                      </a:cubicBezTo>
                      <a:cubicBezTo>
                        <a:pt x="351092" y="28384"/>
                        <a:pt x="0" y="0"/>
                        <a:pt x="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0" name="Google Shape;810;p39"/>
                <p:cNvGrpSpPr/>
                <p:nvPr/>
              </p:nvGrpSpPr>
              <p:grpSpPr>
                <a:xfrm>
                  <a:off x="4597686" y="3778286"/>
                  <a:ext cx="263123" cy="176679"/>
                  <a:chOff x="4597686" y="3778286"/>
                  <a:chExt cx="263123" cy="176679"/>
                </a:xfrm>
              </p:grpSpPr>
              <p:sp>
                <p:nvSpPr>
                  <p:cNvPr id="811" name="Google Shape;811;p39"/>
                  <p:cNvSpPr/>
                  <p:nvPr/>
                </p:nvSpPr>
                <p:spPr>
                  <a:xfrm>
                    <a:off x="4597686" y="3778286"/>
                    <a:ext cx="263123" cy="176679"/>
                  </a:xfrm>
                  <a:custGeom>
                    <a:avLst/>
                    <a:gdLst/>
                    <a:ahLst/>
                    <a:cxnLst/>
                    <a:rect l="l" t="t" r="r" b="b"/>
                    <a:pathLst>
                      <a:path w="263123" h="176679" extrusionOk="0">
                        <a:moveTo>
                          <a:pt x="258540" y="158015"/>
                        </a:moveTo>
                        <a:lnTo>
                          <a:pt x="258540" y="158015"/>
                        </a:lnTo>
                        <a:cubicBezTo>
                          <a:pt x="248729" y="175541"/>
                          <a:pt x="226155" y="181828"/>
                          <a:pt x="208534" y="172112"/>
                        </a:cubicBezTo>
                        <a:lnTo>
                          <a:pt x="18891" y="68099"/>
                        </a:lnTo>
                        <a:cubicBezTo>
                          <a:pt x="1174" y="58383"/>
                          <a:pt x="-5207" y="36190"/>
                          <a:pt x="4603" y="18664"/>
                        </a:cubicBezTo>
                        <a:lnTo>
                          <a:pt x="4603" y="18664"/>
                        </a:lnTo>
                        <a:cubicBezTo>
                          <a:pt x="14414" y="1138"/>
                          <a:pt x="36988" y="-5148"/>
                          <a:pt x="54610" y="4567"/>
                        </a:cubicBezTo>
                        <a:lnTo>
                          <a:pt x="244252" y="108580"/>
                        </a:lnTo>
                        <a:cubicBezTo>
                          <a:pt x="261874" y="118296"/>
                          <a:pt x="268351" y="140584"/>
                          <a:pt x="258540" y="15801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9"/>
                  <p:cNvSpPr/>
                  <p:nvPr/>
                </p:nvSpPr>
                <p:spPr>
                  <a:xfrm>
                    <a:off x="4797614" y="3893983"/>
                    <a:ext cx="45913" cy="45296"/>
                  </a:xfrm>
                  <a:custGeom>
                    <a:avLst/>
                    <a:gdLst/>
                    <a:ahLst/>
                    <a:cxnLst/>
                    <a:rect l="l" t="t" r="r" b="b"/>
                    <a:pathLst>
                      <a:path w="45913" h="45296" extrusionOk="0">
                        <a:moveTo>
                          <a:pt x="11939" y="2789"/>
                        </a:moveTo>
                        <a:cubicBezTo>
                          <a:pt x="23083" y="-3212"/>
                          <a:pt x="36989" y="789"/>
                          <a:pt x="43085" y="11742"/>
                        </a:cubicBezTo>
                        <a:cubicBezTo>
                          <a:pt x="49181" y="22696"/>
                          <a:pt x="45086" y="36507"/>
                          <a:pt x="34037" y="42508"/>
                        </a:cubicBezTo>
                        <a:cubicBezTo>
                          <a:pt x="22892" y="48509"/>
                          <a:pt x="8986" y="44508"/>
                          <a:pt x="2890" y="33555"/>
                        </a:cubicBezTo>
                        <a:cubicBezTo>
                          <a:pt x="-3301" y="22601"/>
                          <a:pt x="794" y="8790"/>
                          <a:pt x="11939" y="2789"/>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3" name="Google Shape;813;p39"/>
                <p:cNvSpPr/>
                <p:nvPr/>
              </p:nvSpPr>
              <p:spPr>
                <a:xfrm>
                  <a:off x="6103810" y="2922936"/>
                  <a:ext cx="162687" cy="160781"/>
                </a:xfrm>
                <a:custGeom>
                  <a:avLst/>
                  <a:gdLst/>
                  <a:ahLst/>
                  <a:cxnLst/>
                  <a:rect l="l" t="t" r="r" b="b"/>
                  <a:pathLst>
                    <a:path w="162687" h="160781" extrusionOk="0">
                      <a:moveTo>
                        <a:pt x="162687" y="80391"/>
                      </a:moveTo>
                      <a:cubicBezTo>
                        <a:pt x="162687" y="124790"/>
                        <a:pt x="126268" y="160782"/>
                        <a:pt x="81343" y="160782"/>
                      </a:cubicBezTo>
                      <a:cubicBezTo>
                        <a:pt x="36419" y="160782"/>
                        <a:pt x="0" y="124790"/>
                        <a:pt x="0" y="80391"/>
                      </a:cubicBezTo>
                      <a:cubicBezTo>
                        <a:pt x="0" y="35992"/>
                        <a:pt x="36419" y="0"/>
                        <a:pt x="81343" y="0"/>
                      </a:cubicBezTo>
                      <a:cubicBezTo>
                        <a:pt x="126268" y="0"/>
                        <a:pt x="162687" y="35992"/>
                        <a:pt x="162687" y="80391"/>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9"/>
                <p:cNvSpPr/>
                <p:nvPr/>
              </p:nvSpPr>
              <p:spPr>
                <a:xfrm>
                  <a:off x="6263925" y="2915316"/>
                  <a:ext cx="162687" cy="160781"/>
                </a:xfrm>
                <a:custGeom>
                  <a:avLst/>
                  <a:gdLst/>
                  <a:ahLst/>
                  <a:cxnLst/>
                  <a:rect l="l" t="t" r="r" b="b"/>
                  <a:pathLst>
                    <a:path w="162687" h="160781" extrusionOk="0">
                      <a:moveTo>
                        <a:pt x="162687" y="80391"/>
                      </a:moveTo>
                      <a:cubicBezTo>
                        <a:pt x="162687" y="124790"/>
                        <a:pt x="126268" y="160782"/>
                        <a:pt x="81343" y="160782"/>
                      </a:cubicBezTo>
                      <a:cubicBezTo>
                        <a:pt x="36418" y="160782"/>
                        <a:pt x="0" y="124790"/>
                        <a:pt x="0" y="80391"/>
                      </a:cubicBezTo>
                      <a:cubicBezTo>
                        <a:pt x="0" y="35992"/>
                        <a:pt x="36418" y="0"/>
                        <a:pt x="81343" y="0"/>
                      </a:cubicBezTo>
                      <a:cubicBezTo>
                        <a:pt x="126268" y="0"/>
                        <a:pt x="162687" y="35992"/>
                        <a:pt x="162687" y="80391"/>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9"/>
                <p:cNvSpPr/>
                <p:nvPr/>
              </p:nvSpPr>
              <p:spPr>
                <a:xfrm>
                  <a:off x="6054661" y="3093910"/>
                  <a:ext cx="49149" cy="124967"/>
                </a:xfrm>
                <a:custGeom>
                  <a:avLst/>
                  <a:gdLst/>
                  <a:ahLst/>
                  <a:cxnLst/>
                  <a:rect l="l" t="t" r="r" b="b"/>
                  <a:pathLst>
                    <a:path w="49149" h="124967" extrusionOk="0">
                      <a:moveTo>
                        <a:pt x="49149" y="62484"/>
                      </a:moveTo>
                      <a:cubicBezTo>
                        <a:pt x="49149" y="96964"/>
                        <a:pt x="38195" y="124968"/>
                        <a:pt x="24575" y="124968"/>
                      </a:cubicBezTo>
                      <a:cubicBezTo>
                        <a:pt x="11049" y="124968"/>
                        <a:pt x="0" y="96964"/>
                        <a:pt x="0" y="62484"/>
                      </a:cubicBezTo>
                      <a:cubicBezTo>
                        <a:pt x="0" y="28003"/>
                        <a:pt x="10954" y="0"/>
                        <a:pt x="24575" y="0"/>
                      </a:cubicBezTo>
                      <a:cubicBezTo>
                        <a:pt x="38195" y="0"/>
                        <a:pt x="49149" y="28003"/>
                        <a:pt x="49149" y="62484"/>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9"/>
                <p:cNvSpPr/>
                <p:nvPr/>
              </p:nvSpPr>
              <p:spPr>
                <a:xfrm>
                  <a:off x="5809488" y="3810857"/>
                  <a:ext cx="348614" cy="206692"/>
                </a:xfrm>
                <a:custGeom>
                  <a:avLst/>
                  <a:gdLst/>
                  <a:ahLst/>
                  <a:cxnLst/>
                  <a:rect l="l" t="t" r="r" b="b"/>
                  <a:pathLst>
                    <a:path w="348614" h="206692" extrusionOk="0">
                      <a:moveTo>
                        <a:pt x="0" y="0"/>
                      </a:moveTo>
                      <a:lnTo>
                        <a:pt x="348615" y="0"/>
                      </a:lnTo>
                      <a:lnTo>
                        <a:pt x="348615" y="206693"/>
                      </a:lnTo>
                      <a:lnTo>
                        <a:pt x="0" y="20669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9"/>
                <p:cNvSpPr/>
                <p:nvPr/>
              </p:nvSpPr>
              <p:spPr>
                <a:xfrm>
                  <a:off x="5941123" y="3711416"/>
                  <a:ext cx="54292" cy="140303"/>
                </a:xfrm>
                <a:custGeom>
                  <a:avLst/>
                  <a:gdLst/>
                  <a:ahLst/>
                  <a:cxnLst/>
                  <a:rect l="l" t="t" r="r" b="b"/>
                  <a:pathLst>
                    <a:path w="54292" h="140303" extrusionOk="0">
                      <a:moveTo>
                        <a:pt x="27146" y="140303"/>
                      </a:moveTo>
                      <a:lnTo>
                        <a:pt x="27146" y="140303"/>
                      </a:lnTo>
                      <a:cubicBezTo>
                        <a:pt x="12192" y="140303"/>
                        <a:pt x="0" y="128206"/>
                        <a:pt x="0" y="113538"/>
                      </a:cubicBezTo>
                      <a:lnTo>
                        <a:pt x="0" y="26765"/>
                      </a:lnTo>
                      <a:cubicBezTo>
                        <a:pt x="0" y="12002"/>
                        <a:pt x="12192" y="0"/>
                        <a:pt x="27146" y="0"/>
                      </a:cubicBezTo>
                      <a:lnTo>
                        <a:pt x="27146" y="0"/>
                      </a:lnTo>
                      <a:cubicBezTo>
                        <a:pt x="42100" y="0"/>
                        <a:pt x="54292" y="12097"/>
                        <a:pt x="54292" y="26765"/>
                      </a:cubicBezTo>
                      <a:lnTo>
                        <a:pt x="54292" y="113538"/>
                      </a:lnTo>
                      <a:cubicBezTo>
                        <a:pt x="54292" y="128206"/>
                        <a:pt x="42100" y="140303"/>
                        <a:pt x="27146" y="14030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8" name="Google Shape;818;p39"/>
                <p:cNvGrpSpPr/>
                <p:nvPr/>
              </p:nvGrpSpPr>
              <p:grpSpPr>
                <a:xfrm>
                  <a:off x="6981539" y="2653539"/>
                  <a:ext cx="1130332" cy="901415"/>
                  <a:chOff x="6981539" y="2653539"/>
                  <a:chExt cx="1130332" cy="901415"/>
                </a:xfrm>
              </p:grpSpPr>
              <p:sp>
                <p:nvSpPr>
                  <p:cNvPr id="819" name="Google Shape;819;p39"/>
                  <p:cNvSpPr/>
                  <p:nvPr/>
                </p:nvSpPr>
                <p:spPr>
                  <a:xfrm>
                    <a:off x="7029804" y="2653539"/>
                    <a:ext cx="1044754" cy="901415"/>
                  </a:xfrm>
                  <a:custGeom>
                    <a:avLst/>
                    <a:gdLst/>
                    <a:ahLst/>
                    <a:cxnLst/>
                    <a:rect l="l" t="t" r="r" b="b"/>
                    <a:pathLst>
                      <a:path w="1044754" h="901415" extrusionOk="0">
                        <a:moveTo>
                          <a:pt x="871849" y="900810"/>
                        </a:moveTo>
                        <a:lnTo>
                          <a:pt x="24982" y="734027"/>
                        </a:lnTo>
                        <a:cubicBezTo>
                          <a:pt x="8218" y="730693"/>
                          <a:pt x="-2736" y="714596"/>
                          <a:pt x="598" y="697927"/>
                        </a:cubicBezTo>
                        <a:lnTo>
                          <a:pt x="136424" y="24700"/>
                        </a:lnTo>
                        <a:cubicBezTo>
                          <a:pt x="139758" y="8127"/>
                          <a:pt x="156141" y="-2732"/>
                          <a:pt x="172905" y="602"/>
                        </a:cubicBezTo>
                        <a:lnTo>
                          <a:pt x="1019773" y="167385"/>
                        </a:lnTo>
                        <a:cubicBezTo>
                          <a:pt x="1036536" y="170718"/>
                          <a:pt x="1047490" y="186816"/>
                          <a:pt x="1044157" y="203484"/>
                        </a:cubicBezTo>
                        <a:lnTo>
                          <a:pt x="908330" y="876711"/>
                        </a:lnTo>
                        <a:cubicBezTo>
                          <a:pt x="904996" y="893380"/>
                          <a:pt x="888709" y="904143"/>
                          <a:pt x="871849" y="90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9"/>
                  <p:cNvSpPr/>
                  <p:nvPr/>
                </p:nvSpPr>
                <p:spPr>
                  <a:xfrm>
                    <a:off x="6981539" y="2656167"/>
                    <a:ext cx="646175" cy="800836"/>
                  </a:xfrm>
                  <a:custGeom>
                    <a:avLst/>
                    <a:gdLst/>
                    <a:ahLst/>
                    <a:cxnLst/>
                    <a:rect l="l" t="t" r="r" b="b"/>
                    <a:pathLst>
                      <a:path w="646175" h="800836" extrusionOk="0">
                        <a:moveTo>
                          <a:pt x="646176" y="33121"/>
                        </a:moveTo>
                        <a:cubicBezTo>
                          <a:pt x="645986" y="33026"/>
                          <a:pt x="645890" y="32931"/>
                          <a:pt x="645700" y="32740"/>
                        </a:cubicBezTo>
                        <a:cubicBezTo>
                          <a:pt x="607886" y="3118"/>
                          <a:pt x="555974" y="-3836"/>
                          <a:pt x="507968" y="1784"/>
                        </a:cubicBezTo>
                        <a:cubicBezTo>
                          <a:pt x="459772" y="7404"/>
                          <a:pt x="413766" y="24358"/>
                          <a:pt x="367189" y="37693"/>
                        </a:cubicBezTo>
                        <a:cubicBezTo>
                          <a:pt x="320516" y="51028"/>
                          <a:pt x="271367" y="60839"/>
                          <a:pt x="223647" y="51981"/>
                        </a:cubicBezTo>
                        <a:cubicBezTo>
                          <a:pt x="186214" y="45028"/>
                          <a:pt x="157924" y="26835"/>
                          <a:pt x="136398" y="260"/>
                        </a:cubicBezTo>
                        <a:lnTo>
                          <a:pt x="0" y="676345"/>
                        </a:lnTo>
                        <a:cubicBezTo>
                          <a:pt x="41720" y="703777"/>
                          <a:pt x="94393" y="712349"/>
                          <a:pt x="145066" y="713397"/>
                        </a:cubicBezTo>
                        <a:cubicBezTo>
                          <a:pt x="193643" y="714445"/>
                          <a:pt x="242126" y="709301"/>
                          <a:pt x="290608" y="714445"/>
                        </a:cubicBezTo>
                        <a:cubicBezTo>
                          <a:pt x="338138" y="719588"/>
                          <a:pt x="384620" y="731494"/>
                          <a:pt x="429958" y="746258"/>
                        </a:cubicBezTo>
                        <a:cubicBezTo>
                          <a:pt x="444055" y="750830"/>
                          <a:pt x="458343" y="755497"/>
                          <a:pt x="470249" y="764165"/>
                        </a:cubicBezTo>
                        <a:cubicBezTo>
                          <a:pt x="482155" y="772833"/>
                          <a:pt x="491585" y="786168"/>
                          <a:pt x="491490" y="800836"/>
                        </a:cubicBezTo>
                        <a:cubicBezTo>
                          <a:pt x="543020" y="544900"/>
                          <a:pt x="594551" y="288963"/>
                          <a:pt x="646176" y="331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9"/>
                  <p:cNvSpPr/>
                  <p:nvPr/>
                </p:nvSpPr>
                <p:spPr>
                  <a:xfrm>
                    <a:off x="7473315" y="2682055"/>
                    <a:ext cx="638556" cy="847532"/>
                  </a:xfrm>
                  <a:custGeom>
                    <a:avLst/>
                    <a:gdLst/>
                    <a:ahLst/>
                    <a:cxnLst/>
                    <a:rect l="l" t="t" r="r" b="b"/>
                    <a:pathLst>
                      <a:path w="638556" h="847532" extrusionOk="0">
                        <a:moveTo>
                          <a:pt x="154972" y="5328"/>
                        </a:moveTo>
                        <a:cubicBezTo>
                          <a:pt x="155162" y="5233"/>
                          <a:pt x="155353" y="5233"/>
                          <a:pt x="155543" y="5137"/>
                        </a:cubicBezTo>
                        <a:cubicBezTo>
                          <a:pt x="202025" y="-7912"/>
                          <a:pt x="252603" y="5328"/>
                          <a:pt x="294799" y="28759"/>
                        </a:cubicBezTo>
                        <a:cubicBezTo>
                          <a:pt x="337090" y="52286"/>
                          <a:pt x="372999" y="85243"/>
                          <a:pt x="410908" y="115246"/>
                        </a:cubicBezTo>
                        <a:cubicBezTo>
                          <a:pt x="448818" y="145250"/>
                          <a:pt x="490442" y="172968"/>
                          <a:pt x="537877" y="182874"/>
                        </a:cubicBezTo>
                        <a:cubicBezTo>
                          <a:pt x="575215" y="190684"/>
                          <a:pt x="608362" y="184588"/>
                          <a:pt x="638556" y="168110"/>
                        </a:cubicBezTo>
                        <a:lnTo>
                          <a:pt x="502158" y="844195"/>
                        </a:lnTo>
                        <a:cubicBezTo>
                          <a:pt x="452914" y="853720"/>
                          <a:pt x="401003" y="841623"/>
                          <a:pt x="353854" y="823525"/>
                        </a:cubicBezTo>
                        <a:cubicBezTo>
                          <a:pt x="308515" y="806095"/>
                          <a:pt x="265843" y="782949"/>
                          <a:pt x="218980" y="769423"/>
                        </a:cubicBezTo>
                        <a:cubicBezTo>
                          <a:pt x="173069" y="756184"/>
                          <a:pt x="125539" y="749611"/>
                          <a:pt x="78010" y="745992"/>
                        </a:cubicBezTo>
                        <a:cubicBezTo>
                          <a:pt x="63246" y="744849"/>
                          <a:pt x="48196" y="743801"/>
                          <a:pt x="33814" y="747230"/>
                        </a:cubicBezTo>
                        <a:cubicBezTo>
                          <a:pt x="19431" y="750659"/>
                          <a:pt x="5620" y="759517"/>
                          <a:pt x="0" y="773043"/>
                        </a:cubicBezTo>
                        <a:cubicBezTo>
                          <a:pt x="51625" y="517106"/>
                          <a:pt x="103346" y="261169"/>
                          <a:pt x="154972" y="53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9"/>
                  <p:cNvSpPr/>
                  <p:nvPr/>
                </p:nvSpPr>
                <p:spPr>
                  <a:xfrm>
                    <a:off x="7665624" y="2945130"/>
                    <a:ext cx="311848" cy="308229"/>
                  </a:xfrm>
                  <a:custGeom>
                    <a:avLst/>
                    <a:gdLst/>
                    <a:ahLst/>
                    <a:cxnLst/>
                    <a:rect l="l" t="t" r="r" b="b"/>
                    <a:pathLst>
                      <a:path w="311848" h="308229" extrusionOk="0">
                        <a:moveTo>
                          <a:pt x="311849" y="154115"/>
                        </a:moveTo>
                        <a:cubicBezTo>
                          <a:pt x="311849" y="239230"/>
                          <a:pt x="242039" y="308229"/>
                          <a:pt x="155924" y="308229"/>
                        </a:cubicBezTo>
                        <a:cubicBezTo>
                          <a:pt x="69810" y="308229"/>
                          <a:pt x="0" y="239230"/>
                          <a:pt x="0" y="154115"/>
                        </a:cubicBezTo>
                        <a:cubicBezTo>
                          <a:pt x="0" y="68999"/>
                          <a:pt x="69810" y="0"/>
                          <a:pt x="155924" y="0"/>
                        </a:cubicBezTo>
                        <a:cubicBezTo>
                          <a:pt x="242039" y="0"/>
                          <a:pt x="311849" y="69000"/>
                          <a:pt x="311849" y="154115"/>
                        </a:cubicBezTo>
                        <a:close/>
                      </a:path>
                    </a:pathLst>
                  </a:custGeom>
                  <a:noFill/>
                  <a:ln w="9525" cap="rnd" cmpd="sng">
                    <a:solidFill>
                      <a:schemeClr val="dk1"/>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9"/>
                  <p:cNvSpPr/>
                  <p:nvPr/>
                </p:nvSpPr>
                <p:spPr>
                  <a:xfrm>
                    <a:off x="7597235" y="2838735"/>
                    <a:ext cx="224313" cy="313372"/>
                  </a:xfrm>
                  <a:custGeom>
                    <a:avLst/>
                    <a:gdLst/>
                    <a:ahLst/>
                    <a:cxnLst/>
                    <a:rect l="l" t="t" r="r" b="b"/>
                    <a:pathLst>
                      <a:path w="224313" h="313372" extrusionOk="0">
                        <a:moveTo>
                          <a:pt x="105728" y="0"/>
                        </a:moveTo>
                        <a:lnTo>
                          <a:pt x="224314" y="260509"/>
                        </a:lnTo>
                        <a:lnTo>
                          <a:pt x="0" y="313372"/>
                        </a:lnTo>
                      </a:path>
                    </a:pathLst>
                  </a:custGeom>
                  <a:noFill/>
                  <a:ln w="9525" cap="rnd" cmpd="sng">
                    <a:solidFill>
                      <a:schemeClr val="dk1"/>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9"/>
                  <p:cNvSpPr txBox="1"/>
                  <p:nvPr/>
                </p:nvSpPr>
                <p:spPr>
                  <a:xfrm rot="663741">
                    <a:off x="7156836" y="2815560"/>
                    <a:ext cx="326772" cy="2463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00">
                        <a:solidFill>
                          <a:schemeClr val="dk1"/>
                        </a:solidFill>
                        <a:latin typeface="Alata"/>
                        <a:ea typeface="Alata"/>
                        <a:cs typeface="Alata"/>
                        <a:sym typeface="Alata"/>
                      </a:rPr>
                      <a:t>31</a:t>
                    </a:r>
                    <a:endParaRPr sz="1000">
                      <a:solidFill>
                        <a:schemeClr val="dk1"/>
                      </a:solidFill>
                      <a:latin typeface="Alata"/>
                      <a:ea typeface="Alata"/>
                      <a:cs typeface="Alata"/>
                      <a:sym typeface="Alata"/>
                    </a:endParaRPr>
                  </a:p>
                </p:txBody>
              </p:sp>
              <p:sp>
                <p:nvSpPr>
                  <p:cNvPr id="825" name="Google Shape;825;p39"/>
                  <p:cNvSpPr/>
                  <p:nvPr/>
                </p:nvSpPr>
                <p:spPr>
                  <a:xfrm>
                    <a:off x="7589276" y="3261329"/>
                    <a:ext cx="333576" cy="84451"/>
                  </a:xfrm>
                  <a:custGeom>
                    <a:avLst/>
                    <a:gdLst/>
                    <a:ahLst/>
                    <a:cxnLst/>
                    <a:rect l="l" t="t" r="r" b="b"/>
                    <a:pathLst>
                      <a:path w="333576" h="84451"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1999" y="81374"/>
                          <a:pt x="325713" y="85469"/>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9"/>
                  <p:cNvSpPr/>
                  <p:nvPr/>
                </p:nvSpPr>
                <p:spPr>
                  <a:xfrm>
                    <a:off x="7575655" y="3318670"/>
                    <a:ext cx="333576" cy="84478"/>
                  </a:xfrm>
                  <a:custGeom>
                    <a:avLst/>
                    <a:gdLst/>
                    <a:ahLst/>
                    <a:cxnLst/>
                    <a:rect l="l" t="t" r="r" b="b"/>
                    <a:pathLst>
                      <a:path w="333576" h="84478"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2094" y="81374"/>
                          <a:pt x="325713" y="85565"/>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9"/>
                  <p:cNvSpPr/>
                  <p:nvPr/>
                </p:nvSpPr>
                <p:spPr>
                  <a:xfrm>
                    <a:off x="7565178" y="3370676"/>
                    <a:ext cx="333576" cy="84448"/>
                  </a:xfrm>
                  <a:custGeom>
                    <a:avLst/>
                    <a:gdLst/>
                    <a:ahLst/>
                    <a:cxnLst/>
                    <a:rect l="l" t="t" r="r" b="b"/>
                    <a:pathLst>
                      <a:path w="333576" h="84448"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2094" y="81278"/>
                          <a:pt x="325713" y="85469"/>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8" name="Google Shape;828;p39"/>
              <p:cNvSpPr txBox="1"/>
              <p:nvPr/>
            </p:nvSpPr>
            <p:spPr>
              <a:xfrm rot="-663741" flipH="1">
                <a:off x="5894101" y="2466583"/>
                <a:ext cx="326772" cy="246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00">
                    <a:solidFill>
                      <a:schemeClr val="dk1"/>
                    </a:solidFill>
                    <a:latin typeface="Alata"/>
                    <a:ea typeface="Alata"/>
                    <a:cs typeface="Alata"/>
                    <a:sym typeface="Alata"/>
                  </a:rPr>
                  <a:t>15</a:t>
                </a:r>
                <a:endParaRPr sz="1000">
                  <a:solidFill>
                    <a:schemeClr val="dk1"/>
                  </a:solidFill>
                  <a:latin typeface="Alata"/>
                  <a:ea typeface="Alata"/>
                  <a:cs typeface="Alata"/>
                  <a:sym typeface="Alata"/>
                </a:endParaRPr>
              </a:p>
            </p:txBody>
          </p:sp>
          <p:cxnSp>
            <p:nvCxnSpPr>
              <p:cNvPr id="829" name="Google Shape;829;p39"/>
              <p:cNvCxnSpPr/>
              <p:nvPr/>
            </p:nvCxnSpPr>
            <p:spPr>
              <a:xfrm rot="10800000" flipH="1">
                <a:off x="5913775" y="2464225"/>
                <a:ext cx="236100" cy="53700"/>
              </a:xfrm>
              <a:prstGeom prst="straightConnector1">
                <a:avLst/>
              </a:prstGeom>
              <a:noFill/>
              <a:ln w="9525" cap="flat" cmpd="sng">
                <a:solidFill>
                  <a:schemeClr val="dk1"/>
                </a:solidFill>
                <a:prstDash val="solid"/>
                <a:round/>
                <a:headEnd type="none" w="med" len="med"/>
                <a:tailEnd type="none" w="med" len="med"/>
              </a:ln>
            </p:spPr>
          </p:cxnSp>
          <p:sp>
            <p:nvSpPr>
              <p:cNvPr id="830" name="Google Shape;830;p39"/>
              <p:cNvSpPr/>
              <p:nvPr/>
            </p:nvSpPr>
            <p:spPr>
              <a:xfrm flipH="1">
                <a:off x="6944658" y="2189582"/>
                <a:ext cx="326740" cy="162844"/>
              </a:xfrm>
              <a:custGeom>
                <a:avLst/>
                <a:gdLst/>
                <a:ahLst/>
                <a:cxnLst/>
                <a:rect l="l" t="t" r="r" b="b"/>
                <a:pathLst>
                  <a:path w="326740" h="162844" extrusionOk="0">
                    <a:moveTo>
                      <a:pt x="2319" y="162844"/>
                    </a:moveTo>
                    <a:lnTo>
                      <a:pt x="326740" y="137984"/>
                    </a:lnTo>
                    <a:cubicBezTo>
                      <a:pt x="326740" y="137984"/>
                      <a:pt x="306071" y="-52706"/>
                      <a:pt x="87853" y="14254"/>
                    </a:cubicBezTo>
                    <a:cubicBezTo>
                      <a:pt x="87853" y="14159"/>
                      <a:pt x="-16731" y="37019"/>
                      <a:pt x="2319" y="162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9"/>
              <p:cNvSpPr/>
              <p:nvPr/>
            </p:nvSpPr>
            <p:spPr>
              <a:xfrm flipH="1">
                <a:off x="6950850" y="2261844"/>
                <a:ext cx="316610" cy="53244"/>
              </a:xfrm>
              <a:custGeom>
                <a:avLst/>
                <a:gdLst/>
                <a:ahLst/>
                <a:cxnLst/>
                <a:rect l="l" t="t" r="r" b="b"/>
                <a:pathLst>
                  <a:path w="316610" h="53244" extrusionOk="0">
                    <a:moveTo>
                      <a:pt x="170497" y="0"/>
                    </a:moveTo>
                    <a:lnTo>
                      <a:pt x="0" y="53245"/>
                    </a:lnTo>
                    <a:lnTo>
                      <a:pt x="316611" y="34100"/>
                    </a:ln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32" name="Google Shape;832;p39"/>
              <p:cNvCxnSpPr/>
              <p:nvPr/>
            </p:nvCxnSpPr>
            <p:spPr>
              <a:xfrm>
                <a:off x="2828925" y="4604000"/>
                <a:ext cx="6381900" cy="0"/>
              </a:xfrm>
              <a:prstGeom prst="straightConnector1">
                <a:avLst/>
              </a:prstGeom>
              <a:noFill/>
              <a:ln w="28575" cap="flat" cmpd="sng">
                <a:solidFill>
                  <a:schemeClr val="dk1"/>
                </a:solidFill>
                <a:prstDash val="solid"/>
                <a:round/>
                <a:headEnd type="none" w="med" len="med"/>
                <a:tailEnd type="none" w="med" len="med"/>
              </a:ln>
            </p:spPr>
          </p:cxnSp>
          <p:sp>
            <p:nvSpPr>
              <p:cNvPr id="833" name="Google Shape;833;p39"/>
              <p:cNvSpPr/>
              <p:nvPr/>
            </p:nvSpPr>
            <p:spPr>
              <a:xfrm flipH="1">
                <a:off x="8533333" y="3903764"/>
                <a:ext cx="619791" cy="101345"/>
              </a:xfrm>
              <a:custGeom>
                <a:avLst/>
                <a:gdLst/>
                <a:ahLst/>
                <a:cxnLst/>
                <a:rect l="l" t="t" r="r" b="b"/>
                <a:pathLst>
                  <a:path w="619791" h="101345" extrusionOk="0">
                    <a:moveTo>
                      <a:pt x="569119" y="101346"/>
                    </a:moveTo>
                    <a:lnTo>
                      <a:pt x="50673" y="101346"/>
                    </a:lnTo>
                    <a:cubicBezTo>
                      <a:pt x="22669" y="101346"/>
                      <a:pt x="0" y="78676"/>
                      <a:pt x="0" y="50673"/>
                    </a:cubicBezTo>
                    <a:lnTo>
                      <a:pt x="0" y="50673"/>
                    </a:lnTo>
                    <a:cubicBezTo>
                      <a:pt x="0" y="22670"/>
                      <a:pt x="22669" y="0"/>
                      <a:pt x="50673" y="0"/>
                    </a:cubicBezTo>
                    <a:lnTo>
                      <a:pt x="569119" y="0"/>
                    </a:lnTo>
                    <a:cubicBezTo>
                      <a:pt x="597122" y="0"/>
                      <a:pt x="619792" y="22670"/>
                      <a:pt x="619792" y="50673"/>
                    </a:cubicBezTo>
                    <a:lnTo>
                      <a:pt x="619792" y="50673"/>
                    </a:lnTo>
                    <a:cubicBezTo>
                      <a:pt x="619792" y="78676"/>
                      <a:pt x="597122" y="101346"/>
                      <a:pt x="569119" y="1013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9"/>
              <p:cNvSpPr/>
              <p:nvPr/>
            </p:nvSpPr>
            <p:spPr>
              <a:xfrm flipH="1">
                <a:off x="6599662" y="1383258"/>
                <a:ext cx="144208" cy="142494"/>
              </a:xfrm>
              <a:custGeom>
                <a:avLst/>
                <a:gdLst/>
                <a:ahLst/>
                <a:cxnLst/>
                <a:rect l="l" t="t" r="r" b="b"/>
                <a:pathLst>
                  <a:path w="144208" h="142494" extrusionOk="0">
                    <a:moveTo>
                      <a:pt x="144208" y="71247"/>
                    </a:moveTo>
                    <a:cubicBezTo>
                      <a:pt x="144208" y="110596"/>
                      <a:pt x="111926" y="142494"/>
                      <a:pt x="72104" y="142494"/>
                    </a:cubicBezTo>
                    <a:cubicBezTo>
                      <a:pt x="32282" y="142494"/>
                      <a:pt x="0" y="110596"/>
                      <a:pt x="0" y="71247"/>
                    </a:cubicBezTo>
                    <a:cubicBezTo>
                      <a:pt x="0" y="31898"/>
                      <a:pt x="32282" y="0"/>
                      <a:pt x="72104" y="0"/>
                    </a:cubicBezTo>
                    <a:cubicBezTo>
                      <a:pt x="111926" y="0"/>
                      <a:pt x="144208" y="31898"/>
                      <a:pt x="144208" y="712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0"/>
          <p:cNvSpPr txBox="1">
            <a:spLocks noGrp="1"/>
          </p:cNvSpPr>
          <p:nvPr>
            <p:ph type="title"/>
          </p:nvPr>
        </p:nvSpPr>
        <p:spPr>
          <a:xfrm>
            <a:off x="332882" y="371606"/>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dirty="0" smtClean="0"/>
              <a:t>Introductio</a:t>
            </a:r>
            <a:r>
              <a:rPr lang="en" b="1" dirty="0"/>
              <a:t>n</a:t>
            </a:r>
            <a:endParaRPr b="1" dirty="0"/>
          </a:p>
        </p:txBody>
      </p:sp>
      <p:sp>
        <p:nvSpPr>
          <p:cNvPr id="840" name="Google Shape;840;p40"/>
          <p:cNvSpPr txBox="1">
            <a:spLocks noGrp="1"/>
          </p:cNvSpPr>
          <p:nvPr>
            <p:ph type="subTitle" idx="1"/>
          </p:nvPr>
        </p:nvSpPr>
        <p:spPr>
          <a:xfrm>
            <a:off x="273652" y="1126414"/>
            <a:ext cx="8496577" cy="1543367"/>
          </a:xfrm>
          <a:prstGeom prst="rect">
            <a:avLst/>
          </a:prstGeom>
        </p:spPr>
        <p:txBody>
          <a:bodyPr spcFirstLastPara="1" wrap="square" lIns="91425" tIns="91425" rIns="91425" bIns="91425" anchor="t" anchorCtr="0">
            <a:noAutofit/>
          </a:bodyPr>
          <a:lstStyle/>
          <a:p>
            <a:pPr marL="0" lvl="0" indent="0" algn="just"/>
            <a:r>
              <a:rPr lang="en-US" sz="1100" dirty="0">
                <a:latin typeface="Lato"/>
              </a:rPr>
              <a:t>Sales management has gained importance to meet increasing competition and </a:t>
            </a:r>
            <a:r>
              <a:rPr lang="en-US" sz="1100" dirty="0" smtClean="0">
                <a:latin typeface="Lato"/>
              </a:rPr>
              <a:t>the need </a:t>
            </a:r>
            <a:r>
              <a:rPr lang="en-US" sz="1100" dirty="0">
                <a:latin typeface="Lato"/>
              </a:rPr>
              <a:t>for improved methods of distribution to reduce cost and to increase profits. </a:t>
            </a:r>
            <a:r>
              <a:rPr lang="en-US" sz="1100" dirty="0" smtClean="0">
                <a:latin typeface="Lato"/>
              </a:rPr>
              <a:t>Sales management </a:t>
            </a:r>
            <a:r>
              <a:rPr lang="en-US" sz="1100" dirty="0">
                <a:latin typeface="Lato"/>
              </a:rPr>
              <a:t>today is the most important function in a commercial and </a:t>
            </a:r>
            <a:r>
              <a:rPr lang="en-US" sz="1100" dirty="0" smtClean="0">
                <a:latin typeface="Lato"/>
              </a:rPr>
              <a:t>business enterprise. </a:t>
            </a:r>
          </a:p>
          <a:p>
            <a:pPr marL="0" lvl="0" indent="0" algn="just"/>
            <a:endParaRPr lang="en-US" sz="1100" dirty="0">
              <a:latin typeface="Lato"/>
            </a:endParaRPr>
          </a:p>
          <a:p>
            <a:pPr marL="0" lvl="0" indent="0" algn="just"/>
            <a:r>
              <a:rPr lang="en-US" sz="1100" u="sng" dirty="0">
                <a:latin typeface="Lato"/>
              </a:rPr>
              <a:t>Aim of this project </a:t>
            </a:r>
          </a:p>
          <a:p>
            <a:pPr marL="0" lvl="0" indent="0" algn="just"/>
            <a:endParaRPr lang="en-US" sz="1100" dirty="0" smtClean="0">
              <a:latin typeface="Lato"/>
            </a:endParaRPr>
          </a:p>
          <a:p>
            <a:pPr marL="0" lvl="0" indent="0" algn="just"/>
            <a:r>
              <a:rPr lang="en-US" sz="1100" dirty="0">
                <a:latin typeface="Lato"/>
              </a:rPr>
              <a:t>T</a:t>
            </a:r>
            <a:r>
              <a:rPr lang="en-US" sz="1100" dirty="0" smtClean="0">
                <a:latin typeface="Lato"/>
              </a:rPr>
              <a:t>o </a:t>
            </a:r>
            <a:r>
              <a:rPr lang="en-US" sz="1100" dirty="0">
                <a:latin typeface="Lato"/>
              </a:rPr>
              <a:t>analyze the sales of the amazon, understand the sales trend, </a:t>
            </a:r>
            <a:r>
              <a:rPr lang="en-US" sz="1100" dirty="0" smtClean="0">
                <a:latin typeface="Lato"/>
              </a:rPr>
              <a:t>find </a:t>
            </a:r>
            <a:r>
              <a:rPr lang="en-US" sz="1100" dirty="0">
                <a:latin typeface="Lato"/>
              </a:rPr>
              <a:t>key metrics and factors and show the meaningful relationships </a:t>
            </a:r>
            <a:r>
              <a:rPr lang="en-US" sz="1100" dirty="0" smtClean="0">
                <a:latin typeface="Lato"/>
              </a:rPr>
              <a:t>between attributes</a:t>
            </a:r>
            <a:r>
              <a:rPr lang="en-US" sz="1100" dirty="0">
                <a:latin typeface="Lato"/>
              </a:rPr>
              <a:t>.</a:t>
            </a:r>
          </a:p>
          <a:p>
            <a:pPr marL="0" lvl="0" indent="0" algn="just"/>
            <a:endParaRPr lang="en-US" sz="1100" dirty="0">
              <a:latin typeface="Lato"/>
            </a:endParaRPr>
          </a:p>
          <a:p>
            <a:pPr marL="0" lvl="0" indent="0" algn="just"/>
            <a:endParaRPr lang="en-US" sz="1100" dirty="0" smtClean="0">
              <a:latin typeface="Lato"/>
            </a:endParaRPr>
          </a:p>
          <a:p>
            <a:pPr marL="0" lvl="0" indent="0" algn="just"/>
            <a:endParaRPr lang="en-US" sz="1100" dirty="0">
              <a:latin typeface="Lato"/>
            </a:endParaRPr>
          </a:p>
          <a:p>
            <a:pPr marL="0" lvl="0" indent="0" algn="just"/>
            <a:endParaRPr lang="en-US" sz="1100" dirty="0" smtClean="0">
              <a:latin typeface="Lato"/>
            </a:endParaRPr>
          </a:p>
          <a:p>
            <a:pPr marL="0" lvl="0" indent="0" algn="just"/>
            <a:endParaRPr lang="en-US" sz="1100" dirty="0">
              <a:latin typeface="Lato"/>
            </a:endParaRPr>
          </a:p>
          <a:p>
            <a:pPr marL="0" lvl="0" indent="0" algn="just"/>
            <a:endParaRPr sz="1100" dirty="0">
              <a:latin typeface="La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9"/>
          <p:cNvSpPr/>
          <p:nvPr/>
        </p:nvSpPr>
        <p:spPr>
          <a:xfrm>
            <a:off x="713225" y="1309051"/>
            <a:ext cx="978600" cy="978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728" name="Google Shape;728;p39"/>
          <p:cNvSpPr txBox="1">
            <a:spLocks noGrp="1"/>
          </p:cNvSpPr>
          <p:nvPr>
            <p:ph type="title" idx="2"/>
          </p:nvPr>
        </p:nvSpPr>
        <p:spPr>
          <a:xfrm>
            <a:off x="713225" y="1340388"/>
            <a:ext cx="9786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1">
                    <a:lumMod val="40000"/>
                    <a:lumOff val="60000"/>
                  </a:schemeClr>
                </a:solidFill>
              </a:rPr>
              <a:t>02</a:t>
            </a:r>
            <a:endParaRPr dirty="0">
              <a:solidFill>
                <a:schemeClr val="accent1">
                  <a:lumMod val="40000"/>
                  <a:lumOff val="60000"/>
                </a:schemeClr>
              </a:solidFill>
            </a:endParaRPr>
          </a:p>
        </p:txBody>
      </p:sp>
      <p:sp>
        <p:nvSpPr>
          <p:cNvPr id="729" name="Google Shape;729;p39"/>
          <p:cNvSpPr txBox="1">
            <a:spLocks noGrp="1"/>
          </p:cNvSpPr>
          <p:nvPr>
            <p:ph type="title"/>
          </p:nvPr>
        </p:nvSpPr>
        <p:spPr>
          <a:xfrm>
            <a:off x="1398563" y="2098462"/>
            <a:ext cx="4726182" cy="1512861"/>
          </a:xfrm>
          <a:prstGeom prst="rect">
            <a:avLst/>
          </a:prstGeom>
        </p:spPr>
        <p:txBody>
          <a:bodyPr spcFirstLastPara="1" wrap="square" lIns="91425" tIns="91425" rIns="91425" bIns="91425" anchor="b" anchorCtr="0">
            <a:noAutofit/>
          </a:bodyPr>
          <a:lstStyle/>
          <a:p>
            <a:pPr lvl="0"/>
            <a:r>
              <a:rPr lang="en-IN" dirty="0"/>
              <a:t>Understanding the data</a:t>
            </a:r>
          </a:p>
        </p:txBody>
      </p:sp>
      <p:sp>
        <p:nvSpPr>
          <p:cNvPr id="730" name="Google Shape;730;p39"/>
          <p:cNvSpPr txBox="1">
            <a:spLocks noGrp="1"/>
          </p:cNvSpPr>
          <p:nvPr>
            <p:ph type="subTitle" idx="1"/>
          </p:nvPr>
        </p:nvSpPr>
        <p:spPr>
          <a:xfrm>
            <a:off x="1430749" y="3466155"/>
            <a:ext cx="4163343" cy="667500"/>
          </a:xfrm>
          <a:prstGeom prst="rect">
            <a:avLst/>
          </a:prstGeom>
        </p:spPr>
        <p:txBody>
          <a:bodyPr spcFirstLastPara="1" wrap="square" lIns="91425" tIns="91425" rIns="91425" bIns="91425" anchor="t" anchorCtr="0">
            <a:noAutofit/>
          </a:bodyPr>
          <a:lstStyle/>
          <a:p>
            <a:pPr marL="0" lvl="0" indent="0"/>
            <a:r>
              <a:rPr lang="en-US" dirty="0"/>
              <a:t>Understanding the data which would be used for data analysis.</a:t>
            </a:r>
          </a:p>
        </p:txBody>
      </p:sp>
      <p:grpSp>
        <p:nvGrpSpPr>
          <p:cNvPr id="731" name="Google Shape;731;p39"/>
          <p:cNvGrpSpPr/>
          <p:nvPr/>
        </p:nvGrpSpPr>
        <p:grpSpPr>
          <a:xfrm>
            <a:off x="4511929" y="747538"/>
            <a:ext cx="4719299" cy="3872981"/>
            <a:chOff x="2828925" y="528572"/>
            <a:chExt cx="6402304" cy="4091948"/>
          </a:xfrm>
        </p:grpSpPr>
        <p:grpSp>
          <p:nvGrpSpPr>
            <p:cNvPr id="732" name="Google Shape;732;p39"/>
            <p:cNvGrpSpPr/>
            <p:nvPr/>
          </p:nvGrpSpPr>
          <p:grpSpPr>
            <a:xfrm>
              <a:off x="4243339" y="1133175"/>
              <a:ext cx="1263529" cy="1299244"/>
              <a:chOff x="4243339" y="1133175"/>
              <a:chExt cx="1263529" cy="1299244"/>
            </a:xfrm>
          </p:grpSpPr>
          <p:sp>
            <p:nvSpPr>
              <p:cNvPr id="733" name="Google Shape;733;p39"/>
              <p:cNvSpPr/>
              <p:nvPr/>
            </p:nvSpPr>
            <p:spPr>
              <a:xfrm>
                <a:off x="4876568" y="1133175"/>
                <a:ext cx="630300" cy="630300"/>
              </a:xfrm>
              <a:prstGeom prst="ellipse">
                <a:avLst/>
              </a:prstGeom>
              <a:solidFill>
                <a:schemeClr val="dk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sp>
            <p:nvSpPr>
              <p:cNvPr id="734" name="Google Shape;734;p39"/>
              <p:cNvSpPr/>
              <p:nvPr/>
            </p:nvSpPr>
            <p:spPr>
              <a:xfrm>
                <a:off x="4492471" y="2001919"/>
                <a:ext cx="430500" cy="4305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sp>
            <p:nvSpPr>
              <p:cNvPr id="735" name="Google Shape;735;p39"/>
              <p:cNvSpPr/>
              <p:nvPr/>
            </p:nvSpPr>
            <p:spPr>
              <a:xfrm>
                <a:off x="4243339" y="1416602"/>
                <a:ext cx="352500" cy="352500"/>
              </a:xfrm>
              <a:prstGeom prst="ellipse">
                <a:avLst/>
              </a:prstGeom>
              <a:no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500">
                    <a:solidFill>
                      <a:schemeClr val="dk1"/>
                    </a:solidFill>
                    <a:latin typeface="Alata"/>
                    <a:ea typeface="Alata"/>
                    <a:cs typeface="Alata"/>
                    <a:sym typeface="Alata"/>
                  </a:rPr>
                  <a:t>7</a:t>
                </a:r>
                <a:endParaRPr sz="2000">
                  <a:solidFill>
                    <a:schemeClr val="dk1"/>
                  </a:solidFill>
                  <a:latin typeface="Alata"/>
                  <a:ea typeface="Alata"/>
                  <a:cs typeface="Alata"/>
                  <a:sym typeface="Alata"/>
                </a:endParaRPr>
              </a:p>
            </p:txBody>
          </p:sp>
        </p:grpSp>
        <p:grpSp>
          <p:nvGrpSpPr>
            <p:cNvPr id="736" name="Google Shape;736;p39"/>
            <p:cNvGrpSpPr/>
            <p:nvPr/>
          </p:nvGrpSpPr>
          <p:grpSpPr>
            <a:xfrm>
              <a:off x="5127209" y="528572"/>
              <a:ext cx="406613" cy="377833"/>
              <a:chOff x="1100897" y="554022"/>
              <a:chExt cx="406613" cy="377833"/>
            </a:xfrm>
          </p:grpSpPr>
          <p:sp>
            <p:nvSpPr>
              <p:cNvPr id="737" name="Google Shape;737;p39"/>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9"/>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9"/>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0" name="Google Shape;740;p39"/>
            <p:cNvGrpSpPr/>
            <p:nvPr/>
          </p:nvGrpSpPr>
          <p:grpSpPr>
            <a:xfrm>
              <a:off x="2828925" y="1058796"/>
              <a:ext cx="6402304" cy="3561724"/>
              <a:chOff x="2828925" y="1058796"/>
              <a:chExt cx="6402304" cy="3561724"/>
            </a:xfrm>
          </p:grpSpPr>
          <p:sp>
            <p:nvSpPr>
              <p:cNvPr id="741" name="Google Shape;741;p39"/>
              <p:cNvSpPr/>
              <p:nvPr/>
            </p:nvSpPr>
            <p:spPr>
              <a:xfrm flipH="1">
                <a:off x="5333190" y="1060921"/>
                <a:ext cx="3671966" cy="3535310"/>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9"/>
              <p:cNvSpPr/>
              <p:nvPr/>
            </p:nvSpPr>
            <p:spPr>
              <a:xfrm rot="1847520" flipH="1">
                <a:off x="6428346" y="1139758"/>
                <a:ext cx="533626" cy="789187"/>
              </a:xfrm>
              <a:custGeom>
                <a:avLst/>
                <a:gdLst/>
                <a:ahLst/>
                <a:cxnLst/>
                <a:rect l="l" t="t" r="r" b="b"/>
                <a:pathLst>
                  <a:path w="533025" h="788298" extrusionOk="0">
                    <a:moveTo>
                      <a:pt x="533026" y="394149"/>
                    </a:moveTo>
                    <a:cubicBezTo>
                      <a:pt x="533026" y="611832"/>
                      <a:pt x="413704" y="788299"/>
                      <a:pt x="266513" y="788299"/>
                    </a:cubicBezTo>
                    <a:cubicBezTo>
                      <a:pt x="119322" y="788299"/>
                      <a:pt x="0" y="611832"/>
                      <a:pt x="0" y="394149"/>
                    </a:cubicBezTo>
                    <a:cubicBezTo>
                      <a:pt x="0" y="176467"/>
                      <a:pt x="119322" y="0"/>
                      <a:pt x="266513" y="0"/>
                    </a:cubicBezTo>
                    <a:cubicBezTo>
                      <a:pt x="413704" y="0"/>
                      <a:pt x="533026" y="176467"/>
                      <a:pt x="533026" y="39414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9"/>
              <p:cNvSpPr/>
              <p:nvPr/>
            </p:nvSpPr>
            <p:spPr>
              <a:xfrm flipH="1">
                <a:off x="5931579" y="1756733"/>
                <a:ext cx="3299650" cy="2187035"/>
              </a:xfrm>
              <a:custGeom>
                <a:avLst/>
                <a:gdLst/>
                <a:ahLst/>
                <a:cxnLst/>
                <a:rect l="l" t="t" r="r" b="b"/>
                <a:pathLst>
                  <a:path w="3299650" h="2187035" extrusionOk="0">
                    <a:moveTo>
                      <a:pt x="0" y="0"/>
                    </a:moveTo>
                    <a:lnTo>
                      <a:pt x="3299651" y="0"/>
                    </a:lnTo>
                    <a:lnTo>
                      <a:pt x="3299651" y="2187035"/>
                    </a:lnTo>
                    <a:lnTo>
                      <a:pt x="0" y="21870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9"/>
              <p:cNvSpPr/>
              <p:nvPr/>
            </p:nvSpPr>
            <p:spPr>
              <a:xfrm flipH="1">
                <a:off x="5931483" y="1756829"/>
                <a:ext cx="2990945" cy="2186939"/>
              </a:xfrm>
              <a:custGeom>
                <a:avLst/>
                <a:gdLst/>
                <a:ahLst/>
                <a:cxnLst/>
                <a:rect l="l" t="t" r="r" b="b"/>
                <a:pathLst>
                  <a:path w="2990945" h="2186939" extrusionOk="0">
                    <a:moveTo>
                      <a:pt x="2588038" y="22479"/>
                    </a:moveTo>
                    <a:cubicBezTo>
                      <a:pt x="2477548" y="175641"/>
                      <a:pt x="2390585" y="376238"/>
                      <a:pt x="2311622" y="578168"/>
                    </a:cubicBezTo>
                    <a:cubicBezTo>
                      <a:pt x="2200561" y="862108"/>
                      <a:pt x="2100644" y="1190053"/>
                      <a:pt x="1925003" y="1369219"/>
                    </a:cubicBezTo>
                    <a:cubicBezTo>
                      <a:pt x="1692497" y="1606296"/>
                      <a:pt x="1407605" y="1553147"/>
                      <a:pt x="1153192" y="1487329"/>
                    </a:cubicBezTo>
                    <a:cubicBezTo>
                      <a:pt x="999172" y="1447514"/>
                      <a:pt x="844010" y="1402937"/>
                      <a:pt x="687705" y="1416653"/>
                    </a:cubicBezTo>
                    <a:cubicBezTo>
                      <a:pt x="556927" y="1428178"/>
                      <a:pt x="425291" y="1483424"/>
                      <a:pt x="309372" y="1591532"/>
                    </a:cubicBezTo>
                    <a:cubicBezTo>
                      <a:pt x="165163" y="1725930"/>
                      <a:pt x="64294" y="1938052"/>
                      <a:pt x="0" y="2186940"/>
                    </a:cubicBezTo>
                    <a:lnTo>
                      <a:pt x="2990945" y="2186940"/>
                    </a:lnTo>
                    <a:lnTo>
                      <a:pt x="2990945" y="0"/>
                    </a:lnTo>
                    <a:lnTo>
                      <a:pt x="2604992" y="0"/>
                    </a:lnTo>
                    <a:cubicBezTo>
                      <a:pt x="2599277" y="7239"/>
                      <a:pt x="2593562" y="14764"/>
                      <a:pt x="2588038" y="22479"/>
                    </a:cubicBezTo>
                    <a:close/>
                  </a:path>
                </a:pathLst>
              </a:custGeom>
              <a:solidFill>
                <a:srgbClr val="211D1D">
                  <a:alpha val="575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9"/>
              <p:cNvSpPr/>
              <p:nvPr/>
            </p:nvSpPr>
            <p:spPr>
              <a:xfrm flipH="1">
                <a:off x="6287909" y="1734445"/>
                <a:ext cx="2497550" cy="387553"/>
              </a:xfrm>
              <a:custGeom>
                <a:avLst/>
                <a:gdLst/>
                <a:ahLst/>
                <a:cxnLst/>
                <a:rect l="l" t="t" r="r" b="b"/>
                <a:pathLst>
                  <a:path w="2497550" h="387553" extrusionOk="0">
                    <a:moveTo>
                      <a:pt x="0" y="0"/>
                    </a:moveTo>
                    <a:cubicBezTo>
                      <a:pt x="50483" y="173736"/>
                      <a:pt x="239649" y="277844"/>
                      <a:pt x="421957" y="293370"/>
                    </a:cubicBezTo>
                    <a:cubicBezTo>
                      <a:pt x="604171" y="308896"/>
                      <a:pt x="784193" y="255746"/>
                      <a:pt x="962025" y="213455"/>
                    </a:cubicBezTo>
                    <a:cubicBezTo>
                      <a:pt x="1139857" y="171260"/>
                      <a:pt x="1329785" y="140018"/>
                      <a:pt x="1503140" y="197834"/>
                    </a:cubicBezTo>
                    <a:cubicBezTo>
                      <a:pt x="1631251" y="240506"/>
                      <a:pt x="1740503" y="328994"/>
                      <a:pt x="1870043" y="367284"/>
                    </a:cubicBezTo>
                    <a:cubicBezTo>
                      <a:pt x="1998345" y="405194"/>
                      <a:pt x="2142077" y="389382"/>
                      <a:pt x="2258759" y="324422"/>
                    </a:cubicBezTo>
                    <a:cubicBezTo>
                      <a:pt x="2375535" y="259461"/>
                      <a:pt x="2463737" y="146399"/>
                      <a:pt x="2497550" y="18288"/>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9"/>
              <p:cNvSpPr/>
              <p:nvPr/>
            </p:nvSpPr>
            <p:spPr>
              <a:xfrm flipH="1">
                <a:off x="5938533" y="3565143"/>
                <a:ext cx="906779" cy="329292"/>
              </a:xfrm>
              <a:custGeom>
                <a:avLst/>
                <a:gdLst/>
                <a:ahLst/>
                <a:cxnLst/>
                <a:rect l="l" t="t" r="r" b="b"/>
                <a:pathLst>
                  <a:path w="906779" h="329292" extrusionOk="0">
                    <a:moveTo>
                      <a:pt x="906780" y="3245"/>
                    </a:moveTo>
                    <a:cubicBezTo>
                      <a:pt x="847249" y="-10471"/>
                      <a:pt x="785241" y="21057"/>
                      <a:pt x="742855" y="64586"/>
                    </a:cubicBezTo>
                    <a:cubicBezTo>
                      <a:pt x="700468" y="108116"/>
                      <a:pt x="672370" y="162980"/>
                      <a:pt x="637508" y="212605"/>
                    </a:cubicBezTo>
                    <a:cubicBezTo>
                      <a:pt x="602647" y="262230"/>
                      <a:pt x="557308" y="309284"/>
                      <a:pt x="498062" y="324143"/>
                    </a:cubicBezTo>
                    <a:cubicBezTo>
                      <a:pt x="412147" y="345764"/>
                      <a:pt x="326612" y="295091"/>
                      <a:pt x="250222" y="250514"/>
                    </a:cubicBezTo>
                    <a:cubicBezTo>
                      <a:pt x="173831" y="205937"/>
                      <a:pt x="79248" y="164789"/>
                      <a:pt x="0" y="204032"/>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9"/>
              <p:cNvSpPr/>
              <p:nvPr/>
            </p:nvSpPr>
            <p:spPr>
              <a:xfrm flipH="1">
                <a:off x="8011172" y="3760354"/>
                <a:ext cx="341471" cy="136646"/>
              </a:xfrm>
              <a:custGeom>
                <a:avLst/>
                <a:gdLst/>
                <a:ahLst/>
                <a:cxnLst/>
                <a:rect l="l" t="t" r="r" b="b"/>
                <a:pathLst>
                  <a:path w="341471" h="136646" extrusionOk="0">
                    <a:moveTo>
                      <a:pt x="341471" y="7487"/>
                    </a:moveTo>
                    <a:cubicBezTo>
                      <a:pt x="215456" y="-20707"/>
                      <a:pt x="74771" y="32538"/>
                      <a:pt x="0" y="136646"/>
                    </a:cubicBezTo>
                  </a:path>
                </a:pathLst>
              </a:custGeom>
              <a:noFill/>
              <a:ln w="15350" cap="rnd" cmpd="sng">
                <a:solidFill>
                  <a:srgbClr val="68B7C7"/>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9"/>
              <p:cNvSpPr/>
              <p:nvPr/>
            </p:nvSpPr>
            <p:spPr>
              <a:xfrm flipH="1">
                <a:off x="8514283" y="2376620"/>
                <a:ext cx="167449" cy="165449"/>
              </a:xfrm>
              <a:custGeom>
                <a:avLst/>
                <a:gdLst/>
                <a:ahLst/>
                <a:cxnLst/>
                <a:rect l="l" t="t" r="r" b="b"/>
                <a:pathLst>
                  <a:path w="167449" h="165449" extrusionOk="0">
                    <a:moveTo>
                      <a:pt x="83725" y="0"/>
                    </a:moveTo>
                    <a:lnTo>
                      <a:pt x="113348" y="53435"/>
                    </a:lnTo>
                    <a:lnTo>
                      <a:pt x="167450" y="82677"/>
                    </a:lnTo>
                    <a:lnTo>
                      <a:pt x="113348" y="111919"/>
                    </a:lnTo>
                    <a:lnTo>
                      <a:pt x="83725" y="165449"/>
                    </a:lnTo>
                    <a:lnTo>
                      <a:pt x="54197" y="111919"/>
                    </a:lnTo>
                    <a:lnTo>
                      <a:pt x="0" y="82677"/>
                    </a:lnTo>
                    <a:lnTo>
                      <a:pt x="54197" y="534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9"/>
              <p:cNvSpPr/>
              <p:nvPr/>
            </p:nvSpPr>
            <p:spPr>
              <a:xfrm flipH="1">
                <a:off x="8484088" y="2653988"/>
                <a:ext cx="98488" cy="97345"/>
              </a:xfrm>
              <a:custGeom>
                <a:avLst/>
                <a:gdLst/>
                <a:ahLst/>
                <a:cxnLst/>
                <a:rect l="l" t="t" r="r" b="b"/>
                <a:pathLst>
                  <a:path w="98488" h="97345" extrusionOk="0">
                    <a:moveTo>
                      <a:pt x="49244" y="0"/>
                    </a:moveTo>
                    <a:lnTo>
                      <a:pt x="66675" y="31528"/>
                    </a:lnTo>
                    <a:lnTo>
                      <a:pt x="98488" y="48673"/>
                    </a:lnTo>
                    <a:lnTo>
                      <a:pt x="66675" y="65913"/>
                    </a:lnTo>
                    <a:lnTo>
                      <a:pt x="49244" y="97346"/>
                    </a:lnTo>
                    <a:lnTo>
                      <a:pt x="31813" y="65913"/>
                    </a:lnTo>
                    <a:lnTo>
                      <a:pt x="0" y="48673"/>
                    </a:lnTo>
                    <a:lnTo>
                      <a:pt x="31813" y="31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9"/>
              <p:cNvSpPr/>
              <p:nvPr/>
            </p:nvSpPr>
            <p:spPr>
              <a:xfrm flipH="1">
                <a:off x="7049343" y="2231395"/>
                <a:ext cx="1109096" cy="766234"/>
              </a:xfrm>
              <a:custGeom>
                <a:avLst/>
                <a:gdLst/>
                <a:ahLst/>
                <a:cxnLst/>
                <a:rect l="l" t="t" r="r" b="b"/>
                <a:pathLst>
                  <a:path w="1109096" h="766234" extrusionOk="0">
                    <a:moveTo>
                      <a:pt x="995754" y="4351"/>
                    </a:moveTo>
                    <a:cubicBezTo>
                      <a:pt x="953558" y="3208"/>
                      <a:pt x="917935" y="39308"/>
                      <a:pt x="905648" y="79122"/>
                    </a:cubicBezTo>
                    <a:cubicBezTo>
                      <a:pt x="893361" y="118937"/>
                      <a:pt x="899075" y="161799"/>
                      <a:pt x="904981" y="203042"/>
                    </a:cubicBezTo>
                    <a:cubicBezTo>
                      <a:pt x="874120" y="159227"/>
                      <a:pt x="807636" y="144750"/>
                      <a:pt x="760963" y="171705"/>
                    </a:cubicBezTo>
                    <a:cubicBezTo>
                      <a:pt x="714386" y="198661"/>
                      <a:pt x="694478" y="263050"/>
                      <a:pt x="718100" y="311056"/>
                    </a:cubicBezTo>
                    <a:cubicBezTo>
                      <a:pt x="679429" y="290006"/>
                      <a:pt x="638948" y="270480"/>
                      <a:pt x="595228" y="264384"/>
                    </a:cubicBezTo>
                    <a:cubicBezTo>
                      <a:pt x="551508" y="258288"/>
                      <a:pt x="503693" y="267431"/>
                      <a:pt x="471879" y="297721"/>
                    </a:cubicBezTo>
                    <a:cubicBezTo>
                      <a:pt x="440066" y="327915"/>
                      <a:pt x="429969" y="381446"/>
                      <a:pt x="456353" y="416402"/>
                    </a:cubicBezTo>
                    <a:cubicBezTo>
                      <a:pt x="372819" y="343631"/>
                      <a:pt x="252328" y="339155"/>
                      <a:pt x="145457" y="370206"/>
                    </a:cubicBezTo>
                    <a:cubicBezTo>
                      <a:pt x="120407" y="377445"/>
                      <a:pt x="96023" y="387827"/>
                      <a:pt x="75068" y="403258"/>
                    </a:cubicBezTo>
                    <a:cubicBezTo>
                      <a:pt x="56399" y="417069"/>
                      <a:pt x="40873" y="434691"/>
                      <a:pt x="28681" y="454312"/>
                    </a:cubicBezTo>
                    <a:cubicBezTo>
                      <a:pt x="-24373" y="539942"/>
                      <a:pt x="-1609" y="663481"/>
                      <a:pt x="78687" y="725108"/>
                    </a:cubicBezTo>
                    <a:cubicBezTo>
                      <a:pt x="158888" y="786734"/>
                      <a:pt x="285665" y="778067"/>
                      <a:pt x="356532" y="706058"/>
                    </a:cubicBezTo>
                    <a:cubicBezTo>
                      <a:pt x="354245" y="717202"/>
                      <a:pt x="359865" y="723679"/>
                      <a:pt x="369200" y="730346"/>
                    </a:cubicBezTo>
                    <a:cubicBezTo>
                      <a:pt x="378534" y="737014"/>
                      <a:pt x="390250" y="739395"/>
                      <a:pt x="401775" y="739967"/>
                    </a:cubicBezTo>
                    <a:cubicBezTo>
                      <a:pt x="451972" y="742539"/>
                      <a:pt x="502169" y="710439"/>
                      <a:pt x="520266" y="664052"/>
                    </a:cubicBezTo>
                    <a:cubicBezTo>
                      <a:pt x="537030" y="701295"/>
                      <a:pt x="569796" y="722822"/>
                      <a:pt x="611135" y="723012"/>
                    </a:cubicBezTo>
                    <a:cubicBezTo>
                      <a:pt x="652378" y="723203"/>
                      <a:pt x="692669" y="697771"/>
                      <a:pt x="709814" y="660623"/>
                    </a:cubicBezTo>
                    <a:cubicBezTo>
                      <a:pt x="719148" y="709106"/>
                      <a:pt x="768011" y="743491"/>
                      <a:pt x="817827" y="748444"/>
                    </a:cubicBezTo>
                    <a:cubicBezTo>
                      <a:pt x="867548" y="753302"/>
                      <a:pt x="916887" y="733871"/>
                      <a:pt x="958797" y="707010"/>
                    </a:cubicBezTo>
                    <a:cubicBezTo>
                      <a:pt x="1004136" y="678054"/>
                      <a:pt x="1046618" y="632620"/>
                      <a:pt x="1043475" y="579375"/>
                    </a:cubicBezTo>
                    <a:cubicBezTo>
                      <a:pt x="1041474" y="545371"/>
                      <a:pt x="1021091" y="515367"/>
                      <a:pt x="999660" y="488697"/>
                    </a:cubicBezTo>
                    <a:cubicBezTo>
                      <a:pt x="1049856" y="463932"/>
                      <a:pt x="1087194" y="417831"/>
                      <a:pt x="1100339" y="363920"/>
                    </a:cubicBezTo>
                    <a:cubicBezTo>
                      <a:pt x="1113483" y="310008"/>
                      <a:pt x="1109673" y="253620"/>
                      <a:pt x="1102911" y="198566"/>
                    </a:cubicBezTo>
                    <a:cubicBezTo>
                      <a:pt x="1098720" y="164180"/>
                      <a:pt x="1093386" y="129986"/>
                      <a:pt x="1087004" y="95981"/>
                    </a:cubicBezTo>
                    <a:cubicBezTo>
                      <a:pt x="1082622" y="72741"/>
                      <a:pt x="1077193" y="48452"/>
                      <a:pt x="1061667" y="30450"/>
                    </a:cubicBezTo>
                    <a:cubicBezTo>
                      <a:pt x="1046142" y="12447"/>
                      <a:pt x="1015185" y="-9460"/>
                      <a:pt x="995754" y="4351"/>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9"/>
              <p:cNvSpPr/>
              <p:nvPr/>
            </p:nvSpPr>
            <p:spPr>
              <a:xfrm flipH="1">
                <a:off x="6045201" y="2216821"/>
                <a:ext cx="1109097" cy="766234"/>
              </a:xfrm>
              <a:custGeom>
                <a:avLst/>
                <a:gdLst/>
                <a:ahLst/>
                <a:cxnLst/>
                <a:rect l="l" t="t" r="r" b="b"/>
                <a:pathLst>
                  <a:path w="1109097" h="766234" extrusionOk="0">
                    <a:moveTo>
                      <a:pt x="113343" y="4351"/>
                    </a:moveTo>
                    <a:cubicBezTo>
                      <a:pt x="155538" y="3208"/>
                      <a:pt x="191162" y="39308"/>
                      <a:pt x="203449" y="79122"/>
                    </a:cubicBezTo>
                    <a:cubicBezTo>
                      <a:pt x="215737" y="118937"/>
                      <a:pt x="210022" y="161799"/>
                      <a:pt x="204116" y="203042"/>
                    </a:cubicBezTo>
                    <a:cubicBezTo>
                      <a:pt x="234977" y="159227"/>
                      <a:pt x="301462" y="144750"/>
                      <a:pt x="348134" y="171705"/>
                    </a:cubicBezTo>
                    <a:cubicBezTo>
                      <a:pt x="394711" y="198661"/>
                      <a:pt x="414619" y="263050"/>
                      <a:pt x="390997" y="311056"/>
                    </a:cubicBezTo>
                    <a:cubicBezTo>
                      <a:pt x="429668" y="290006"/>
                      <a:pt x="470149" y="270480"/>
                      <a:pt x="513869" y="264384"/>
                    </a:cubicBezTo>
                    <a:cubicBezTo>
                      <a:pt x="557589" y="258288"/>
                      <a:pt x="605404" y="267527"/>
                      <a:pt x="637218" y="297721"/>
                    </a:cubicBezTo>
                    <a:cubicBezTo>
                      <a:pt x="669031" y="327915"/>
                      <a:pt x="679128" y="381446"/>
                      <a:pt x="652744" y="416402"/>
                    </a:cubicBezTo>
                    <a:cubicBezTo>
                      <a:pt x="736278" y="343631"/>
                      <a:pt x="856769" y="339155"/>
                      <a:pt x="963639" y="370206"/>
                    </a:cubicBezTo>
                    <a:cubicBezTo>
                      <a:pt x="988690" y="377445"/>
                      <a:pt x="1013074" y="387827"/>
                      <a:pt x="1034029" y="403258"/>
                    </a:cubicBezTo>
                    <a:cubicBezTo>
                      <a:pt x="1052698" y="417069"/>
                      <a:pt x="1068224" y="434690"/>
                      <a:pt x="1080416" y="454312"/>
                    </a:cubicBezTo>
                    <a:cubicBezTo>
                      <a:pt x="1133470" y="539942"/>
                      <a:pt x="1110706" y="663481"/>
                      <a:pt x="1030410" y="725108"/>
                    </a:cubicBezTo>
                    <a:cubicBezTo>
                      <a:pt x="950209" y="786734"/>
                      <a:pt x="823431" y="778067"/>
                      <a:pt x="752565" y="706058"/>
                    </a:cubicBezTo>
                    <a:cubicBezTo>
                      <a:pt x="754852" y="717202"/>
                      <a:pt x="749232" y="723679"/>
                      <a:pt x="739897" y="730346"/>
                    </a:cubicBezTo>
                    <a:cubicBezTo>
                      <a:pt x="730563" y="737014"/>
                      <a:pt x="718847" y="739395"/>
                      <a:pt x="707322" y="739967"/>
                    </a:cubicBezTo>
                    <a:cubicBezTo>
                      <a:pt x="657125" y="742538"/>
                      <a:pt x="606928" y="710439"/>
                      <a:pt x="588831" y="664052"/>
                    </a:cubicBezTo>
                    <a:cubicBezTo>
                      <a:pt x="572067" y="701295"/>
                      <a:pt x="539301" y="722822"/>
                      <a:pt x="497962" y="723012"/>
                    </a:cubicBezTo>
                    <a:cubicBezTo>
                      <a:pt x="456719" y="723203"/>
                      <a:pt x="416428" y="697771"/>
                      <a:pt x="399283" y="660623"/>
                    </a:cubicBezTo>
                    <a:cubicBezTo>
                      <a:pt x="389949" y="709106"/>
                      <a:pt x="341086" y="743491"/>
                      <a:pt x="291270" y="748444"/>
                    </a:cubicBezTo>
                    <a:cubicBezTo>
                      <a:pt x="241549" y="753302"/>
                      <a:pt x="192210" y="733871"/>
                      <a:pt x="150300" y="707010"/>
                    </a:cubicBezTo>
                    <a:cubicBezTo>
                      <a:pt x="104961" y="678054"/>
                      <a:pt x="62479" y="632620"/>
                      <a:pt x="65622" y="579375"/>
                    </a:cubicBezTo>
                    <a:cubicBezTo>
                      <a:pt x="67623" y="545371"/>
                      <a:pt x="88006" y="515367"/>
                      <a:pt x="109438" y="488697"/>
                    </a:cubicBezTo>
                    <a:cubicBezTo>
                      <a:pt x="59241" y="463932"/>
                      <a:pt x="21903" y="417831"/>
                      <a:pt x="8758" y="363920"/>
                    </a:cubicBezTo>
                    <a:cubicBezTo>
                      <a:pt x="-4386" y="310008"/>
                      <a:pt x="-576" y="253620"/>
                      <a:pt x="6187" y="198566"/>
                    </a:cubicBezTo>
                    <a:cubicBezTo>
                      <a:pt x="10378" y="164180"/>
                      <a:pt x="15712" y="129986"/>
                      <a:pt x="22093" y="95981"/>
                    </a:cubicBezTo>
                    <a:cubicBezTo>
                      <a:pt x="26475" y="72740"/>
                      <a:pt x="31904" y="48452"/>
                      <a:pt x="47430" y="30450"/>
                    </a:cubicBezTo>
                    <a:cubicBezTo>
                      <a:pt x="63241" y="12447"/>
                      <a:pt x="93912" y="-9460"/>
                      <a:pt x="113343" y="4351"/>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9"/>
              <p:cNvSpPr/>
              <p:nvPr/>
            </p:nvSpPr>
            <p:spPr>
              <a:xfrm flipH="1">
                <a:off x="8796841" y="2058200"/>
                <a:ext cx="429911" cy="1431988"/>
              </a:xfrm>
              <a:custGeom>
                <a:avLst/>
                <a:gdLst/>
                <a:ahLst/>
                <a:cxnLst/>
                <a:rect l="l" t="t" r="r" b="b"/>
                <a:pathLst>
                  <a:path w="429911" h="1431988" extrusionOk="0">
                    <a:moveTo>
                      <a:pt x="0" y="0"/>
                    </a:moveTo>
                    <a:cubicBezTo>
                      <a:pt x="314801" y="194977"/>
                      <a:pt x="486918" y="591693"/>
                      <a:pt x="412814" y="951452"/>
                    </a:cubicBezTo>
                    <a:cubicBezTo>
                      <a:pt x="397954" y="1023842"/>
                      <a:pt x="373856" y="1094708"/>
                      <a:pt x="337471" y="1159193"/>
                    </a:cubicBezTo>
                    <a:cubicBezTo>
                      <a:pt x="265938" y="1285970"/>
                      <a:pt x="145637" y="1385030"/>
                      <a:pt x="6667" y="1431989"/>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9"/>
              <p:cNvSpPr/>
              <p:nvPr/>
            </p:nvSpPr>
            <p:spPr>
              <a:xfrm flipH="1">
                <a:off x="7039908" y="2580170"/>
                <a:ext cx="62007" cy="21099"/>
              </a:xfrm>
              <a:custGeom>
                <a:avLst/>
                <a:gdLst/>
                <a:ahLst/>
                <a:cxnLst/>
                <a:rect l="l" t="t" r="r" b="b"/>
                <a:pathLst>
                  <a:path w="62007" h="21099" extrusionOk="0">
                    <a:moveTo>
                      <a:pt x="0" y="0"/>
                    </a:moveTo>
                    <a:cubicBezTo>
                      <a:pt x="5810" y="11621"/>
                      <a:pt x="17907" y="20383"/>
                      <a:pt x="31051" y="21050"/>
                    </a:cubicBezTo>
                    <a:cubicBezTo>
                      <a:pt x="44196" y="21812"/>
                      <a:pt x="57721" y="13716"/>
                      <a:pt x="62008" y="1429"/>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9"/>
              <p:cNvSpPr/>
              <p:nvPr/>
            </p:nvSpPr>
            <p:spPr>
              <a:xfrm flipH="1">
                <a:off x="6954592" y="2236991"/>
                <a:ext cx="284390" cy="181158"/>
              </a:xfrm>
              <a:custGeom>
                <a:avLst/>
                <a:gdLst/>
                <a:ahLst/>
                <a:cxnLst/>
                <a:rect l="l" t="t" r="r" b="b"/>
                <a:pathLst>
                  <a:path w="284390" h="181158" extrusionOk="0">
                    <a:moveTo>
                      <a:pt x="127256" y="14090"/>
                    </a:moveTo>
                    <a:cubicBezTo>
                      <a:pt x="130018" y="16757"/>
                      <a:pt x="131638" y="21614"/>
                      <a:pt x="132971" y="29996"/>
                    </a:cubicBezTo>
                    <a:cubicBezTo>
                      <a:pt x="135257" y="44474"/>
                      <a:pt x="131161" y="64477"/>
                      <a:pt x="118779" y="73716"/>
                    </a:cubicBezTo>
                    <a:cubicBezTo>
                      <a:pt x="104682" y="84289"/>
                      <a:pt x="84679" y="79431"/>
                      <a:pt x="67153" y="81717"/>
                    </a:cubicBezTo>
                    <a:cubicBezTo>
                      <a:pt x="48961" y="84098"/>
                      <a:pt x="30387" y="98767"/>
                      <a:pt x="32197" y="116769"/>
                    </a:cubicBezTo>
                    <a:cubicBezTo>
                      <a:pt x="32673" y="121627"/>
                      <a:pt x="34578" y="126294"/>
                      <a:pt x="34578" y="131152"/>
                    </a:cubicBezTo>
                    <a:cubicBezTo>
                      <a:pt x="34578" y="150488"/>
                      <a:pt x="6574" y="161918"/>
                      <a:pt x="8384" y="181158"/>
                    </a:cubicBezTo>
                    <a:cubicBezTo>
                      <a:pt x="-6475" y="143439"/>
                      <a:pt x="-1331" y="98672"/>
                      <a:pt x="21814" y="65239"/>
                    </a:cubicBezTo>
                    <a:cubicBezTo>
                      <a:pt x="39340" y="39902"/>
                      <a:pt x="78393" y="8565"/>
                      <a:pt x="112111" y="12280"/>
                    </a:cubicBezTo>
                    <a:cubicBezTo>
                      <a:pt x="147068" y="16185"/>
                      <a:pt x="141924" y="61334"/>
                      <a:pt x="173262" y="73907"/>
                    </a:cubicBezTo>
                    <a:cubicBezTo>
                      <a:pt x="187264" y="79526"/>
                      <a:pt x="203170" y="77050"/>
                      <a:pt x="217553" y="72954"/>
                    </a:cubicBezTo>
                    <a:cubicBezTo>
                      <a:pt x="223078" y="71335"/>
                      <a:pt x="228983" y="69525"/>
                      <a:pt x="234412" y="71335"/>
                    </a:cubicBezTo>
                    <a:cubicBezTo>
                      <a:pt x="240889" y="73430"/>
                      <a:pt x="244795" y="80193"/>
                      <a:pt x="246699" y="86670"/>
                    </a:cubicBezTo>
                    <a:cubicBezTo>
                      <a:pt x="248605" y="93147"/>
                      <a:pt x="249366" y="100100"/>
                      <a:pt x="252510" y="106101"/>
                    </a:cubicBezTo>
                    <a:cubicBezTo>
                      <a:pt x="258511" y="117436"/>
                      <a:pt x="271750" y="122770"/>
                      <a:pt x="283942" y="127151"/>
                    </a:cubicBezTo>
                    <a:cubicBezTo>
                      <a:pt x="285847" y="110102"/>
                      <a:pt x="281466" y="92861"/>
                      <a:pt x="274894" y="76955"/>
                    </a:cubicBezTo>
                    <a:cubicBezTo>
                      <a:pt x="270322" y="66096"/>
                      <a:pt x="264702" y="55523"/>
                      <a:pt x="256891" y="46665"/>
                    </a:cubicBezTo>
                    <a:cubicBezTo>
                      <a:pt x="248605" y="37140"/>
                      <a:pt x="238032" y="29806"/>
                      <a:pt x="227364" y="22948"/>
                    </a:cubicBezTo>
                    <a:cubicBezTo>
                      <a:pt x="213267" y="13994"/>
                      <a:pt x="198313" y="5803"/>
                      <a:pt x="181930" y="1993"/>
                    </a:cubicBezTo>
                    <a:cubicBezTo>
                      <a:pt x="165547" y="-1722"/>
                      <a:pt x="147449" y="-579"/>
                      <a:pt x="133257" y="8279"/>
                    </a:cubicBezTo>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9"/>
              <p:cNvSpPr/>
              <p:nvPr/>
            </p:nvSpPr>
            <p:spPr>
              <a:xfrm flipH="1">
                <a:off x="7096669" y="2202613"/>
                <a:ext cx="172450" cy="245444"/>
              </a:xfrm>
              <a:custGeom>
                <a:avLst/>
                <a:gdLst/>
                <a:ahLst/>
                <a:cxnLst/>
                <a:rect l="l" t="t" r="r" b="b"/>
                <a:pathLst>
                  <a:path w="172450" h="245444" extrusionOk="0">
                    <a:moveTo>
                      <a:pt x="168823" y="45420"/>
                    </a:moveTo>
                    <a:cubicBezTo>
                      <a:pt x="160060" y="24750"/>
                      <a:pt x="139771" y="10749"/>
                      <a:pt x="118245" y="3891"/>
                    </a:cubicBezTo>
                    <a:cubicBezTo>
                      <a:pt x="107672" y="557"/>
                      <a:pt x="96337" y="-1348"/>
                      <a:pt x="85574" y="1128"/>
                    </a:cubicBezTo>
                    <a:cubicBezTo>
                      <a:pt x="75097" y="3605"/>
                      <a:pt x="66048" y="10082"/>
                      <a:pt x="57285" y="16368"/>
                    </a:cubicBezTo>
                    <a:cubicBezTo>
                      <a:pt x="43188" y="26560"/>
                      <a:pt x="28900" y="36942"/>
                      <a:pt x="19185" y="51325"/>
                    </a:cubicBezTo>
                    <a:cubicBezTo>
                      <a:pt x="7183" y="69137"/>
                      <a:pt x="3469" y="91140"/>
                      <a:pt x="1659" y="112476"/>
                    </a:cubicBezTo>
                    <a:cubicBezTo>
                      <a:pt x="-2151" y="156862"/>
                      <a:pt x="611" y="201820"/>
                      <a:pt x="9850" y="245445"/>
                    </a:cubicBezTo>
                    <a:cubicBezTo>
                      <a:pt x="17375" y="244302"/>
                      <a:pt x="19947" y="234967"/>
                      <a:pt x="20899" y="227442"/>
                    </a:cubicBezTo>
                    <a:cubicBezTo>
                      <a:pt x="24138" y="203439"/>
                      <a:pt x="28900" y="179722"/>
                      <a:pt x="35377" y="156386"/>
                    </a:cubicBezTo>
                    <a:cubicBezTo>
                      <a:pt x="43378" y="127430"/>
                      <a:pt x="57856" y="95235"/>
                      <a:pt x="87193" y="87615"/>
                    </a:cubicBezTo>
                    <a:cubicBezTo>
                      <a:pt x="112339" y="81043"/>
                      <a:pt x="130437" y="105808"/>
                      <a:pt x="151297" y="102189"/>
                    </a:cubicBezTo>
                    <a:cubicBezTo>
                      <a:pt x="174157" y="98379"/>
                      <a:pt x="175776" y="61707"/>
                      <a:pt x="168823" y="45420"/>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9"/>
              <p:cNvSpPr/>
              <p:nvPr/>
            </p:nvSpPr>
            <p:spPr>
              <a:xfrm flipH="1">
                <a:off x="7057046" y="3293878"/>
                <a:ext cx="82112" cy="208121"/>
              </a:xfrm>
              <a:custGeom>
                <a:avLst/>
                <a:gdLst/>
                <a:ahLst/>
                <a:cxnLst/>
                <a:rect l="l" t="t" r="r" b="b"/>
                <a:pathLst>
                  <a:path w="82112" h="208121" extrusionOk="0">
                    <a:moveTo>
                      <a:pt x="80677" y="0"/>
                    </a:moveTo>
                    <a:cubicBezTo>
                      <a:pt x="89345" y="76676"/>
                      <a:pt x="58293" y="156686"/>
                      <a:pt x="0" y="208121"/>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9"/>
              <p:cNvSpPr/>
              <p:nvPr/>
            </p:nvSpPr>
            <p:spPr>
              <a:xfrm flipH="1">
                <a:off x="7247755" y="2189478"/>
                <a:ext cx="446044" cy="959619"/>
              </a:xfrm>
              <a:custGeom>
                <a:avLst/>
                <a:gdLst/>
                <a:ahLst/>
                <a:cxnLst/>
                <a:rect l="l" t="t" r="r" b="b"/>
                <a:pathLst>
                  <a:path w="446044" h="959619" extrusionOk="0">
                    <a:moveTo>
                      <a:pt x="213836" y="13501"/>
                    </a:moveTo>
                    <a:cubicBezTo>
                      <a:pt x="176213" y="1785"/>
                      <a:pt x="135446" y="-5549"/>
                      <a:pt x="97631" y="5310"/>
                    </a:cubicBezTo>
                    <a:cubicBezTo>
                      <a:pt x="59817" y="16168"/>
                      <a:pt x="26384" y="49791"/>
                      <a:pt x="27051" y="88749"/>
                    </a:cubicBezTo>
                    <a:cubicBezTo>
                      <a:pt x="27527" y="113418"/>
                      <a:pt x="41434" y="136564"/>
                      <a:pt x="60484" y="152661"/>
                    </a:cubicBezTo>
                    <a:cubicBezTo>
                      <a:pt x="79534" y="168663"/>
                      <a:pt x="103251" y="178284"/>
                      <a:pt x="127349" y="184951"/>
                    </a:cubicBezTo>
                    <a:cubicBezTo>
                      <a:pt x="194310" y="203620"/>
                      <a:pt x="267081" y="201239"/>
                      <a:pt x="332708" y="178188"/>
                    </a:cubicBezTo>
                    <a:cubicBezTo>
                      <a:pt x="271558" y="185904"/>
                      <a:pt x="226028" y="237910"/>
                      <a:pt x="196787" y="291536"/>
                    </a:cubicBezTo>
                    <a:cubicBezTo>
                      <a:pt x="167640" y="345162"/>
                      <a:pt x="148019" y="404788"/>
                      <a:pt x="108109" y="451175"/>
                    </a:cubicBezTo>
                    <a:cubicBezTo>
                      <a:pt x="78486" y="485560"/>
                      <a:pt x="39338" y="510516"/>
                      <a:pt x="0" y="533471"/>
                    </a:cubicBezTo>
                    <a:cubicBezTo>
                      <a:pt x="41053" y="539853"/>
                      <a:pt x="83820" y="546139"/>
                      <a:pt x="123539" y="533852"/>
                    </a:cubicBezTo>
                    <a:cubicBezTo>
                      <a:pt x="193358" y="512230"/>
                      <a:pt x="232505" y="441650"/>
                      <a:pt x="281273" y="387738"/>
                    </a:cubicBezTo>
                    <a:cubicBezTo>
                      <a:pt x="228124" y="454604"/>
                      <a:pt x="195167" y="536995"/>
                      <a:pt x="187738" y="621768"/>
                    </a:cubicBezTo>
                    <a:cubicBezTo>
                      <a:pt x="183261" y="673012"/>
                      <a:pt x="187833" y="724638"/>
                      <a:pt x="184880" y="775977"/>
                    </a:cubicBezTo>
                    <a:cubicBezTo>
                      <a:pt x="181166" y="840367"/>
                      <a:pt x="164878" y="905136"/>
                      <a:pt x="130016" y="959619"/>
                    </a:cubicBezTo>
                    <a:cubicBezTo>
                      <a:pt x="156305" y="950666"/>
                      <a:pt x="176498" y="929806"/>
                      <a:pt x="193834" y="908280"/>
                    </a:cubicBezTo>
                    <a:cubicBezTo>
                      <a:pt x="277273" y="804362"/>
                      <a:pt x="315087" y="672441"/>
                      <a:pt x="345091" y="543186"/>
                    </a:cubicBezTo>
                    <a:cubicBezTo>
                      <a:pt x="366903" y="449365"/>
                      <a:pt x="385667" y="354401"/>
                      <a:pt x="391382" y="258294"/>
                    </a:cubicBezTo>
                    <a:cubicBezTo>
                      <a:pt x="393287" y="226290"/>
                      <a:pt x="433673" y="228099"/>
                      <a:pt x="443675" y="195238"/>
                    </a:cubicBezTo>
                    <a:cubicBezTo>
                      <a:pt x="452723" y="165425"/>
                      <a:pt x="434435" y="147423"/>
                      <a:pt x="412909" y="129230"/>
                    </a:cubicBezTo>
                    <a:cubicBezTo>
                      <a:pt x="352997" y="78747"/>
                      <a:pt x="289465" y="37028"/>
                      <a:pt x="213836" y="135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9"/>
              <p:cNvSpPr/>
              <p:nvPr/>
            </p:nvSpPr>
            <p:spPr>
              <a:xfrm flipH="1">
                <a:off x="7303846" y="2330247"/>
                <a:ext cx="125539" cy="530052"/>
              </a:xfrm>
              <a:custGeom>
                <a:avLst/>
                <a:gdLst/>
                <a:ahLst/>
                <a:cxnLst/>
                <a:rect l="l" t="t" r="r" b="b"/>
                <a:pathLst>
                  <a:path w="125539" h="530052" extrusionOk="0">
                    <a:moveTo>
                      <a:pt x="0" y="530053"/>
                    </a:moveTo>
                    <a:cubicBezTo>
                      <a:pt x="29432" y="387273"/>
                      <a:pt x="72390" y="246970"/>
                      <a:pt x="90297" y="102285"/>
                    </a:cubicBezTo>
                    <a:cubicBezTo>
                      <a:pt x="67818" y="89998"/>
                      <a:pt x="56579" y="60851"/>
                      <a:pt x="64865" y="36848"/>
                    </a:cubicBezTo>
                    <a:cubicBezTo>
                      <a:pt x="73152" y="12845"/>
                      <a:pt x="100203" y="-3252"/>
                      <a:pt x="125539" y="558"/>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9"/>
              <p:cNvSpPr/>
              <p:nvPr/>
            </p:nvSpPr>
            <p:spPr>
              <a:xfrm flipH="1">
                <a:off x="7360865" y="2236984"/>
                <a:ext cx="213204" cy="130787"/>
              </a:xfrm>
              <a:custGeom>
                <a:avLst/>
                <a:gdLst/>
                <a:ahLst/>
                <a:cxnLst/>
                <a:rect l="l" t="t" r="r" b="b"/>
                <a:pathLst>
                  <a:path w="213204" h="130787" extrusionOk="0">
                    <a:moveTo>
                      <a:pt x="37338" y="0"/>
                    </a:moveTo>
                    <a:cubicBezTo>
                      <a:pt x="37338" y="0"/>
                      <a:pt x="220504" y="129826"/>
                      <a:pt x="212979" y="130778"/>
                    </a:cubicBezTo>
                    <a:cubicBezTo>
                      <a:pt x="205454" y="131635"/>
                      <a:pt x="0" y="74867"/>
                      <a:pt x="0" y="74867"/>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9"/>
              <p:cNvSpPr/>
              <p:nvPr/>
            </p:nvSpPr>
            <p:spPr>
              <a:xfrm flipH="1">
                <a:off x="6504131" y="3183102"/>
                <a:ext cx="50763" cy="308419"/>
              </a:xfrm>
              <a:custGeom>
                <a:avLst/>
                <a:gdLst/>
                <a:ahLst/>
                <a:cxnLst/>
                <a:rect l="l" t="t" r="r" b="b"/>
                <a:pathLst>
                  <a:path w="50763" h="308419" extrusionOk="0">
                    <a:moveTo>
                      <a:pt x="36100" y="0"/>
                    </a:moveTo>
                    <a:cubicBezTo>
                      <a:pt x="64484" y="102298"/>
                      <a:pt x="51245" y="215265"/>
                      <a:pt x="0" y="308420"/>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9"/>
              <p:cNvSpPr/>
              <p:nvPr/>
            </p:nvSpPr>
            <p:spPr>
              <a:xfrm flipH="1">
                <a:off x="7574070" y="1476793"/>
                <a:ext cx="137159" cy="135445"/>
              </a:xfrm>
              <a:custGeom>
                <a:avLst/>
                <a:gdLst/>
                <a:ahLst/>
                <a:cxnLst/>
                <a:rect l="l" t="t" r="r" b="b"/>
                <a:pathLst>
                  <a:path w="137159" h="135445" extrusionOk="0">
                    <a:moveTo>
                      <a:pt x="137160" y="67723"/>
                    </a:moveTo>
                    <a:cubicBezTo>
                      <a:pt x="137160" y="105156"/>
                      <a:pt x="106489" y="135446"/>
                      <a:pt x="68580" y="135446"/>
                    </a:cubicBezTo>
                    <a:cubicBezTo>
                      <a:pt x="30671" y="135446"/>
                      <a:pt x="0" y="105061"/>
                      <a:pt x="0" y="67723"/>
                    </a:cubicBezTo>
                    <a:cubicBezTo>
                      <a:pt x="0" y="30290"/>
                      <a:pt x="30671" y="0"/>
                      <a:pt x="68580" y="0"/>
                    </a:cubicBezTo>
                    <a:cubicBezTo>
                      <a:pt x="106394" y="-95"/>
                      <a:pt x="137160" y="30290"/>
                      <a:pt x="137160" y="67723"/>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9"/>
              <p:cNvSpPr/>
              <p:nvPr/>
            </p:nvSpPr>
            <p:spPr>
              <a:xfrm flipH="1">
                <a:off x="7770952" y="1347825"/>
                <a:ext cx="36004" cy="35432"/>
              </a:xfrm>
              <a:custGeom>
                <a:avLst/>
                <a:gdLst/>
                <a:ahLst/>
                <a:cxnLst/>
                <a:rect l="l" t="t" r="r" b="b"/>
                <a:pathLst>
                  <a:path w="36004" h="35432" extrusionOk="0">
                    <a:moveTo>
                      <a:pt x="36005" y="17716"/>
                    </a:moveTo>
                    <a:cubicBezTo>
                      <a:pt x="36005" y="27501"/>
                      <a:pt x="27945" y="35433"/>
                      <a:pt x="18002" y="35433"/>
                    </a:cubicBezTo>
                    <a:cubicBezTo>
                      <a:pt x="8060" y="35433"/>
                      <a:pt x="0" y="27501"/>
                      <a:pt x="0" y="17716"/>
                    </a:cubicBezTo>
                    <a:cubicBezTo>
                      <a:pt x="0" y="7932"/>
                      <a:pt x="8060" y="0"/>
                      <a:pt x="18002" y="0"/>
                    </a:cubicBezTo>
                    <a:cubicBezTo>
                      <a:pt x="27945" y="0"/>
                      <a:pt x="36005" y="7932"/>
                      <a:pt x="36005" y="17716"/>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9"/>
              <p:cNvSpPr/>
              <p:nvPr/>
            </p:nvSpPr>
            <p:spPr>
              <a:xfrm flipH="1">
                <a:off x="8483612" y="4174750"/>
                <a:ext cx="49720" cy="49149"/>
              </a:xfrm>
              <a:custGeom>
                <a:avLst/>
                <a:gdLst/>
                <a:ahLst/>
                <a:cxnLst/>
                <a:rect l="l" t="t" r="r" b="b"/>
                <a:pathLst>
                  <a:path w="49720" h="49149" extrusionOk="0">
                    <a:moveTo>
                      <a:pt x="49721" y="24575"/>
                    </a:moveTo>
                    <a:cubicBezTo>
                      <a:pt x="49721" y="38100"/>
                      <a:pt x="38576" y="49149"/>
                      <a:pt x="24860" y="49149"/>
                    </a:cubicBezTo>
                    <a:cubicBezTo>
                      <a:pt x="11144" y="49149"/>
                      <a:pt x="0" y="38195"/>
                      <a:pt x="0" y="24575"/>
                    </a:cubicBezTo>
                    <a:cubicBezTo>
                      <a:pt x="0" y="10954"/>
                      <a:pt x="11144" y="0"/>
                      <a:pt x="24860" y="0"/>
                    </a:cubicBezTo>
                    <a:cubicBezTo>
                      <a:pt x="38576" y="0"/>
                      <a:pt x="49721" y="11049"/>
                      <a:pt x="49721" y="24575"/>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9"/>
              <p:cNvSpPr/>
              <p:nvPr/>
            </p:nvSpPr>
            <p:spPr>
              <a:xfrm flipH="1">
                <a:off x="8589911" y="4289907"/>
                <a:ext cx="139636" cy="137922"/>
              </a:xfrm>
              <a:custGeom>
                <a:avLst/>
                <a:gdLst/>
                <a:ahLst/>
                <a:cxnLst/>
                <a:rect l="l" t="t" r="r" b="b"/>
                <a:pathLst>
                  <a:path w="139636" h="137922" extrusionOk="0">
                    <a:moveTo>
                      <a:pt x="139636" y="68961"/>
                    </a:moveTo>
                    <a:cubicBezTo>
                      <a:pt x="139636" y="107047"/>
                      <a:pt x="108378" y="137922"/>
                      <a:pt x="69818" y="137922"/>
                    </a:cubicBezTo>
                    <a:cubicBezTo>
                      <a:pt x="31259" y="137922"/>
                      <a:pt x="0" y="107047"/>
                      <a:pt x="0" y="68961"/>
                    </a:cubicBezTo>
                    <a:cubicBezTo>
                      <a:pt x="0" y="30875"/>
                      <a:pt x="31259" y="0"/>
                      <a:pt x="69818" y="0"/>
                    </a:cubicBezTo>
                    <a:cubicBezTo>
                      <a:pt x="108378" y="0"/>
                      <a:pt x="139636" y="30875"/>
                      <a:pt x="139636" y="6896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9"/>
              <p:cNvSpPr/>
              <p:nvPr/>
            </p:nvSpPr>
            <p:spPr>
              <a:xfrm flipH="1">
                <a:off x="6440309" y="4199324"/>
                <a:ext cx="63817" cy="63055"/>
              </a:xfrm>
              <a:custGeom>
                <a:avLst/>
                <a:gdLst/>
                <a:ahLst/>
                <a:cxnLst/>
                <a:rect l="l" t="t" r="r" b="b"/>
                <a:pathLst>
                  <a:path w="63817" h="63055" extrusionOk="0">
                    <a:moveTo>
                      <a:pt x="63817" y="31528"/>
                    </a:moveTo>
                    <a:cubicBezTo>
                      <a:pt x="63817" y="48940"/>
                      <a:pt x="49531" y="63056"/>
                      <a:pt x="31909" y="63056"/>
                    </a:cubicBezTo>
                    <a:cubicBezTo>
                      <a:pt x="14286" y="63056"/>
                      <a:pt x="0" y="48940"/>
                      <a:pt x="0" y="31528"/>
                    </a:cubicBezTo>
                    <a:cubicBezTo>
                      <a:pt x="0" y="14115"/>
                      <a:pt x="14286" y="0"/>
                      <a:pt x="31909" y="0"/>
                    </a:cubicBezTo>
                    <a:cubicBezTo>
                      <a:pt x="49531" y="0"/>
                      <a:pt x="63817" y="14115"/>
                      <a:pt x="63817" y="3152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9"/>
              <p:cNvSpPr/>
              <p:nvPr/>
            </p:nvSpPr>
            <p:spPr>
              <a:xfrm flipH="1">
                <a:off x="6189040" y="4262284"/>
                <a:ext cx="108394" cy="107061"/>
              </a:xfrm>
              <a:custGeom>
                <a:avLst/>
                <a:gdLst/>
                <a:ahLst/>
                <a:cxnLst/>
                <a:rect l="l" t="t" r="r" b="b"/>
                <a:pathLst>
                  <a:path w="108394" h="107061" extrusionOk="0">
                    <a:moveTo>
                      <a:pt x="108395" y="53530"/>
                    </a:moveTo>
                    <a:cubicBezTo>
                      <a:pt x="108395" y="83058"/>
                      <a:pt x="84106" y="107061"/>
                      <a:pt x="54197" y="107061"/>
                    </a:cubicBezTo>
                    <a:cubicBezTo>
                      <a:pt x="24289" y="107061"/>
                      <a:pt x="0" y="83058"/>
                      <a:pt x="0" y="53530"/>
                    </a:cubicBezTo>
                    <a:cubicBezTo>
                      <a:pt x="0" y="24003"/>
                      <a:pt x="24289" y="0"/>
                      <a:pt x="54197" y="0"/>
                    </a:cubicBezTo>
                    <a:cubicBezTo>
                      <a:pt x="84106" y="0"/>
                      <a:pt x="108395" y="24003"/>
                      <a:pt x="108395" y="53530"/>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9"/>
              <p:cNvSpPr/>
              <p:nvPr/>
            </p:nvSpPr>
            <p:spPr>
              <a:xfrm flipH="1">
                <a:off x="5452186" y="4199324"/>
                <a:ext cx="53339" cy="52768"/>
              </a:xfrm>
              <a:custGeom>
                <a:avLst/>
                <a:gdLst/>
                <a:ahLst/>
                <a:cxnLst/>
                <a:rect l="l" t="t" r="r" b="b"/>
                <a:pathLst>
                  <a:path w="53339" h="52768" extrusionOk="0">
                    <a:moveTo>
                      <a:pt x="53340" y="26384"/>
                    </a:moveTo>
                    <a:cubicBezTo>
                      <a:pt x="53340" y="40957"/>
                      <a:pt x="41338" y="52768"/>
                      <a:pt x="26670" y="52768"/>
                    </a:cubicBezTo>
                    <a:cubicBezTo>
                      <a:pt x="11906" y="52768"/>
                      <a:pt x="0" y="40957"/>
                      <a:pt x="0" y="26384"/>
                    </a:cubicBezTo>
                    <a:cubicBezTo>
                      <a:pt x="0" y="11811"/>
                      <a:pt x="12001" y="0"/>
                      <a:pt x="26670" y="0"/>
                    </a:cubicBezTo>
                    <a:cubicBezTo>
                      <a:pt x="41338" y="0"/>
                      <a:pt x="53340" y="11811"/>
                      <a:pt x="53340" y="26384"/>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9"/>
              <p:cNvSpPr/>
              <p:nvPr/>
            </p:nvSpPr>
            <p:spPr>
              <a:xfrm flipH="1">
                <a:off x="6554800" y="1581473"/>
                <a:ext cx="63055" cy="62293"/>
              </a:xfrm>
              <a:custGeom>
                <a:avLst/>
                <a:gdLst/>
                <a:ahLst/>
                <a:cxnLst/>
                <a:rect l="l" t="t" r="r" b="b"/>
                <a:pathLst>
                  <a:path w="63055" h="62293" extrusionOk="0">
                    <a:moveTo>
                      <a:pt x="63056" y="31147"/>
                    </a:moveTo>
                    <a:cubicBezTo>
                      <a:pt x="63056" y="48349"/>
                      <a:pt x="48940" y="62293"/>
                      <a:pt x="31528" y="62293"/>
                    </a:cubicBezTo>
                    <a:cubicBezTo>
                      <a:pt x="14116" y="62293"/>
                      <a:pt x="0" y="48349"/>
                      <a:pt x="0" y="31147"/>
                    </a:cubicBezTo>
                    <a:cubicBezTo>
                      <a:pt x="0" y="13945"/>
                      <a:pt x="14116" y="0"/>
                      <a:pt x="31528" y="0"/>
                    </a:cubicBezTo>
                    <a:cubicBezTo>
                      <a:pt x="48940" y="0"/>
                      <a:pt x="63056" y="13945"/>
                      <a:pt x="63056" y="311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9"/>
              <p:cNvSpPr/>
              <p:nvPr/>
            </p:nvSpPr>
            <p:spPr>
              <a:xfrm flipH="1">
                <a:off x="6189040" y="1525752"/>
                <a:ext cx="54101" cy="53530"/>
              </a:xfrm>
              <a:custGeom>
                <a:avLst/>
                <a:gdLst/>
                <a:ahLst/>
                <a:cxnLst/>
                <a:rect l="l" t="t" r="r" b="b"/>
                <a:pathLst>
                  <a:path w="54101" h="53530" extrusionOk="0">
                    <a:moveTo>
                      <a:pt x="54102" y="26765"/>
                    </a:moveTo>
                    <a:cubicBezTo>
                      <a:pt x="54102" y="41547"/>
                      <a:pt x="41991" y="53531"/>
                      <a:pt x="27051" y="53531"/>
                    </a:cubicBezTo>
                    <a:cubicBezTo>
                      <a:pt x="12111" y="53531"/>
                      <a:pt x="0" y="41547"/>
                      <a:pt x="0" y="26765"/>
                    </a:cubicBezTo>
                    <a:cubicBezTo>
                      <a:pt x="0" y="11983"/>
                      <a:pt x="12111" y="0"/>
                      <a:pt x="27051" y="0"/>
                    </a:cubicBezTo>
                    <a:cubicBezTo>
                      <a:pt x="41991" y="0"/>
                      <a:pt x="54102" y="11983"/>
                      <a:pt x="54102" y="267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9"/>
              <p:cNvSpPr/>
              <p:nvPr/>
            </p:nvSpPr>
            <p:spPr>
              <a:xfrm flipH="1">
                <a:off x="6345631" y="4427924"/>
                <a:ext cx="46291" cy="45719"/>
              </a:xfrm>
              <a:custGeom>
                <a:avLst/>
                <a:gdLst/>
                <a:ahLst/>
                <a:cxnLst/>
                <a:rect l="l" t="t" r="r" b="b"/>
                <a:pathLst>
                  <a:path w="46291" h="45719" extrusionOk="0">
                    <a:moveTo>
                      <a:pt x="46292" y="22860"/>
                    </a:moveTo>
                    <a:cubicBezTo>
                      <a:pt x="46292" y="35528"/>
                      <a:pt x="35909" y="45720"/>
                      <a:pt x="23146" y="45720"/>
                    </a:cubicBezTo>
                    <a:cubicBezTo>
                      <a:pt x="10383" y="45720"/>
                      <a:pt x="0" y="35433"/>
                      <a:pt x="0" y="22860"/>
                    </a:cubicBezTo>
                    <a:cubicBezTo>
                      <a:pt x="0" y="10192"/>
                      <a:pt x="10383" y="0"/>
                      <a:pt x="23146" y="0"/>
                    </a:cubicBezTo>
                    <a:cubicBezTo>
                      <a:pt x="35909" y="0"/>
                      <a:pt x="46292" y="10192"/>
                      <a:pt x="46292" y="22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9"/>
              <p:cNvSpPr/>
              <p:nvPr/>
            </p:nvSpPr>
            <p:spPr>
              <a:xfrm flipH="1">
                <a:off x="5215299" y="4056164"/>
                <a:ext cx="49339" cy="48767"/>
              </a:xfrm>
              <a:custGeom>
                <a:avLst/>
                <a:gdLst/>
                <a:ahLst/>
                <a:cxnLst/>
                <a:rect l="l" t="t" r="r" b="b"/>
                <a:pathLst>
                  <a:path w="49339" h="48767" extrusionOk="0">
                    <a:moveTo>
                      <a:pt x="49340" y="24384"/>
                    </a:moveTo>
                    <a:cubicBezTo>
                      <a:pt x="49340" y="37814"/>
                      <a:pt x="38291" y="48768"/>
                      <a:pt x="24670" y="48768"/>
                    </a:cubicBezTo>
                    <a:cubicBezTo>
                      <a:pt x="11049" y="48768"/>
                      <a:pt x="0" y="37909"/>
                      <a:pt x="0" y="24384"/>
                    </a:cubicBezTo>
                    <a:cubicBezTo>
                      <a:pt x="0" y="10954"/>
                      <a:pt x="11049" y="0"/>
                      <a:pt x="24670" y="0"/>
                    </a:cubicBezTo>
                    <a:cubicBezTo>
                      <a:pt x="38291" y="0"/>
                      <a:pt x="49340" y="10858"/>
                      <a:pt x="49340" y="243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9"/>
              <p:cNvSpPr/>
              <p:nvPr/>
            </p:nvSpPr>
            <p:spPr>
              <a:xfrm flipH="1">
                <a:off x="8390362" y="4369441"/>
                <a:ext cx="59245" cy="58483"/>
              </a:xfrm>
              <a:custGeom>
                <a:avLst/>
                <a:gdLst/>
                <a:ahLst/>
                <a:cxnLst/>
                <a:rect l="l" t="t" r="r" b="b"/>
                <a:pathLst>
                  <a:path w="59245" h="58483" extrusionOk="0">
                    <a:moveTo>
                      <a:pt x="59246" y="29242"/>
                    </a:moveTo>
                    <a:cubicBezTo>
                      <a:pt x="59246" y="45392"/>
                      <a:pt x="45983" y="58484"/>
                      <a:pt x="29623" y="58484"/>
                    </a:cubicBezTo>
                    <a:cubicBezTo>
                      <a:pt x="13263" y="58484"/>
                      <a:pt x="0" y="45392"/>
                      <a:pt x="0" y="29242"/>
                    </a:cubicBezTo>
                    <a:cubicBezTo>
                      <a:pt x="0" y="13092"/>
                      <a:pt x="13263" y="0"/>
                      <a:pt x="29623" y="0"/>
                    </a:cubicBezTo>
                    <a:cubicBezTo>
                      <a:pt x="45983" y="0"/>
                      <a:pt x="59246" y="13092"/>
                      <a:pt x="59246" y="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9"/>
              <p:cNvSpPr/>
              <p:nvPr/>
            </p:nvSpPr>
            <p:spPr>
              <a:xfrm flipH="1">
                <a:off x="8752122" y="4090549"/>
                <a:ext cx="33337" cy="32956"/>
              </a:xfrm>
              <a:custGeom>
                <a:avLst/>
                <a:gdLst/>
                <a:ahLst/>
                <a:cxnLst/>
                <a:rect l="l" t="t" r="r" b="b"/>
                <a:pathLst>
                  <a:path w="33337" h="32956" extrusionOk="0">
                    <a:moveTo>
                      <a:pt x="33337" y="16478"/>
                    </a:moveTo>
                    <a:cubicBezTo>
                      <a:pt x="33337" y="25579"/>
                      <a:pt x="25875" y="32957"/>
                      <a:pt x="16669" y="32957"/>
                    </a:cubicBezTo>
                    <a:cubicBezTo>
                      <a:pt x="7463" y="32957"/>
                      <a:pt x="0" y="25579"/>
                      <a:pt x="0" y="16478"/>
                    </a:cubicBezTo>
                    <a:cubicBezTo>
                      <a:pt x="0" y="7378"/>
                      <a:pt x="7463" y="0"/>
                      <a:pt x="16669" y="0"/>
                    </a:cubicBezTo>
                    <a:cubicBezTo>
                      <a:pt x="25875" y="0"/>
                      <a:pt x="33337" y="7377"/>
                      <a:pt x="33337" y="16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9"/>
              <p:cNvSpPr/>
              <p:nvPr/>
            </p:nvSpPr>
            <p:spPr>
              <a:xfrm flipH="1">
                <a:off x="8227675" y="1543850"/>
                <a:ext cx="49720" cy="49149"/>
              </a:xfrm>
              <a:custGeom>
                <a:avLst/>
                <a:gdLst/>
                <a:ahLst/>
                <a:cxnLst/>
                <a:rect l="l" t="t" r="r" b="b"/>
                <a:pathLst>
                  <a:path w="49720" h="49149" extrusionOk="0">
                    <a:moveTo>
                      <a:pt x="49721" y="24575"/>
                    </a:moveTo>
                    <a:cubicBezTo>
                      <a:pt x="49721" y="38195"/>
                      <a:pt x="38576" y="49149"/>
                      <a:pt x="24860" y="49149"/>
                    </a:cubicBezTo>
                    <a:cubicBezTo>
                      <a:pt x="11144" y="49149"/>
                      <a:pt x="0" y="38100"/>
                      <a:pt x="0" y="24575"/>
                    </a:cubicBezTo>
                    <a:cubicBezTo>
                      <a:pt x="0" y="10954"/>
                      <a:pt x="11144" y="0"/>
                      <a:pt x="24860" y="0"/>
                    </a:cubicBezTo>
                    <a:cubicBezTo>
                      <a:pt x="38576" y="0"/>
                      <a:pt x="49721" y="10954"/>
                      <a:pt x="49721" y="24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9"/>
              <p:cNvSpPr/>
              <p:nvPr/>
            </p:nvSpPr>
            <p:spPr>
              <a:xfrm flipH="1">
                <a:off x="8215007" y="1347730"/>
                <a:ext cx="62484" cy="61721"/>
              </a:xfrm>
              <a:custGeom>
                <a:avLst/>
                <a:gdLst/>
                <a:ahLst/>
                <a:cxnLst/>
                <a:rect l="l" t="t" r="r" b="b"/>
                <a:pathLst>
                  <a:path w="62484" h="61721" extrusionOk="0">
                    <a:moveTo>
                      <a:pt x="62484" y="30861"/>
                    </a:moveTo>
                    <a:cubicBezTo>
                      <a:pt x="62484" y="47905"/>
                      <a:pt x="48497" y="61722"/>
                      <a:pt x="31242" y="61722"/>
                    </a:cubicBezTo>
                    <a:cubicBezTo>
                      <a:pt x="13988" y="61722"/>
                      <a:pt x="0" y="47905"/>
                      <a:pt x="0" y="30861"/>
                    </a:cubicBezTo>
                    <a:cubicBezTo>
                      <a:pt x="0" y="13817"/>
                      <a:pt x="13988" y="0"/>
                      <a:pt x="31242" y="0"/>
                    </a:cubicBezTo>
                    <a:cubicBezTo>
                      <a:pt x="48497" y="0"/>
                      <a:pt x="62484" y="13817"/>
                      <a:pt x="62484" y="30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9"/>
              <p:cNvSpPr/>
              <p:nvPr/>
            </p:nvSpPr>
            <p:spPr>
              <a:xfrm flipH="1">
                <a:off x="7004190" y="4262284"/>
                <a:ext cx="150018" cy="349091"/>
              </a:xfrm>
              <a:custGeom>
                <a:avLst/>
                <a:gdLst/>
                <a:ahLst/>
                <a:cxnLst/>
                <a:rect l="l" t="t" r="r" b="b"/>
                <a:pathLst>
                  <a:path w="150018" h="349091" extrusionOk="0">
                    <a:moveTo>
                      <a:pt x="0" y="0"/>
                    </a:moveTo>
                    <a:cubicBezTo>
                      <a:pt x="0" y="0"/>
                      <a:pt x="126302" y="275654"/>
                      <a:pt x="150019" y="349091"/>
                    </a:cubicBezTo>
                  </a:path>
                </a:pathLst>
              </a:custGeom>
              <a:noFill/>
              <a:ln w="11875" cap="flat" cmpd="sng">
                <a:solidFill>
                  <a:srgbClr val="EDE0D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7" name="Google Shape;777;p39"/>
              <p:cNvGrpSpPr/>
              <p:nvPr/>
            </p:nvGrpSpPr>
            <p:grpSpPr>
              <a:xfrm flipH="1">
                <a:off x="5215298" y="2101889"/>
                <a:ext cx="3514915" cy="2518631"/>
                <a:chOff x="4596956" y="2653539"/>
                <a:chExt cx="3514915" cy="2518631"/>
              </a:xfrm>
            </p:grpSpPr>
            <p:sp>
              <p:nvSpPr>
                <p:cNvPr id="778" name="Google Shape;778;p39"/>
                <p:cNvSpPr/>
                <p:nvPr/>
              </p:nvSpPr>
              <p:spPr>
                <a:xfrm>
                  <a:off x="5886926" y="3665410"/>
                  <a:ext cx="661035" cy="1479804"/>
                </a:xfrm>
                <a:custGeom>
                  <a:avLst/>
                  <a:gdLst/>
                  <a:ahLst/>
                  <a:cxnLst/>
                  <a:rect l="l" t="t" r="r" b="b"/>
                  <a:pathLst>
                    <a:path w="661035" h="1479804" extrusionOk="0">
                      <a:moveTo>
                        <a:pt x="0" y="0"/>
                      </a:moveTo>
                      <a:lnTo>
                        <a:pt x="661035" y="0"/>
                      </a:lnTo>
                      <a:lnTo>
                        <a:pt x="661035" y="1479804"/>
                      </a:lnTo>
                      <a:lnTo>
                        <a:pt x="0" y="14798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9" name="Google Shape;779;p39"/>
                <p:cNvGrpSpPr/>
                <p:nvPr/>
              </p:nvGrpSpPr>
              <p:grpSpPr>
                <a:xfrm>
                  <a:off x="4596956" y="2794539"/>
                  <a:ext cx="3240289" cy="2377631"/>
                  <a:chOff x="4596956" y="2794539"/>
                  <a:chExt cx="3240289" cy="2377631"/>
                </a:xfrm>
              </p:grpSpPr>
              <p:sp>
                <p:nvSpPr>
                  <p:cNvPr id="780" name="Google Shape;780;p39"/>
                  <p:cNvSpPr/>
                  <p:nvPr/>
                </p:nvSpPr>
                <p:spPr>
                  <a:xfrm>
                    <a:off x="6023514" y="3112674"/>
                    <a:ext cx="497967" cy="466153"/>
                  </a:xfrm>
                  <a:custGeom>
                    <a:avLst/>
                    <a:gdLst/>
                    <a:ahLst/>
                    <a:cxnLst/>
                    <a:rect l="l" t="t" r="r" b="b"/>
                    <a:pathLst>
                      <a:path w="497967" h="466153" extrusionOk="0">
                        <a:moveTo>
                          <a:pt x="110966" y="0"/>
                        </a:moveTo>
                        <a:lnTo>
                          <a:pt x="214693" y="85820"/>
                        </a:lnTo>
                        <a:lnTo>
                          <a:pt x="269176" y="58103"/>
                        </a:lnTo>
                        <a:cubicBezTo>
                          <a:pt x="252984" y="115824"/>
                          <a:pt x="278225" y="189167"/>
                          <a:pt x="306991" y="235553"/>
                        </a:cubicBezTo>
                        <a:cubicBezTo>
                          <a:pt x="355283" y="313563"/>
                          <a:pt x="406051" y="333375"/>
                          <a:pt x="497967" y="378809"/>
                        </a:cubicBezTo>
                        <a:cubicBezTo>
                          <a:pt x="450056" y="434912"/>
                          <a:pt x="294608" y="464249"/>
                          <a:pt x="219932" y="466058"/>
                        </a:cubicBezTo>
                        <a:cubicBezTo>
                          <a:pt x="141256" y="468059"/>
                          <a:pt x="50197" y="438626"/>
                          <a:pt x="0" y="378714"/>
                        </a:cubicBezTo>
                        <a:cubicBezTo>
                          <a:pt x="83344" y="333851"/>
                          <a:pt x="128111" y="92297"/>
                          <a:pt x="110966" y="0"/>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9"/>
                  <p:cNvSpPr/>
                  <p:nvPr/>
                </p:nvSpPr>
                <p:spPr>
                  <a:xfrm>
                    <a:off x="6134385" y="3112770"/>
                    <a:ext cx="158210" cy="161352"/>
                  </a:xfrm>
                  <a:custGeom>
                    <a:avLst/>
                    <a:gdLst/>
                    <a:ahLst/>
                    <a:cxnLst/>
                    <a:rect l="l" t="t" r="r" b="b"/>
                    <a:pathLst>
                      <a:path w="158210" h="161352" extrusionOk="0">
                        <a:moveTo>
                          <a:pt x="154877" y="121539"/>
                        </a:moveTo>
                        <a:cubicBezTo>
                          <a:pt x="142018" y="139922"/>
                          <a:pt x="126587" y="155734"/>
                          <a:pt x="104013" y="160115"/>
                        </a:cubicBezTo>
                        <a:cubicBezTo>
                          <a:pt x="68866" y="166783"/>
                          <a:pt x="42767" y="145637"/>
                          <a:pt x="25908" y="117634"/>
                        </a:cubicBezTo>
                        <a:cubicBezTo>
                          <a:pt x="16002" y="100965"/>
                          <a:pt x="8858" y="82867"/>
                          <a:pt x="3334" y="64103"/>
                        </a:cubicBezTo>
                        <a:cubicBezTo>
                          <a:pt x="4191" y="39148"/>
                          <a:pt x="3143" y="16954"/>
                          <a:pt x="0" y="0"/>
                        </a:cubicBezTo>
                        <a:lnTo>
                          <a:pt x="103727" y="85820"/>
                        </a:lnTo>
                        <a:lnTo>
                          <a:pt x="158210" y="58102"/>
                        </a:lnTo>
                        <a:cubicBezTo>
                          <a:pt x="152781" y="77914"/>
                          <a:pt x="152210" y="99631"/>
                          <a:pt x="154877" y="121539"/>
                        </a:cubicBezTo>
                        <a:close/>
                      </a:path>
                    </a:pathLst>
                  </a:custGeom>
                  <a:solidFill>
                    <a:srgbClr val="2522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2" name="Google Shape;782;p39"/>
                  <p:cNvGrpSpPr/>
                  <p:nvPr/>
                </p:nvGrpSpPr>
                <p:grpSpPr>
                  <a:xfrm>
                    <a:off x="6035040" y="2794539"/>
                    <a:ext cx="333564" cy="440626"/>
                    <a:chOff x="6035040" y="2794539"/>
                    <a:chExt cx="333564" cy="440626"/>
                  </a:xfrm>
                </p:grpSpPr>
                <p:sp>
                  <p:nvSpPr>
                    <p:cNvPr id="783" name="Google Shape;783;p39"/>
                    <p:cNvSpPr/>
                    <p:nvPr/>
                  </p:nvSpPr>
                  <p:spPr>
                    <a:xfrm>
                      <a:off x="6110096" y="2794539"/>
                      <a:ext cx="258508" cy="440626"/>
                    </a:xfrm>
                    <a:custGeom>
                      <a:avLst/>
                      <a:gdLst/>
                      <a:ahLst/>
                      <a:cxnLst/>
                      <a:rect l="l" t="t" r="r" b="b"/>
                      <a:pathLst>
                        <a:path w="258508" h="440626" extrusionOk="0">
                          <a:moveTo>
                            <a:pt x="129254" y="440626"/>
                          </a:moveTo>
                          <a:lnTo>
                            <a:pt x="129254" y="440626"/>
                          </a:lnTo>
                          <a:cubicBezTo>
                            <a:pt x="200311" y="440626"/>
                            <a:pt x="258509" y="383191"/>
                            <a:pt x="258509" y="312896"/>
                          </a:cubicBezTo>
                          <a:lnTo>
                            <a:pt x="258509" y="127730"/>
                          </a:lnTo>
                          <a:cubicBezTo>
                            <a:pt x="258509" y="57436"/>
                            <a:pt x="200311" y="0"/>
                            <a:pt x="129254" y="0"/>
                          </a:cubicBezTo>
                          <a:lnTo>
                            <a:pt x="129254" y="0"/>
                          </a:lnTo>
                          <a:cubicBezTo>
                            <a:pt x="58198" y="0"/>
                            <a:pt x="0" y="57436"/>
                            <a:pt x="0" y="127730"/>
                          </a:cubicBezTo>
                          <a:lnTo>
                            <a:pt x="0" y="312896"/>
                          </a:lnTo>
                          <a:cubicBezTo>
                            <a:pt x="0" y="383191"/>
                            <a:pt x="58102" y="440626"/>
                            <a:pt x="129254" y="440626"/>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9"/>
                    <p:cNvSpPr/>
                    <p:nvPr/>
                  </p:nvSpPr>
                  <p:spPr>
                    <a:xfrm>
                      <a:off x="6035040" y="3011042"/>
                      <a:ext cx="99631" cy="98298"/>
                    </a:xfrm>
                    <a:custGeom>
                      <a:avLst/>
                      <a:gdLst/>
                      <a:ahLst/>
                      <a:cxnLst/>
                      <a:rect l="l" t="t" r="r" b="b"/>
                      <a:pathLst>
                        <a:path w="99631" h="98298" extrusionOk="0">
                          <a:moveTo>
                            <a:pt x="0" y="49149"/>
                          </a:moveTo>
                          <a:cubicBezTo>
                            <a:pt x="0" y="76296"/>
                            <a:pt x="22288" y="98298"/>
                            <a:pt x="49816" y="98298"/>
                          </a:cubicBezTo>
                          <a:cubicBezTo>
                            <a:pt x="77343" y="98298"/>
                            <a:pt x="99631" y="76296"/>
                            <a:pt x="99631" y="49149"/>
                          </a:cubicBezTo>
                          <a:cubicBezTo>
                            <a:pt x="99631" y="22003"/>
                            <a:pt x="77343" y="0"/>
                            <a:pt x="49816" y="0"/>
                          </a:cubicBezTo>
                          <a:cubicBezTo>
                            <a:pt x="22288" y="-95"/>
                            <a:pt x="0" y="21908"/>
                            <a:pt x="0" y="49149"/>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5" name="Google Shape;785;p39"/>
                    <p:cNvGrpSpPr/>
                    <p:nvPr/>
                  </p:nvGrpSpPr>
                  <p:grpSpPr>
                    <a:xfrm>
                      <a:off x="6172200" y="2989215"/>
                      <a:ext cx="166496" cy="121554"/>
                      <a:chOff x="6172200" y="2989215"/>
                      <a:chExt cx="166496" cy="121554"/>
                    </a:xfrm>
                  </p:grpSpPr>
                  <p:grpSp>
                    <p:nvGrpSpPr>
                      <p:cNvPr id="786" name="Google Shape;786;p39"/>
                      <p:cNvGrpSpPr/>
                      <p:nvPr/>
                    </p:nvGrpSpPr>
                    <p:grpSpPr>
                      <a:xfrm>
                        <a:off x="6264687" y="3011424"/>
                        <a:ext cx="74009" cy="21621"/>
                        <a:chOff x="6264687" y="3011424"/>
                        <a:chExt cx="74009" cy="21621"/>
                      </a:xfrm>
                    </p:grpSpPr>
                    <p:sp>
                      <p:nvSpPr>
                        <p:cNvPr id="787" name="Google Shape;787;p39"/>
                        <p:cNvSpPr/>
                        <p:nvPr/>
                      </p:nvSpPr>
                      <p:spPr>
                        <a:xfrm>
                          <a:off x="6264687" y="3011424"/>
                          <a:ext cx="74009" cy="21526"/>
                        </a:xfrm>
                        <a:custGeom>
                          <a:avLst/>
                          <a:gdLst/>
                          <a:ahLst/>
                          <a:cxnLst/>
                          <a:rect l="l" t="t" r="r" b="b"/>
                          <a:pathLst>
                            <a:path w="74009" h="21526" extrusionOk="0">
                              <a:moveTo>
                                <a:pt x="0" y="10573"/>
                              </a:moveTo>
                              <a:cubicBezTo>
                                <a:pt x="0" y="15145"/>
                                <a:pt x="9906" y="19145"/>
                                <a:pt x="23908" y="20764"/>
                              </a:cubicBezTo>
                              <a:cubicBezTo>
                                <a:pt x="28004" y="21241"/>
                                <a:pt x="32385" y="21526"/>
                                <a:pt x="37052" y="21526"/>
                              </a:cubicBezTo>
                              <a:cubicBezTo>
                                <a:pt x="42482" y="21526"/>
                                <a:pt x="47720" y="21241"/>
                                <a:pt x="52388" y="20669"/>
                              </a:cubicBezTo>
                              <a:cubicBezTo>
                                <a:pt x="65151" y="19050"/>
                                <a:pt x="74009" y="15335"/>
                                <a:pt x="74009" y="10954"/>
                              </a:cubicBezTo>
                              <a:cubicBezTo>
                                <a:pt x="74009" y="6858"/>
                                <a:pt x="66294" y="3334"/>
                                <a:pt x="54864" y="1429"/>
                              </a:cubicBezTo>
                              <a:cubicBezTo>
                                <a:pt x="49530" y="571"/>
                                <a:pt x="43434" y="0"/>
                                <a:pt x="36957" y="0"/>
                              </a:cubicBezTo>
                              <a:cubicBezTo>
                                <a:pt x="31147" y="0"/>
                                <a:pt x="25622" y="286"/>
                                <a:pt x="20669" y="1048"/>
                              </a:cubicBezTo>
                              <a:cubicBezTo>
                                <a:pt x="8382" y="2667"/>
                                <a:pt x="0" y="6287"/>
                                <a:pt x="0" y="105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9"/>
                        <p:cNvSpPr/>
                        <p:nvPr/>
                      </p:nvSpPr>
                      <p:spPr>
                        <a:xfrm>
                          <a:off x="6281823" y="3011519"/>
                          <a:ext cx="41257" cy="21526"/>
                        </a:xfrm>
                        <a:custGeom>
                          <a:avLst/>
                          <a:gdLst/>
                          <a:ahLst/>
                          <a:cxnLst/>
                          <a:rect l="l" t="t" r="r" b="b"/>
                          <a:pathLst>
                            <a:path w="41257" h="21526" extrusionOk="0">
                              <a:moveTo>
                                <a:pt x="10" y="8954"/>
                              </a:moveTo>
                              <a:cubicBezTo>
                                <a:pt x="-181" y="13621"/>
                                <a:pt x="2486" y="17812"/>
                                <a:pt x="6772" y="20765"/>
                              </a:cubicBezTo>
                              <a:cubicBezTo>
                                <a:pt x="10868" y="21241"/>
                                <a:pt x="15249" y="21526"/>
                                <a:pt x="19917" y="21526"/>
                              </a:cubicBezTo>
                              <a:cubicBezTo>
                                <a:pt x="25346" y="21526"/>
                                <a:pt x="30585" y="21241"/>
                                <a:pt x="35252" y="20669"/>
                              </a:cubicBezTo>
                              <a:cubicBezTo>
                                <a:pt x="38871" y="18098"/>
                                <a:pt x="41157" y="14478"/>
                                <a:pt x="41253" y="10382"/>
                              </a:cubicBezTo>
                              <a:cubicBezTo>
                                <a:pt x="41348" y="7049"/>
                                <a:pt x="40014" y="4000"/>
                                <a:pt x="37729" y="1429"/>
                              </a:cubicBezTo>
                              <a:cubicBezTo>
                                <a:pt x="32395" y="571"/>
                                <a:pt x="26298" y="0"/>
                                <a:pt x="19821" y="0"/>
                              </a:cubicBezTo>
                              <a:cubicBezTo>
                                <a:pt x="14011" y="0"/>
                                <a:pt x="8487" y="286"/>
                                <a:pt x="3534" y="1048"/>
                              </a:cubicBezTo>
                              <a:cubicBezTo>
                                <a:pt x="1343" y="3238"/>
                                <a:pt x="105" y="6001"/>
                                <a:pt x="10" y="8954"/>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9" name="Google Shape;789;p39"/>
                      <p:cNvGrpSpPr/>
                      <p:nvPr/>
                    </p:nvGrpSpPr>
                    <p:grpSpPr>
                      <a:xfrm>
                        <a:off x="6172200" y="3012471"/>
                        <a:ext cx="74009" cy="21621"/>
                        <a:chOff x="6172200" y="3012471"/>
                        <a:chExt cx="74009" cy="21621"/>
                      </a:xfrm>
                    </p:grpSpPr>
                    <p:sp>
                      <p:nvSpPr>
                        <p:cNvPr id="790" name="Google Shape;790;p39"/>
                        <p:cNvSpPr/>
                        <p:nvPr/>
                      </p:nvSpPr>
                      <p:spPr>
                        <a:xfrm>
                          <a:off x="6172200" y="3012471"/>
                          <a:ext cx="74009" cy="21526"/>
                        </a:xfrm>
                        <a:custGeom>
                          <a:avLst/>
                          <a:gdLst/>
                          <a:ahLst/>
                          <a:cxnLst/>
                          <a:rect l="l" t="t" r="r" b="b"/>
                          <a:pathLst>
                            <a:path w="74009" h="21526" extrusionOk="0">
                              <a:moveTo>
                                <a:pt x="0" y="10573"/>
                              </a:moveTo>
                              <a:cubicBezTo>
                                <a:pt x="0" y="15145"/>
                                <a:pt x="9906" y="19145"/>
                                <a:pt x="23908" y="20764"/>
                              </a:cubicBezTo>
                              <a:cubicBezTo>
                                <a:pt x="28004" y="21241"/>
                                <a:pt x="32385" y="21526"/>
                                <a:pt x="37052" y="21526"/>
                              </a:cubicBezTo>
                              <a:cubicBezTo>
                                <a:pt x="42481" y="21526"/>
                                <a:pt x="47720" y="21241"/>
                                <a:pt x="52388" y="20669"/>
                              </a:cubicBezTo>
                              <a:cubicBezTo>
                                <a:pt x="65151" y="19050"/>
                                <a:pt x="74009" y="15335"/>
                                <a:pt x="74009" y="10954"/>
                              </a:cubicBezTo>
                              <a:cubicBezTo>
                                <a:pt x="74009" y="6858"/>
                                <a:pt x="66294" y="3334"/>
                                <a:pt x="54864" y="1429"/>
                              </a:cubicBezTo>
                              <a:cubicBezTo>
                                <a:pt x="49530" y="571"/>
                                <a:pt x="43434" y="0"/>
                                <a:pt x="36957" y="0"/>
                              </a:cubicBezTo>
                              <a:cubicBezTo>
                                <a:pt x="31147" y="0"/>
                                <a:pt x="25622" y="286"/>
                                <a:pt x="20669" y="1048"/>
                              </a:cubicBezTo>
                              <a:cubicBezTo>
                                <a:pt x="8382" y="2667"/>
                                <a:pt x="0" y="6286"/>
                                <a:pt x="0" y="105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9"/>
                        <p:cNvSpPr/>
                        <p:nvPr/>
                      </p:nvSpPr>
                      <p:spPr>
                        <a:xfrm>
                          <a:off x="6189335" y="3012566"/>
                          <a:ext cx="41257" cy="21526"/>
                        </a:xfrm>
                        <a:custGeom>
                          <a:avLst/>
                          <a:gdLst/>
                          <a:ahLst/>
                          <a:cxnLst/>
                          <a:rect l="l" t="t" r="r" b="b"/>
                          <a:pathLst>
                            <a:path w="41257" h="21526" extrusionOk="0">
                              <a:moveTo>
                                <a:pt x="10" y="8954"/>
                              </a:moveTo>
                              <a:cubicBezTo>
                                <a:pt x="-181" y="13525"/>
                                <a:pt x="2486" y="17812"/>
                                <a:pt x="6773" y="20765"/>
                              </a:cubicBezTo>
                              <a:cubicBezTo>
                                <a:pt x="10868" y="21241"/>
                                <a:pt x="15250" y="21526"/>
                                <a:pt x="19917" y="21526"/>
                              </a:cubicBezTo>
                              <a:cubicBezTo>
                                <a:pt x="25346" y="21526"/>
                                <a:pt x="30585" y="21241"/>
                                <a:pt x="35252" y="20669"/>
                              </a:cubicBezTo>
                              <a:cubicBezTo>
                                <a:pt x="38872" y="18097"/>
                                <a:pt x="41158" y="14478"/>
                                <a:pt x="41253" y="10382"/>
                              </a:cubicBezTo>
                              <a:cubicBezTo>
                                <a:pt x="41348" y="7049"/>
                                <a:pt x="40015" y="4000"/>
                                <a:pt x="37729" y="1429"/>
                              </a:cubicBezTo>
                              <a:cubicBezTo>
                                <a:pt x="32395" y="571"/>
                                <a:pt x="26299" y="0"/>
                                <a:pt x="19822" y="0"/>
                              </a:cubicBezTo>
                              <a:cubicBezTo>
                                <a:pt x="14011" y="0"/>
                                <a:pt x="8487" y="286"/>
                                <a:pt x="3534" y="1048"/>
                              </a:cubicBezTo>
                              <a:cubicBezTo>
                                <a:pt x="1343" y="3238"/>
                                <a:pt x="105" y="6001"/>
                                <a:pt x="10" y="8954"/>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2" name="Google Shape;792;p39"/>
                      <p:cNvSpPr/>
                      <p:nvPr/>
                    </p:nvSpPr>
                    <p:spPr>
                      <a:xfrm>
                        <a:off x="6193059" y="2990835"/>
                        <a:ext cx="43338" cy="7348"/>
                      </a:xfrm>
                      <a:custGeom>
                        <a:avLst/>
                        <a:gdLst/>
                        <a:ahLst/>
                        <a:cxnLst/>
                        <a:rect l="l" t="t" r="r" b="b"/>
                        <a:pathLst>
                          <a:path w="43338" h="7348" extrusionOk="0">
                            <a:moveTo>
                              <a:pt x="43339" y="2301"/>
                            </a:moveTo>
                            <a:cubicBezTo>
                              <a:pt x="28956" y="-1986"/>
                              <a:pt x="12859" y="-271"/>
                              <a:pt x="0" y="7349"/>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9"/>
                      <p:cNvSpPr/>
                      <p:nvPr/>
                    </p:nvSpPr>
                    <p:spPr>
                      <a:xfrm>
                        <a:off x="6293643" y="2989215"/>
                        <a:ext cx="42957" cy="9254"/>
                      </a:xfrm>
                      <a:custGeom>
                        <a:avLst/>
                        <a:gdLst/>
                        <a:ahLst/>
                        <a:cxnLst/>
                        <a:rect l="l" t="t" r="r" b="b"/>
                        <a:pathLst>
                          <a:path w="42957" h="9254" extrusionOk="0">
                            <a:moveTo>
                              <a:pt x="42958" y="9255"/>
                            </a:moveTo>
                            <a:cubicBezTo>
                              <a:pt x="30480" y="968"/>
                              <a:pt x="14669" y="-2080"/>
                              <a:pt x="0" y="1444"/>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9"/>
                      <p:cNvSpPr/>
                      <p:nvPr/>
                    </p:nvSpPr>
                    <p:spPr>
                      <a:xfrm>
                        <a:off x="6258115" y="3038855"/>
                        <a:ext cx="17907" cy="22669"/>
                      </a:xfrm>
                      <a:custGeom>
                        <a:avLst/>
                        <a:gdLst/>
                        <a:ahLst/>
                        <a:cxnLst/>
                        <a:rect l="l" t="t" r="r" b="b"/>
                        <a:pathLst>
                          <a:path w="17907" h="22669" extrusionOk="0">
                            <a:moveTo>
                              <a:pt x="17907" y="22670"/>
                            </a:moveTo>
                            <a:lnTo>
                              <a:pt x="15907" y="4953"/>
                            </a:lnTo>
                            <a:lnTo>
                              <a:pt x="0" y="16764"/>
                            </a:lnTo>
                            <a:lnTo>
                              <a:pt x="0" y="0"/>
                            </a:ln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9"/>
                      <p:cNvSpPr/>
                      <p:nvPr/>
                    </p:nvSpPr>
                    <p:spPr>
                      <a:xfrm>
                        <a:off x="6224206" y="3076289"/>
                        <a:ext cx="63817" cy="34480"/>
                      </a:xfrm>
                      <a:custGeom>
                        <a:avLst/>
                        <a:gdLst/>
                        <a:ahLst/>
                        <a:cxnLst/>
                        <a:rect l="l" t="t" r="r" b="b"/>
                        <a:pathLst>
                          <a:path w="63817" h="34480" extrusionOk="0">
                            <a:moveTo>
                              <a:pt x="63627" y="0"/>
                            </a:moveTo>
                            <a:cubicBezTo>
                              <a:pt x="63722" y="953"/>
                              <a:pt x="63818" y="2000"/>
                              <a:pt x="63818" y="2953"/>
                            </a:cubicBezTo>
                            <a:cubicBezTo>
                              <a:pt x="63818" y="20383"/>
                              <a:pt x="49530" y="34480"/>
                              <a:pt x="31909" y="34480"/>
                            </a:cubicBezTo>
                            <a:cubicBezTo>
                              <a:pt x="14288" y="34480"/>
                              <a:pt x="0" y="20383"/>
                              <a:pt x="0" y="2953"/>
                            </a:cubicBezTo>
                            <a:cubicBezTo>
                              <a:pt x="0" y="2000"/>
                              <a:pt x="95" y="953"/>
                              <a:pt x="191" y="0"/>
                            </a:cubicBezTo>
                            <a:lnTo>
                              <a:pt x="63627"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96" name="Google Shape;796;p39"/>
                  <p:cNvSpPr/>
                  <p:nvPr/>
                </p:nvSpPr>
                <p:spPr>
                  <a:xfrm>
                    <a:off x="5220097" y="3599150"/>
                    <a:ext cx="617319" cy="1549110"/>
                  </a:xfrm>
                  <a:custGeom>
                    <a:avLst/>
                    <a:gdLst/>
                    <a:ahLst/>
                    <a:cxnLst/>
                    <a:rect l="l" t="t" r="r" b="b"/>
                    <a:pathLst>
                      <a:path w="617319" h="1549110" extrusionOk="0">
                        <a:moveTo>
                          <a:pt x="611489" y="235614"/>
                        </a:moveTo>
                        <a:lnTo>
                          <a:pt x="308975" y="1431669"/>
                        </a:lnTo>
                        <a:cubicBezTo>
                          <a:pt x="287924" y="1514727"/>
                          <a:pt x="202771" y="1565209"/>
                          <a:pt x="118760" y="1544445"/>
                        </a:cubicBezTo>
                        <a:cubicBezTo>
                          <a:pt x="37703" y="1524442"/>
                          <a:pt x="-12589" y="1445004"/>
                          <a:pt x="2746" y="1364898"/>
                        </a:cubicBezTo>
                        <a:lnTo>
                          <a:pt x="237061" y="153985"/>
                        </a:lnTo>
                        <a:cubicBezTo>
                          <a:pt x="256968" y="51210"/>
                          <a:pt x="357457" y="-16227"/>
                          <a:pt x="461470" y="3395"/>
                        </a:cubicBezTo>
                        <a:cubicBezTo>
                          <a:pt x="565483" y="23016"/>
                          <a:pt x="633777" y="122362"/>
                          <a:pt x="613870" y="225137"/>
                        </a:cubicBezTo>
                        <a:cubicBezTo>
                          <a:pt x="613108" y="228566"/>
                          <a:pt x="612251" y="232376"/>
                          <a:pt x="611489" y="235614"/>
                        </a:cubicBezTo>
                        <a:close/>
                      </a:path>
                    </a:pathLst>
                  </a:custGeom>
                  <a:solidFill>
                    <a:srgbClr val="DE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9"/>
                  <p:cNvSpPr/>
                  <p:nvPr/>
                </p:nvSpPr>
                <p:spPr>
                  <a:xfrm>
                    <a:off x="6631560" y="3427355"/>
                    <a:ext cx="1205685" cy="1621198"/>
                  </a:xfrm>
                  <a:custGeom>
                    <a:avLst/>
                    <a:gdLst/>
                    <a:ahLst/>
                    <a:cxnLst/>
                    <a:rect l="l" t="t" r="r" b="b"/>
                    <a:pathLst>
                      <a:path w="1205685" h="1621198" extrusionOk="0">
                        <a:moveTo>
                          <a:pt x="357694" y="233483"/>
                        </a:moveTo>
                        <a:lnTo>
                          <a:pt x="997870" y="1326001"/>
                        </a:lnTo>
                        <a:lnTo>
                          <a:pt x="644683" y="1380198"/>
                        </a:lnTo>
                        <a:lnTo>
                          <a:pt x="1062544" y="50889"/>
                        </a:lnTo>
                        <a:cubicBezTo>
                          <a:pt x="1074546" y="12694"/>
                          <a:pt x="1115599" y="-8547"/>
                          <a:pt x="1154175" y="3264"/>
                        </a:cubicBezTo>
                        <a:cubicBezTo>
                          <a:pt x="1188751" y="13932"/>
                          <a:pt x="1209706" y="47555"/>
                          <a:pt x="1205038" y="81940"/>
                        </a:cubicBezTo>
                        <a:lnTo>
                          <a:pt x="1019206" y="1461732"/>
                        </a:lnTo>
                        <a:cubicBezTo>
                          <a:pt x="1005680" y="1562316"/>
                          <a:pt x="912145" y="1632991"/>
                          <a:pt x="810418" y="1619561"/>
                        </a:cubicBezTo>
                        <a:cubicBezTo>
                          <a:pt x="751362" y="1611846"/>
                          <a:pt x="702499" y="1577461"/>
                          <a:pt x="674496" y="1530312"/>
                        </a:cubicBezTo>
                        <a:lnTo>
                          <a:pt x="666019" y="1515834"/>
                        </a:lnTo>
                        <a:lnTo>
                          <a:pt x="25843" y="423316"/>
                        </a:lnTo>
                        <a:cubicBezTo>
                          <a:pt x="-27211" y="332734"/>
                          <a:pt x="4031" y="216814"/>
                          <a:pt x="95661" y="164427"/>
                        </a:cubicBezTo>
                        <a:cubicBezTo>
                          <a:pt x="187292" y="112039"/>
                          <a:pt x="304640" y="142996"/>
                          <a:pt x="357694" y="233483"/>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9"/>
                  <p:cNvSpPr/>
                  <p:nvPr/>
                </p:nvSpPr>
                <p:spPr>
                  <a:xfrm>
                    <a:off x="6631560" y="3566365"/>
                    <a:ext cx="1155508" cy="1482281"/>
                  </a:xfrm>
                  <a:custGeom>
                    <a:avLst/>
                    <a:gdLst/>
                    <a:ahLst/>
                    <a:cxnLst/>
                    <a:rect l="l" t="t" r="r" b="b"/>
                    <a:pathLst>
                      <a:path w="1155508" h="1482281" extrusionOk="0">
                        <a:moveTo>
                          <a:pt x="996060" y="123429"/>
                        </a:moveTo>
                        <a:lnTo>
                          <a:pt x="779080" y="813706"/>
                        </a:lnTo>
                        <a:lnTo>
                          <a:pt x="357694" y="94568"/>
                        </a:lnTo>
                        <a:cubicBezTo>
                          <a:pt x="304640" y="3985"/>
                          <a:pt x="187292" y="-26876"/>
                          <a:pt x="95661" y="25512"/>
                        </a:cubicBezTo>
                        <a:cubicBezTo>
                          <a:pt x="4031" y="77994"/>
                          <a:pt x="-27211" y="193818"/>
                          <a:pt x="25843" y="284401"/>
                        </a:cubicBezTo>
                        <a:lnTo>
                          <a:pt x="666019" y="1376919"/>
                        </a:lnTo>
                        <a:lnTo>
                          <a:pt x="674496" y="1391397"/>
                        </a:lnTo>
                        <a:cubicBezTo>
                          <a:pt x="702499" y="1438546"/>
                          <a:pt x="751362" y="1472835"/>
                          <a:pt x="810418" y="1480646"/>
                        </a:cubicBezTo>
                        <a:cubicBezTo>
                          <a:pt x="912240" y="1494076"/>
                          <a:pt x="1005680" y="1423306"/>
                          <a:pt x="1019206" y="1322817"/>
                        </a:cubicBezTo>
                        <a:lnTo>
                          <a:pt x="1155508" y="310500"/>
                        </a:lnTo>
                        <a:cubicBezTo>
                          <a:pt x="1095025" y="258398"/>
                          <a:pt x="1043780" y="193628"/>
                          <a:pt x="996060" y="12342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9"/>
                  <p:cNvSpPr/>
                  <p:nvPr/>
                </p:nvSpPr>
                <p:spPr>
                  <a:xfrm>
                    <a:off x="6297072" y="2919027"/>
                    <a:ext cx="3048" cy="1623"/>
                  </a:xfrm>
                  <a:custGeom>
                    <a:avLst/>
                    <a:gdLst/>
                    <a:ahLst/>
                    <a:cxnLst/>
                    <a:rect l="l" t="t" r="r" b="b"/>
                    <a:pathLst>
                      <a:path w="3048" h="1623" extrusionOk="0">
                        <a:moveTo>
                          <a:pt x="0" y="99"/>
                        </a:moveTo>
                        <a:cubicBezTo>
                          <a:pt x="1238" y="-282"/>
                          <a:pt x="2667" y="480"/>
                          <a:pt x="3048" y="1623"/>
                        </a:cubicBez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9"/>
                  <p:cNvSpPr/>
                  <p:nvPr/>
                </p:nvSpPr>
                <p:spPr>
                  <a:xfrm>
                    <a:off x="5603557" y="4435221"/>
                    <a:ext cx="1229582" cy="736949"/>
                  </a:xfrm>
                  <a:custGeom>
                    <a:avLst/>
                    <a:gdLst/>
                    <a:ahLst/>
                    <a:cxnLst/>
                    <a:rect l="l" t="t" r="r" b="b"/>
                    <a:pathLst>
                      <a:path w="1229582" h="736949" extrusionOk="0">
                        <a:moveTo>
                          <a:pt x="1229582" y="736949"/>
                        </a:moveTo>
                        <a:cubicBezTo>
                          <a:pt x="1216057" y="668179"/>
                          <a:pt x="1199769" y="599980"/>
                          <a:pt x="1177861" y="533114"/>
                        </a:cubicBezTo>
                        <a:cubicBezTo>
                          <a:pt x="1111091" y="329660"/>
                          <a:pt x="993839" y="149733"/>
                          <a:pt x="841343" y="0"/>
                        </a:cubicBezTo>
                        <a:cubicBezTo>
                          <a:pt x="817340" y="190"/>
                          <a:pt x="434912" y="2953"/>
                          <a:pt x="434912" y="2953"/>
                        </a:cubicBezTo>
                        <a:cubicBezTo>
                          <a:pt x="431673" y="7144"/>
                          <a:pt x="428339" y="11430"/>
                          <a:pt x="425101" y="15621"/>
                        </a:cubicBezTo>
                        <a:cubicBezTo>
                          <a:pt x="299371" y="63055"/>
                          <a:pt x="121348" y="236220"/>
                          <a:pt x="53816" y="470344"/>
                        </a:cubicBezTo>
                        <a:cubicBezTo>
                          <a:pt x="30575" y="550831"/>
                          <a:pt x="19621" y="625792"/>
                          <a:pt x="3810" y="708088"/>
                        </a:cubicBezTo>
                        <a:cubicBezTo>
                          <a:pt x="2096" y="717042"/>
                          <a:pt x="1048" y="726853"/>
                          <a:pt x="0" y="736854"/>
                        </a:cubicBezTo>
                        <a:lnTo>
                          <a:pt x="1229582" y="73685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9"/>
                  <p:cNvSpPr/>
                  <p:nvPr/>
                </p:nvSpPr>
                <p:spPr>
                  <a:xfrm>
                    <a:off x="4736368" y="4133579"/>
                    <a:ext cx="783880" cy="1017374"/>
                  </a:xfrm>
                  <a:custGeom>
                    <a:avLst/>
                    <a:gdLst/>
                    <a:ahLst/>
                    <a:cxnLst/>
                    <a:rect l="l" t="t" r="r" b="b"/>
                    <a:pathLst>
                      <a:path w="783880" h="1017374" extrusionOk="0">
                        <a:moveTo>
                          <a:pt x="751746" y="786940"/>
                        </a:moveTo>
                        <a:lnTo>
                          <a:pt x="123191" y="25226"/>
                        </a:lnTo>
                        <a:cubicBezTo>
                          <a:pt x="98998" y="-4111"/>
                          <a:pt x="55278" y="-8493"/>
                          <a:pt x="25560" y="15415"/>
                        </a:cubicBezTo>
                        <a:cubicBezTo>
                          <a:pt x="-1491" y="37132"/>
                          <a:pt x="-7587" y="74851"/>
                          <a:pt x="9748" y="103617"/>
                        </a:cubicBezTo>
                        <a:lnTo>
                          <a:pt x="518193" y="948389"/>
                        </a:lnTo>
                        <a:cubicBezTo>
                          <a:pt x="558484" y="1015350"/>
                          <a:pt x="646209" y="1037352"/>
                          <a:pt x="714027" y="997538"/>
                        </a:cubicBezTo>
                        <a:cubicBezTo>
                          <a:pt x="781845" y="957723"/>
                          <a:pt x="804133" y="871046"/>
                          <a:pt x="763747" y="804085"/>
                        </a:cubicBezTo>
                        <a:cubicBezTo>
                          <a:pt x="760223" y="798180"/>
                          <a:pt x="755842" y="792084"/>
                          <a:pt x="751746" y="786940"/>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9"/>
                  <p:cNvSpPr/>
                  <p:nvPr/>
                </p:nvSpPr>
                <p:spPr>
                  <a:xfrm>
                    <a:off x="5220097" y="3599150"/>
                    <a:ext cx="617319" cy="1549110"/>
                  </a:xfrm>
                  <a:custGeom>
                    <a:avLst/>
                    <a:gdLst/>
                    <a:ahLst/>
                    <a:cxnLst/>
                    <a:rect l="l" t="t" r="r" b="b"/>
                    <a:pathLst>
                      <a:path w="617319" h="1549110" extrusionOk="0">
                        <a:moveTo>
                          <a:pt x="611489" y="235614"/>
                        </a:moveTo>
                        <a:lnTo>
                          <a:pt x="308975" y="1431669"/>
                        </a:lnTo>
                        <a:cubicBezTo>
                          <a:pt x="287924" y="1514727"/>
                          <a:pt x="202771" y="1565209"/>
                          <a:pt x="118760" y="1544445"/>
                        </a:cubicBezTo>
                        <a:cubicBezTo>
                          <a:pt x="37703" y="1524442"/>
                          <a:pt x="-12589" y="1445004"/>
                          <a:pt x="2746" y="1364898"/>
                        </a:cubicBezTo>
                        <a:lnTo>
                          <a:pt x="237061" y="153985"/>
                        </a:lnTo>
                        <a:cubicBezTo>
                          <a:pt x="256968" y="51210"/>
                          <a:pt x="357457" y="-16227"/>
                          <a:pt x="461470" y="3395"/>
                        </a:cubicBezTo>
                        <a:cubicBezTo>
                          <a:pt x="565483" y="23016"/>
                          <a:pt x="633777" y="122362"/>
                          <a:pt x="613870" y="225137"/>
                        </a:cubicBezTo>
                        <a:cubicBezTo>
                          <a:pt x="613108" y="228566"/>
                          <a:pt x="612251" y="232376"/>
                          <a:pt x="611489" y="23561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9"/>
                  <p:cNvSpPr/>
                  <p:nvPr/>
                </p:nvSpPr>
                <p:spPr>
                  <a:xfrm>
                    <a:off x="4875656" y="4301966"/>
                    <a:ext cx="644588" cy="848892"/>
                  </a:xfrm>
                  <a:custGeom>
                    <a:avLst/>
                    <a:gdLst/>
                    <a:ahLst/>
                    <a:cxnLst/>
                    <a:rect l="l" t="t" r="r" b="b"/>
                    <a:pathLst>
                      <a:path w="644588" h="848892" extrusionOk="0">
                        <a:moveTo>
                          <a:pt x="624459" y="635603"/>
                        </a:moveTo>
                        <a:cubicBezTo>
                          <a:pt x="620935" y="629793"/>
                          <a:pt x="616553" y="623697"/>
                          <a:pt x="612362" y="618554"/>
                        </a:cubicBezTo>
                        <a:lnTo>
                          <a:pt x="101918" y="0"/>
                        </a:lnTo>
                        <a:cubicBezTo>
                          <a:pt x="72676" y="52388"/>
                          <a:pt x="37814" y="102299"/>
                          <a:pt x="0" y="150495"/>
                        </a:cubicBezTo>
                        <a:lnTo>
                          <a:pt x="378905" y="779907"/>
                        </a:lnTo>
                        <a:cubicBezTo>
                          <a:pt x="419195" y="846868"/>
                          <a:pt x="506921" y="868871"/>
                          <a:pt x="574643" y="829056"/>
                        </a:cubicBezTo>
                        <a:cubicBezTo>
                          <a:pt x="642557" y="789242"/>
                          <a:pt x="664845" y="702564"/>
                          <a:pt x="624459" y="6356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9"/>
                  <p:cNvSpPr/>
                  <p:nvPr/>
                </p:nvSpPr>
                <p:spPr>
                  <a:xfrm>
                    <a:off x="4596956" y="3806483"/>
                    <a:ext cx="280619" cy="461478"/>
                  </a:xfrm>
                  <a:custGeom>
                    <a:avLst/>
                    <a:gdLst/>
                    <a:ahLst/>
                    <a:cxnLst/>
                    <a:rect l="l" t="t" r="r" b="b"/>
                    <a:pathLst>
                      <a:path w="280619" h="461478" extrusionOk="0">
                        <a:moveTo>
                          <a:pt x="273843" y="431189"/>
                        </a:moveTo>
                        <a:cubicBezTo>
                          <a:pt x="273843" y="431189"/>
                          <a:pt x="297464" y="87432"/>
                          <a:pt x="256507" y="82288"/>
                        </a:cubicBezTo>
                        <a:cubicBezTo>
                          <a:pt x="232218" y="79240"/>
                          <a:pt x="231837" y="247642"/>
                          <a:pt x="231837" y="247642"/>
                        </a:cubicBezTo>
                        <a:cubicBezTo>
                          <a:pt x="231837" y="247642"/>
                          <a:pt x="96487" y="-12486"/>
                          <a:pt x="67436" y="468"/>
                        </a:cubicBezTo>
                        <a:cubicBezTo>
                          <a:pt x="66293" y="945"/>
                          <a:pt x="65340" y="1802"/>
                          <a:pt x="64578" y="2849"/>
                        </a:cubicBezTo>
                        <a:cubicBezTo>
                          <a:pt x="64483" y="11041"/>
                          <a:pt x="64293" y="19232"/>
                          <a:pt x="63816" y="27329"/>
                        </a:cubicBezTo>
                        <a:cubicBezTo>
                          <a:pt x="67912" y="45236"/>
                          <a:pt x="78199" y="69620"/>
                          <a:pt x="89439" y="93337"/>
                        </a:cubicBezTo>
                        <a:cubicBezTo>
                          <a:pt x="49052" y="96480"/>
                          <a:pt x="7524" y="138962"/>
                          <a:pt x="43623" y="172680"/>
                        </a:cubicBezTo>
                        <a:cubicBezTo>
                          <a:pt x="26288" y="170394"/>
                          <a:pt x="9714" y="184015"/>
                          <a:pt x="3618" y="200684"/>
                        </a:cubicBezTo>
                        <a:cubicBezTo>
                          <a:pt x="-2478" y="217353"/>
                          <a:pt x="-97" y="236022"/>
                          <a:pt x="5047" y="252976"/>
                        </a:cubicBezTo>
                        <a:cubicBezTo>
                          <a:pt x="16001" y="289457"/>
                          <a:pt x="39432" y="321842"/>
                          <a:pt x="70198" y="343654"/>
                        </a:cubicBezTo>
                        <a:cubicBezTo>
                          <a:pt x="118299" y="397947"/>
                          <a:pt x="177926" y="461478"/>
                          <a:pt x="177926" y="461478"/>
                        </a:cubicBezTo>
                        <a:lnTo>
                          <a:pt x="273843" y="431189"/>
                        </a:ln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9"/>
                  <p:cNvSpPr/>
                  <p:nvPr/>
                </p:nvSpPr>
                <p:spPr>
                  <a:xfrm>
                    <a:off x="5556218" y="3359753"/>
                    <a:ext cx="1297304" cy="1095755"/>
                  </a:xfrm>
                  <a:custGeom>
                    <a:avLst/>
                    <a:gdLst/>
                    <a:ahLst/>
                    <a:cxnLst/>
                    <a:rect l="l" t="t" r="r" b="b"/>
                    <a:pathLst>
                      <a:path w="1297304" h="1095755" extrusionOk="0">
                        <a:moveTo>
                          <a:pt x="1297305" y="208502"/>
                        </a:moveTo>
                        <a:cubicBezTo>
                          <a:pt x="1297210" y="208502"/>
                          <a:pt x="902684" y="175355"/>
                          <a:pt x="784479" y="0"/>
                        </a:cubicBezTo>
                        <a:cubicBezTo>
                          <a:pt x="784479" y="0"/>
                          <a:pt x="542354" y="3620"/>
                          <a:pt x="542354" y="3620"/>
                        </a:cubicBezTo>
                        <a:cubicBezTo>
                          <a:pt x="481965" y="222218"/>
                          <a:pt x="206312" y="173069"/>
                          <a:pt x="44577" y="238506"/>
                        </a:cubicBezTo>
                        <a:cubicBezTo>
                          <a:pt x="28956" y="244792"/>
                          <a:pt x="14097" y="252508"/>
                          <a:pt x="0" y="261366"/>
                        </a:cubicBezTo>
                        <a:cubicBezTo>
                          <a:pt x="0" y="261557"/>
                          <a:pt x="0" y="261652"/>
                          <a:pt x="0" y="261842"/>
                        </a:cubicBezTo>
                        <a:cubicBezTo>
                          <a:pt x="0" y="273653"/>
                          <a:pt x="286" y="285464"/>
                          <a:pt x="952" y="297275"/>
                        </a:cubicBezTo>
                        <a:cubicBezTo>
                          <a:pt x="1333" y="303943"/>
                          <a:pt x="1714" y="310706"/>
                          <a:pt x="2286" y="317373"/>
                        </a:cubicBezTo>
                        <a:cubicBezTo>
                          <a:pt x="7620" y="379190"/>
                          <a:pt x="22384" y="439484"/>
                          <a:pt x="51435" y="496252"/>
                        </a:cubicBezTo>
                        <a:cubicBezTo>
                          <a:pt x="60103" y="513302"/>
                          <a:pt x="70104" y="529971"/>
                          <a:pt x="81534" y="546354"/>
                        </a:cubicBezTo>
                        <a:cubicBezTo>
                          <a:pt x="132588" y="619506"/>
                          <a:pt x="201168" y="679609"/>
                          <a:pt x="269462" y="736473"/>
                        </a:cubicBezTo>
                        <a:cubicBezTo>
                          <a:pt x="273749" y="740093"/>
                          <a:pt x="278130" y="743617"/>
                          <a:pt x="282607" y="747236"/>
                        </a:cubicBezTo>
                        <a:cubicBezTo>
                          <a:pt x="283083" y="747617"/>
                          <a:pt x="283655" y="748093"/>
                          <a:pt x="284131" y="748475"/>
                        </a:cubicBezTo>
                        <a:cubicBezTo>
                          <a:pt x="287750" y="751427"/>
                          <a:pt x="291465" y="754285"/>
                          <a:pt x="295180" y="757238"/>
                        </a:cubicBezTo>
                        <a:cubicBezTo>
                          <a:pt x="325184" y="780859"/>
                          <a:pt x="356806" y="804291"/>
                          <a:pt x="385286" y="830294"/>
                        </a:cubicBezTo>
                        <a:cubicBezTo>
                          <a:pt x="425291" y="866775"/>
                          <a:pt x="458914" y="908114"/>
                          <a:pt x="473107" y="961930"/>
                        </a:cubicBezTo>
                        <a:cubicBezTo>
                          <a:pt x="485489" y="1008793"/>
                          <a:pt x="480727" y="1054037"/>
                          <a:pt x="464915" y="1095756"/>
                        </a:cubicBezTo>
                        <a:lnTo>
                          <a:pt x="886968" y="1078421"/>
                        </a:lnTo>
                        <a:cubicBezTo>
                          <a:pt x="890397" y="1076706"/>
                          <a:pt x="893731" y="1074896"/>
                          <a:pt x="897065" y="1072991"/>
                        </a:cubicBezTo>
                        <a:cubicBezTo>
                          <a:pt x="892778" y="1056608"/>
                          <a:pt x="889826" y="1039940"/>
                          <a:pt x="888778" y="1022794"/>
                        </a:cubicBezTo>
                        <a:cubicBezTo>
                          <a:pt x="884682" y="951643"/>
                          <a:pt x="916115" y="887159"/>
                          <a:pt x="957262" y="830294"/>
                        </a:cubicBezTo>
                        <a:cubicBezTo>
                          <a:pt x="971169" y="811149"/>
                          <a:pt x="986028" y="792766"/>
                          <a:pt x="1001077" y="775430"/>
                        </a:cubicBezTo>
                        <a:cubicBezTo>
                          <a:pt x="1010888" y="764096"/>
                          <a:pt x="1020890" y="752951"/>
                          <a:pt x="1030986" y="741998"/>
                        </a:cubicBezTo>
                        <a:cubicBezTo>
                          <a:pt x="1072039" y="697421"/>
                          <a:pt x="1114997" y="654749"/>
                          <a:pt x="1153477" y="608648"/>
                        </a:cubicBezTo>
                        <a:cubicBezTo>
                          <a:pt x="1185862" y="569785"/>
                          <a:pt x="1215200" y="528542"/>
                          <a:pt x="1237298" y="481393"/>
                        </a:cubicBezTo>
                        <a:cubicBezTo>
                          <a:pt x="1275302" y="400431"/>
                          <a:pt x="1289494" y="297085"/>
                          <a:pt x="1297305" y="208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9"/>
                  <p:cNvSpPr/>
                  <p:nvPr/>
                </p:nvSpPr>
                <p:spPr>
                  <a:xfrm>
                    <a:off x="6089904" y="3395186"/>
                    <a:ext cx="273272" cy="9525"/>
                  </a:xfrm>
                  <a:custGeom>
                    <a:avLst/>
                    <a:gdLst/>
                    <a:ahLst/>
                    <a:cxnLst/>
                    <a:rect l="l" t="t" r="r" b="b"/>
                    <a:pathLst>
                      <a:path w="273272" h="9525" extrusionOk="0">
                        <a:moveTo>
                          <a:pt x="0" y="0"/>
                        </a:moveTo>
                        <a:lnTo>
                          <a:pt x="27327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9"/>
                  <p:cNvSpPr/>
                  <p:nvPr/>
                </p:nvSpPr>
                <p:spPr>
                  <a:xfrm>
                    <a:off x="4719542" y="4045648"/>
                    <a:ext cx="90110" cy="137160"/>
                  </a:xfrm>
                  <a:custGeom>
                    <a:avLst/>
                    <a:gdLst/>
                    <a:ahLst/>
                    <a:cxnLst/>
                    <a:rect l="l" t="t" r="r" b="b"/>
                    <a:pathLst>
                      <a:path w="90110" h="137160" extrusionOk="0">
                        <a:moveTo>
                          <a:pt x="0" y="0"/>
                        </a:moveTo>
                        <a:cubicBezTo>
                          <a:pt x="0" y="0"/>
                          <a:pt x="98489" y="22098"/>
                          <a:pt x="89535" y="137160"/>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8" name="Google Shape;808;p39"/>
                <p:cNvSpPr/>
                <p:nvPr/>
              </p:nvSpPr>
              <p:spPr>
                <a:xfrm>
                  <a:off x="5525452" y="3509772"/>
                  <a:ext cx="455294" cy="1662398"/>
                </a:xfrm>
                <a:custGeom>
                  <a:avLst/>
                  <a:gdLst/>
                  <a:ahLst/>
                  <a:cxnLst/>
                  <a:rect l="l" t="t" r="r" b="b"/>
                  <a:pathLst>
                    <a:path w="455294" h="1662398" extrusionOk="0">
                      <a:moveTo>
                        <a:pt x="282416" y="1043559"/>
                      </a:moveTo>
                      <a:cubicBezTo>
                        <a:pt x="250507" y="1150334"/>
                        <a:pt x="201549" y="1191387"/>
                        <a:pt x="157067" y="1293971"/>
                      </a:cubicBezTo>
                      <a:cubicBezTo>
                        <a:pt x="113538" y="1394269"/>
                        <a:pt x="70771" y="1555623"/>
                        <a:pt x="89154" y="1662398"/>
                      </a:cubicBezTo>
                      <a:lnTo>
                        <a:pt x="407289" y="1662398"/>
                      </a:lnTo>
                      <a:lnTo>
                        <a:pt x="455295" y="0"/>
                      </a:lnTo>
                      <a:cubicBezTo>
                        <a:pt x="455295" y="0"/>
                        <a:pt x="97250" y="27908"/>
                        <a:pt x="0" y="144589"/>
                      </a:cubicBezTo>
                      <a:cubicBezTo>
                        <a:pt x="40100" y="358521"/>
                        <a:pt x="146304" y="532447"/>
                        <a:pt x="260223" y="719899"/>
                      </a:cubicBezTo>
                      <a:cubicBezTo>
                        <a:pt x="318516" y="815816"/>
                        <a:pt x="314420" y="936784"/>
                        <a:pt x="282416" y="104355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9"/>
                <p:cNvSpPr/>
                <p:nvPr/>
              </p:nvSpPr>
              <p:spPr>
                <a:xfrm>
                  <a:off x="6486143" y="3471481"/>
                  <a:ext cx="446246" cy="1693830"/>
                </a:xfrm>
                <a:custGeom>
                  <a:avLst/>
                  <a:gdLst/>
                  <a:ahLst/>
                  <a:cxnLst/>
                  <a:rect l="l" t="t" r="r" b="b"/>
                  <a:pathLst>
                    <a:path w="446246" h="1693830" extrusionOk="0">
                      <a:moveTo>
                        <a:pt x="0" y="0"/>
                      </a:moveTo>
                      <a:lnTo>
                        <a:pt x="47244" y="1693831"/>
                      </a:lnTo>
                      <a:lnTo>
                        <a:pt x="357759" y="1693831"/>
                      </a:lnTo>
                      <a:cubicBezTo>
                        <a:pt x="378524" y="1582960"/>
                        <a:pt x="343757" y="1474565"/>
                        <a:pt x="300133" y="1370552"/>
                      </a:cubicBezTo>
                      <a:cubicBezTo>
                        <a:pt x="256508" y="1266539"/>
                        <a:pt x="200692" y="1167098"/>
                        <a:pt x="169354" y="1058799"/>
                      </a:cubicBezTo>
                      <a:cubicBezTo>
                        <a:pt x="138017" y="950404"/>
                        <a:pt x="134017" y="827722"/>
                        <a:pt x="191071" y="730472"/>
                      </a:cubicBezTo>
                      <a:cubicBezTo>
                        <a:pt x="302800" y="540353"/>
                        <a:pt x="406908" y="363855"/>
                        <a:pt x="446246" y="146780"/>
                      </a:cubicBezTo>
                      <a:cubicBezTo>
                        <a:pt x="351092" y="28384"/>
                        <a:pt x="0" y="0"/>
                        <a:pt x="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0" name="Google Shape;810;p39"/>
                <p:cNvGrpSpPr/>
                <p:nvPr/>
              </p:nvGrpSpPr>
              <p:grpSpPr>
                <a:xfrm>
                  <a:off x="4597686" y="3778286"/>
                  <a:ext cx="263123" cy="176679"/>
                  <a:chOff x="4597686" y="3778286"/>
                  <a:chExt cx="263123" cy="176679"/>
                </a:xfrm>
              </p:grpSpPr>
              <p:sp>
                <p:nvSpPr>
                  <p:cNvPr id="811" name="Google Shape;811;p39"/>
                  <p:cNvSpPr/>
                  <p:nvPr/>
                </p:nvSpPr>
                <p:spPr>
                  <a:xfrm>
                    <a:off x="4597686" y="3778286"/>
                    <a:ext cx="263123" cy="176679"/>
                  </a:xfrm>
                  <a:custGeom>
                    <a:avLst/>
                    <a:gdLst/>
                    <a:ahLst/>
                    <a:cxnLst/>
                    <a:rect l="l" t="t" r="r" b="b"/>
                    <a:pathLst>
                      <a:path w="263123" h="176679" extrusionOk="0">
                        <a:moveTo>
                          <a:pt x="258540" y="158015"/>
                        </a:moveTo>
                        <a:lnTo>
                          <a:pt x="258540" y="158015"/>
                        </a:lnTo>
                        <a:cubicBezTo>
                          <a:pt x="248729" y="175541"/>
                          <a:pt x="226155" y="181828"/>
                          <a:pt x="208534" y="172112"/>
                        </a:cubicBezTo>
                        <a:lnTo>
                          <a:pt x="18891" y="68099"/>
                        </a:lnTo>
                        <a:cubicBezTo>
                          <a:pt x="1174" y="58383"/>
                          <a:pt x="-5207" y="36190"/>
                          <a:pt x="4603" y="18664"/>
                        </a:cubicBezTo>
                        <a:lnTo>
                          <a:pt x="4603" y="18664"/>
                        </a:lnTo>
                        <a:cubicBezTo>
                          <a:pt x="14414" y="1138"/>
                          <a:pt x="36988" y="-5148"/>
                          <a:pt x="54610" y="4567"/>
                        </a:cubicBezTo>
                        <a:lnTo>
                          <a:pt x="244252" y="108580"/>
                        </a:lnTo>
                        <a:cubicBezTo>
                          <a:pt x="261874" y="118296"/>
                          <a:pt x="268351" y="140584"/>
                          <a:pt x="258540" y="15801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9"/>
                  <p:cNvSpPr/>
                  <p:nvPr/>
                </p:nvSpPr>
                <p:spPr>
                  <a:xfrm>
                    <a:off x="4797614" y="3893983"/>
                    <a:ext cx="45913" cy="45296"/>
                  </a:xfrm>
                  <a:custGeom>
                    <a:avLst/>
                    <a:gdLst/>
                    <a:ahLst/>
                    <a:cxnLst/>
                    <a:rect l="l" t="t" r="r" b="b"/>
                    <a:pathLst>
                      <a:path w="45913" h="45296" extrusionOk="0">
                        <a:moveTo>
                          <a:pt x="11939" y="2789"/>
                        </a:moveTo>
                        <a:cubicBezTo>
                          <a:pt x="23083" y="-3212"/>
                          <a:pt x="36989" y="789"/>
                          <a:pt x="43085" y="11742"/>
                        </a:cubicBezTo>
                        <a:cubicBezTo>
                          <a:pt x="49181" y="22696"/>
                          <a:pt x="45086" y="36507"/>
                          <a:pt x="34037" y="42508"/>
                        </a:cubicBezTo>
                        <a:cubicBezTo>
                          <a:pt x="22892" y="48509"/>
                          <a:pt x="8986" y="44508"/>
                          <a:pt x="2890" y="33555"/>
                        </a:cubicBezTo>
                        <a:cubicBezTo>
                          <a:pt x="-3301" y="22601"/>
                          <a:pt x="794" y="8790"/>
                          <a:pt x="11939" y="2789"/>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3" name="Google Shape;813;p39"/>
                <p:cNvSpPr/>
                <p:nvPr/>
              </p:nvSpPr>
              <p:spPr>
                <a:xfrm>
                  <a:off x="6103810" y="2922936"/>
                  <a:ext cx="162687" cy="160781"/>
                </a:xfrm>
                <a:custGeom>
                  <a:avLst/>
                  <a:gdLst/>
                  <a:ahLst/>
                  <a:cxnLst/>
                  <a:rect l="l" t="t" r="r" b="b"/>
                  <a:pathLst>
                    <a:path w="162687" h="160781" extrusionOk="0">
                      <a:moveTo>
                        <a:pt x="162687" y="80391"/>
                      </a:moveTo>
                      <a:cubicBezTo>
                        <a:pt x="162687" y="124790"/>
                        <a:pt x="126268" y="160782"/>
                        <a:pt x="81343" y="160782"/>
                      </a:cubicBezTo>
                      <a:cubicBezTo>
                        <a:pt x="36419" y="160782"/>
                        <a:pt x="0" y="124790"/>
                        <a:pt x="0" y="80391"/>
                      </a:cubicBezTo>
                      <a:cubicBezTo>
                        <a:pt x="0" y="35992"/>
                        <a:pt x="36419" y="0"/>
                        <a:pt x="81343" y="0"/>
                      </a:cubicBezTo>
                      <a:cubicBezTo>
                        <a:pt x="126268" y="0"/>
                        <a:pt x="162687" y="35992"/>
                        <a:pt x="162687" y="80391"/>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9"/>
                <p:cNvSpPr/>
                <p:nvPr/>
              </p:nvSpPr>
              <p:spPr>
                <a:xfrm>
                  <a:off x="6263925" y="2915316"/>
                  <a:ext cx="162687" cy="160781"/>
                </a:xfrm>
                <a:custGeom>
                  <a:avLst/>
                  <a:gdLst/>
                  <a:ahLst/>
                  <a:cxnLst/>
                  <a:rect l="l" t="t" r="r" b="b"/>
                  <a:pathLst>
                    <a:path w="162687" h="160781" extrusionOk="0">
                      <a:moveTo>
                        <a:pt x="162687" y="80391"/>
                      </a:moveTo>
                      <a:cubicBezTo>
                        <a:pt x="162687" y="124790"/>
                        <a:pt x="126268" y="160782"/>
                        <a:pt x="81343" y="160782"/>
                      </a:cubicBezTo>
                      <a:cubicBezTo>
                        <a:pt x="36418" y="160782"/>
                        <a:pt x="0" y="124790"/>
                        <a:pt x="0" y="80391"/>
                      </a:cubicBezTo>
                      <a:cubicBezTo>
                        <a:pt x="0" y="35992"/>
                        <a:pt x="36418" y="0"/>
                        <a:pt x="81343" y="0"/>
                      </a:cubicBezTo>
                      <a:cubicBezTo>
                        <a:pt x="126268" y="0"/>
                        <a:pt x="162687" y="35992"/>
                        <a:pt x="162687" y="80391"/>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9"/>
                <p:cNvSpPr/>
                <p:nvPr/>
              </p:nvSpPr>
              <p:spPr>
                <a:xfrm>
                  <a:off x="6054661" y="3093910"/>
                  <a:ext cx="49149" cy="124967"/>
                </a:xfrm>
                <a:custGeom>
                  <a:avLst/>
                  <a:gdLst/>
                  <a:ahLst/>
                  <a:cxnLst/>
                  <a:rect l="l" t="t" r="r" b="b"/>
                  <a:pathLst>
                    <a:path w="49149" h="124967" extrusionOk="0">
                      <a:moveTo>
                        <a:pt x="49149" y="62484"/>
                      </a:moveTo>
                      <a:cubicBezTo>
                        <a:pt x="49149" y="96964"/>
                        <a:pt x="38195" y="124968"/>
                        <a:pt x="24575" y="124968"/>
                      </a:cubicBezTo>
                      <a:cubicBezTo>
                        <a:pt x="11049" y="124968"/>
                        <a:pt x="0" y="96964"/>
                        <a:pt x="0" y="62484"/>
                      </a:cubicBezTo>
                      <a:cubicBezTo>
                        <a:pt x="0" y="28003"/>
                        <a:pt x="10954" y="0"/>
                        <a:pt x="24575" y="0"/>
                      </a:cubicBezTo>
                      <a:cubicBezTo>
                        <a:pt x="38195" y="0"/>
                        <a:pt x="49149" y="28003"/>
                        <a:pt x="49149" y="62484"/>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9"/>
                <p:cNvSpPr/>
                <p:nvPr/>
              </p:nvSpPr>
              <p:spPr>
                <a:xfrm>
                  <a:off x="5809488" y="3810857"/>
                  <a:ext cx="348614" cy="206692"/>
                </a:xfrm>
                <a:custGeom>
                  <a:avLst/>
                  <a:gdLst/>
                  <a:ahLst/>
                  <a:cxnLst/>
                  <a:rect l="l" t="t" r="r" b="b"/>
                  <a:pathLst>
                    <a:path w="348614" h="206692" extrusionOk="0">
                      <a:moveTo>
                        <a:pt x="0" y="0"/>
                      </a:moveTo>
                      <a:lnTo>
                        <a:pt x="348615" y="0"/>
                      </a:lnTo>
                      <a:lnTo>
                        <a:pt x="348615" y="206693"/>
                      </a:lnTo>
                      <a:lnTo>
                        <a:pt x="0" y="20669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9"/>
                <p:cNvSpPr/>
                <p:nvPr/>
              </p:nvSpPr>
              <p:spPr>
                <a:xfrm>
                  <a:off x="5941123" y="3711416"/>
                  <a:ext cx="54292" cy="140303"/>
                </a:xfrm>
                <a:custGeom>
                  <a:avLst/>
                  <a:gdLst/>
                  <a:ahLst/>
                  <a:cxnLst/>
                  <a:rect l="l" t="t" r="r" b="b"/>
                  <a:pathLst>
                    <a:path w="54292" h="140303" extrusionOk="0">
                      <a:moveTo>
                        <a:pt x="27146" y="140303"/>
                      </a:moveTo>
                      <a:lnTo>
                        <a:pt x="27146" y="140303"/>
                      </a:lnTo>
                      <a:cubicBezTo>
                        <a:pt x="12192" y="140303"/>
                        <a:pt x="0" y="128206"/>
                        <a:pt x="0" y="113538"/>
                      </a:cubicBezTo>
                      <a:lnTo>
                        <a:pt x="0" y="26765"/>
                      </a:lnTo>
                      <a:cubicBezTo>
                        <a:pt x="0" y="12002"/>
                        <a:pt x="12192" y="0"/>
                        <a:pt x="27146" y="0"/>
                      </a:cubicBezTo>
                      <a:lnTo>
                        <a:pt x="27146" y="0"/>
                      </a:lnTo>
                      <a:cubicBezTo>
                        <a:pt x="42100" y="0"/>
                        <a:pt x="54292" y="12097"/>
                        <a:pt x="54292" y="26765"/>
                      </a:cubicBezTo>
                      <a:lnTo>
                        <a:pt x="54292" y="113538"/>
                      </a:lnTo>
                      <a:cubicBezTo>
                        <a:pt x="54292" y="128206"/>
                        <a:pt x="42100" y="140303"/>
                        <a:pt x="27146" y="14030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8" name="Google Shape;818;p39"/>
                <p:cNvGrpSpPr/>
                <p:nvPr/>
              </p:nvGrpSpPr>
              <p:grpSpPr>
                <a:xfrm>
                  <a:off x="6981539" y="2653539"/>
                  <a:ext cx="1130332" cy="901415"/>
                  <a:chOff x="6981539" y="2653539"/>
                  <a:chExt cx="1130332" cy="901415"/>
                </a:xfrm>
              </p:grpSpPr>
              <p:sp>
                <p:nvSpPr>
                  <p:cNvPr id="819" name="Google Shape;819;p39"/>
                  <p:cNvSpPr/>
                  <p:nvPr/>
                </p:nvSpPr>
                <p:spPr>
                  <a:xfrm>
                    <a:off x="7029804" y="2653539"/>
                    <a:ext cx="1044754" cy="901415"/>
                  </a:xfrm>
                  <a:custGeom>
                    <a:avLst/>
                    <a:gdLst/>
                    <a:ahLst/>
                    <a:cxnLst/>
                    <a:rect l="l" t="t" r="r" b="b"/>
                    <a:pathLst>
                      <a:path w="1044754" h="901415" extrusionOk="0">
                        <a:moveTo>
                          <a:pt x="871849" y="900810"/>
                        </a:moveTo>
                        <a:lnTo>
                          <a:pt x="24982" y="734027"/>
                        </a:lnTo>
                        <a:cubicBezTo>
                          <a:pt x="8218" y="730693"/>
                          <a:pt x="-2736" y="714596"/>
                          <a:pt x="598" y="697927"/>
                        </a:cubicBezTo>
                        <a:lnTo>
                          <a:pt x="136424" y="24700"/>
                        </a:lnTo>
                        <a:cubicBezTo>
                          <a:pt x="139758" y="8127"/>
                          <a:pt x="156141" y="-2732"/>
                          <a:pt x="172905" y="602"/>
                        </a:cubicBezTo>
                        <a:lnTo>
                          <a:pt x="1019773" y="167385"/>
                        </a:lnTo>
                        <a:cubicBezTo>
                          <a:pt x="1036536" y="170718"/>
                          <a:pt x="1047490" y="186816"/>
                          <a:pt x="1044157" y="203484"/>
                        </a:cubicBezTo>
                        <a:lnTo>
                          <a:pt x="908330" y="876711"/>
                        </a:lnTo>
                        <a:cubicBezTo>
                          <a:pt x="904996" y="893380"/>
                          <a:pt x="888709" y="904143"/>
                          <a:pt x="871849" y="90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9"/>
                  <p:cNvSpPr/>
                  <p:nvPr/>
                </p:nvSpPr>
                <p:spPr>
                  <a:xfrm>
                    <a:off x="6981539" y="2656167"/>
                    <a:ext cx="646175" cy="800836"/>
                  </a:xfrm>
                  <a:custGeom>
                    <a:avLst/>
                    <a:gdLst/>
                    <a:ahLst/>
                    <a:cxnLst/>
                    <a:rect l="l" t="t" r="r" b="b"/>
                    <a:pathLst>
                      <a:path w="646175" h="800836" extrusionOk="0">
                        <a:moveTo>
                          <a:pt x="646176" y="33121"/>
                        </a:moveTo>
                        <a:cubicBezTo>
                          <a:pt x="645986" y="33026"/>
                          <a:pt x="645890" y="32931"/>
                          <a:pt x="645700" y="32740"/>
                        </a:cubicBezTo>
                        <a:cubicBezTo>
                          <a:pt x="607886" y="3118"/>
                          <a:pt x="555974" y="-3836"/>
                          <a:pt x="507968" y="1784"/>
                        </a:cubicBezTo>
                        <a:cubicBezTo>
                          <a:pt x="459772" y="7404"/>
                          <a:pt x="413766" y="24358"/>
                          <a:pt x="367189" y="37693"/>
                        </a:cubicBezTo>
                        <a:cubicBezTo>
                          <a:pt x="320516" y="51028"/>
                          <a:pt x="271367" y="60839"/>
                          <a:pt x="223647" y="51981"/>
                        </a:cubicBezTo>
                        <a:cubicBezTo>
                          <a:pt x="186214" y="45028"/>
                          <a:pt x="157924" y="26835"/>
                          <a:pt x="136398" y="260"/>
                        </a:cubicBezTo>
                        <a:lnTo>
                          <a:pt x="0" y="676345"/>
                        </a:lnTo>
                        <a:cubicBezTo>
                          <a:pt x="41720" y="703777"/>
                          <a:pt x="94393" y="712349"/>
                          <a:pt x="145066" y="713397"/>
                        </a:cubicBezTo>
                        <a:cubicBezTo>
                          <a:pt x="193643" y="714445"/>
                          <a:pt x="242126" y="709301"/>
                          <a:pt x="290608" y="714445"/>
                        </a:cubicBezTo>
                        <a:cubicBezTo>
                          <a:pt x="338138" y="719588"/>
                          <a:pt x="384620" y="731494"/>
                          <a:pt x="429958" y="746258"/>
                        </a:cubicBezTo>
                        <a:cubicBezTo>
                          <a:pt x="444055" y="750830"/>
                          <a:pt x="458343" y="755497"/>
                          <a:pt x="470249" y="764165"/>
                        </a:cubicBezTo>
                        <a:cubicBezTo>
                          <a:pt x="482155" y="772833"/>
                          <a:pt x="491585" y="786168"/>
                          <a:pt x="491490" y="800836"/>
                        </a:cubicBezTo>
                        <a:cubicBezTo>
                          <a:pt x="543020" y="544900"/>
                          <a:pt x="594551" y="288963"/>
                          <a:pt x="646176" y="331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9"/>
                  <p:cNvSpPr/>
                  <p:nvPr/>
                </p:nvSpPr>
                <p:spPr>
                  <a:xfrm>
                    <a:off x="7473315" y="2682055"/>
                    <a:ext cx="638556" cy="847532"/>
                  </a:xfrm>
                  <a:custGeom>
                    <a:avLst/>
                    <a:gdLst/>
                    <a:ahLst/>
                    <a:cxnLst/>
                    <a:rect l="l" t="t" r="r" b="b"/>
                    <a:pathLst>
                      <a:path w="638556" h="847532" extrusionOk="0">
                        <a:moveTo>
                          <a:pt x="154972" y="5328"/>
                        </a:moveTo>
                        <a:cubicBezTo>
                          <a:pt x="155162" y="5233"/>
                          <a:pt x="155353" y="5233"/>
                          <a:pt x="155543" y="5137"/>
                        </a:cubicBezTo>
                        <a:cubicBezTo>
                          <a:pt x="202025" y="-7912"/>
                          <a:pt x="252603" y="5328"/>
                          <a:pt x="294799" y="28759"/>
                        </a:cubicBezTo>
                        <a:cubicBezTo>
                          <a:pt x="337090" y="52286"/>
                          <a:pt x="372999" y="85243"/>
                          <a:pt x="410908" y="115246"/>
                        </a:cubicBezTo>
                        <a:cubicBezTo>
                          <a:pt x="448818" y="145250"/>
                          <a:pt x="490442" y="172968"/>
                          <a:pt x="537877" y="182874"/>
                        </a:cubicBezTo>
                        <a:cubicBezTo>
                          <a:pt x="575215" y="190684"/>
                          <a:pt x="608362" y="184588"/>
                          <a:pt x="638556" y="168110"/>
                        </a:cubicBezTo>
                        <a:lnTo>
                          <a:pt x="502158" y="844195"/>
                        </a:lnTo>
                        <a:cubicBezTo>
                          <a:pt x="452914" y="853720"/>
                          <a:pt x="401003" y="841623"/>
                          <a:pt x="353854" y="823525"/>
                        </a:cubicBezTo>
                        <a:cubicBezTo>
                          <a:pt x="308515" y="806095"/>
                          <a:pt x="265843" y="782949"/>
                          <a:pt x="218980" y="769423"/>
                        </a:cubicBezTo>
                        <a:cubicBezTo>
                          <a:pt x="173069" y="756184"/>
                          <a:pt x="125539" y="749611"/>
                          <a:pt x="78010" y="745992"/>
                        </a:cubicBezTo>
                        <a:cubicBezTo>
                          <a:pt x="63246" y="744849"/>
                          <a:pt x="48196" y="743801"/>
                          <a:pt x="33814" y="747230"/>
                        </a:cubicBezTo>
                        <a:cubicBezTo>
                          <a:pt x="19431" y="750659"/>
                          <a:pt x="5620" y="759517"/>
                          <a:pt x="0" y="773043"/>
                        </a:cubicBezTo>
                        <a:cubicBezTo>
                          <a:pt x="51625" y="517106"/>
                          <a:pt x="103346" y="261169"/>
                          <a:pt x="154972" y="53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9"/>
                  <p:cNvSpPr/>
                  <p:nvPr/>
                </p:nvSpPr>
                <p:spPr>
                  <a:xfrm>
                    <a:off x="7665624" y="2945130"/>
                    <a:ext cx="311848" cy="308229"/>
                  </a:xfrm>
                  <a:custGeom>
                    <a:avLst/>
                    <a:gdLst/>
                    <a:ahLst/>
                    <a:cxnLst/>
                    <a:rect l="l" t="t" r="r" b="b"/>
                    <a:pathLst>
                      <a:path w="311848" h="308229" extrusionOk="0">
                        <a:moveTo>
                          <a:pt x="311849" y="154115"/>
                        </a:moveTo>
                        <a:cubicBezTo>
                          <a:pt x="311849" y="239230"/>
                          <a:pt x="242039" y="308229"/>
                          <a:pt x="155924" y="308229"/>
                        </a:cubicBezTo>
                        <a:cubicBezTo>
                          <a:pt x="69810" y="308229"/>
                          <a:pt x="0" y="239230"/>
                          <a:pt x="0" y="154115"/>
                        </a:cubicBezTo>
                        <a:cubicBezTo>
                          <a:pt x="0" y="68999"/>
                          <a:pt x="69810" y="0"/>
                          <a:pt x="155924" y="0"/>
                        </a:cubicBezTo>
                        <a:cubicBezTo>
                          <a:pt x="242039" y="0"/>
                          <a:pt x="311849" y="69000"/>
                          <a:pt x="311849" y="154115"/>
                        </a:cubicBezTo>
                        <a:close/>
                      </a:path>
                    </a:pathLst>
                  </a:custGeom>
                  <a:noFill/>
                  <a:ln w="9525" cap="rnd" cmpd="sng">
                    <a:solidFill>
                      <a:schemeClr val="dk1"/>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9"/>
                  <p:cNvSpPr/>
                  <p:nvPr/>
                </p:nvSpPr>
                <p:spPr>
                  <a:xfrm>
                    <a:off x="7597235" y="2838735"/>
                    <a:ext cx="224313" cy="313372"/>
                  </a:xfrm>
                  <a:custGeom>
                    <a:avLst/>
                    <a:gdLst/>
                    <a:ahLst/>
                    <a:cxnLst/>
                    <a:rect l="l" t="t" r="r" b="b"/>
                    <a:pathLst>
                      <a:path w="224313" h="313372" extrusionOk="0">
                        <a:moveTo>
                          <a:pt x="105728" y="0"/>
                        </a:moveTo>
                        <a:lnTo>
                          <a:pt x="224314" y="260509"/>
                        </a:lnTo>
                        <a:lnTo>
                          <a:pt x="0" y="313372"/>
                        </a:lnTo>
                      </a:path>
                    </a:pathLst>
                  </a:custGeom>
                  <a:noFill/>
                  <a:ln w="9525" cap="rnd" cmpd="sng">
                    <a:solidFill>
                      <a:schemeClr val="dk1"/>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9"/>
                  <p:cNvSpPr txBox="1"/>
                  <p:nvPr/>
                </p:nvSpPr>
                <p:spPr>
                  <a:xfrm rot="663741">
                    <a:off x="7156836" y="2815560"/>
                    <a:ext cx="326772" cy="2463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00">
                        <a:solidFill>
                          <a:schemeClr val="dk1"/>
                        </a:solidFill>
                        <a:latin typeface="Alata"/>
                        <a:ea typeface="Alata"/>
                        <a:cs typeface="Alata"/>
                        <a:sym typeface="Alata"/>
                      </a:rPr>
                      <a:t>31</a:t>
                    </a:r>
                    <a:endParaRPr sz="1000">
                      <a:solidFill>
                        <a:schemeClr val="dk1"/>
                      </a:solidFill>
                      <a:latin typeface="Alata"/>
                      <a:ea typeface="Alata"/>
                      <a:cs typeface="Alata"/>
                      <a:sym typeface="Alata"/>
                    </a:endParaRPr>
                  </a:p>
                </p:txBody>
              </p:sp>
              <p:sp>
                <p:nvSpPr>
                  <p:cNvPr id="825" name="Google Shape;825;p39"/>
                  <p:cNvSpPr/>
                  <p:nvPr/>
                </p:nvSpPr>
                <p:spPr>
                  <a:xfrm>
                    <a:off x="7589276" y="3261329"/>
                    <a:ext cx="333576" cy="84451"/>
                  </a:xfrm>
                  <a:custGeom>
                    <a:avLst/>
                    <a:gdLst/>
                    <a:ahLst/>
                    <a:cxnLst/>
                    <a:rect l="l" t="t" r="r" b="b"/>
                    <a:pathLst>
                      <a:path w="333576" h="84451"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1999" y="81374"/>
                          <a:pt x="325713" y="85469"/>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9"/>
                  <p:cNvSpPr/>
                  <p:nvPr/>
                </p:nvSpPr>
                <p:spPr>
                  <a:xfrm>
                    <a:off x="7575655" y="3318670"/>
                    <a:ext cx="333576" cy="84478"/>
                  </a:xfrm>
                  <a:custGeom>
                    <a:avLst/>
                    <a:gdLst/>
                    <a:ahLst/>
                    <a:cxnLst/>
                    <a:rect l="l" t="t" r="r" b="b"/>
                    <a:pathLst>
                      <a:path w="333576" h="84478"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2094" y="81374"/>
                          <a:pt x="325713" y="85565"/>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9"/>
                  <p:cNvSpPr/>
                  <p:nvPr/>
                </p:nvSpPr>
                <p:spPr>
                  <a:xfrm>
                    <a:off x="7565178" y="3370676"/>
                    <a:ext cx="333576" cy="84448"/>
                  </a:xfrm>
                  <a:custGeom>
                    <a:avLst/>
                    <a:gdLst/>
                    <a:ahLst/>
                    <a:cxnLst/>
                    <a:rect l="l" t="t" r="r" b="b"/>
                    <a:pathLst>
                      <a:path w="333576" h="84448"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2094" y="81278"/>
                          <a:pt x="325713" y="85469"/>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8" name="Google Shape;828;p39"/>
              <p:cNvSpPr txBox="1"/>
              <p:nvPr/>
            </p:nvSpPr>
            <p:spPr>
              <a:xfrm rot="-663741" flipH="1">
                <a:off x="5894101" y="2466583"/>
                <a:ext cx="326772" cy="246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00">
                    <a:solidFill>
                      <a:schemeClr val="dk1"/>
                    </a:solidFill>
                    <a:latin typeface="Alata"/>
                    <a:ea typeface="Alata"/>
                    <a:cs typeface="Alata"/>
                    <a:sym typeface="Alata"/>
                  </a:rPr>
                  <a:t>15</a:t>
                </a:r>
                <a:endParaRPr sz="1000">
                  <a:solidFill>
                    <a:schemeClr val="dk1"/>
                  </a:solidFill>
                  <a:latin typeface="Alata"/>
                  <a:ea typeface="Alata"/>
                  <a:cs typeface="Alata"/>
                  <a:sym typeface="Alata"/>
                </a:endParaRPr>
              </a:p>
            </p:txBody>
          </p:sp>
          <p:cxnSp>
            <p:nvCxnSpPr>
              <p:cNvPr id="829" name="Google Shape;829;p39"/>
              <p:cNvCxnSpPr/>
              <p:nvPr/>
            </p:nvCxnSpPr>
            <p:spPr>
              <a:xfrm rot="10800000" flipH="1">
                <a:off x="5913775" y="2464225"/>
                <a:ext cx="236100" cy="53700"/>
              </a:xfrm>
              <a:prstGeom prst="straightConnector1">
                <a:avLst/>
              </a:prstGeom>
              <a:noFill/>
              <a:ln w="9525" cap="flat" cmpd="sng">
                <a:solidFill>
                  <a:schemeClr val="dk1"/>
                </a:solidFill>
                <a:prstDash val="solid"/>
                <a:round/>
                <a:headEnd type="none" w="med" len="med"/>
                <a:tailEnd type="none" w="med" len="med"/>
              </a:ln>
            </p:spPr>
          </p:cxnSp>
          <p:sp>
            <p:nvSpPr>
              <p:cNvPr id="830" name="Google Shape;830;p39"/>
              <p:cNvSpPr/>
              <p:nvPr/>
            </p:nvSpPr>
            <p:spPr>
              <a:xfrm flipH="1">
                <a:off x="6944658" y="2189582"/>
                <a:ext cx="326740" cy="162844"/>
              </a:xfrm>
              <a:custGeom>
                <a:avLst/>
                <a:gdLst/>
                <a:ahLst/>
                <a:cxnLst/>
                <a:rect l="l" t="t" r="r" b="b"/>
                <a:pathLst>
                  <a:path w="326740" h="162844" extrusionOk="0">
                    <a:moveTo>
                      <a:pt x="2319" y="162844"/>
                    </a:moveTo>
                    <a:lnTo>
                      <a:pt x="326740" y="137984"/>
                    </a:lnTo>
                    <a:cubicBezTo>
                      <a:pt x="326740" y="137984"/>
                      <a:pt x="306071" y="-52706"/>
                      <a:pt x="87853" y="14254"/>
                    </a:cubicBezTo>
                    <a:cubicBezTo>
                      <a:pt x="87853" y="14159"/>
                      <a:pt x="-16731" y="37019"/>
                      <a:pt x="2319" y="162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9"/>
              <p:cNvSpPr/>
              <p:nvPr/>
            </p:nvSpPr>
            <p:spPr>
              <a:xfrm flipH="1">
                <a:off x="6950850" y="2261844"/>
                <a:ext cx="316610" cy="53244"/>
              </a:xfrm>
              <a:custGeom>
                <a:avLst/>
                <a:gdLst/>
                <a:ahLst/>
                <a:cxnLst/>
                <a:rect l="l" t="t" r="r" b="b"/>
                <a:pathLst>
                  <a:path w="316610" h="53244" extrusionOk="0">
                    <a:moveTo>
                      <a:pt x="170497" y="0"/>
                    </a:moveTo>
                    <a:lnTo>
                      <a:pt x="0" y="53245"/>
                    </a:lnTo>
                    <a:lnTo>
                      <a:pt x="316611" y="34100"/>
                    </a:ln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32" name="Google Shape;832;p39"/>
              <p:cNvCxnSpPr/>
              <p:nvPr/>
            </p:nvCxnSpPr>
            <p:spPr>
              <a:xfrm>
                <a:off x="2828925" y="4604000"/>
                <a:ext cx="6381900" cy="0"/>
              </a:xfrm>
              <a:prstGeom prst="straightConnector1">
                <a:avLst/>
              </a:prstGeom>
              <a:noFill/>
              <a:ln w="28575" cap="flat" cmpd="sng">
                <a:solidFill>
                  <a:schemeClr val="dk1"/>
                </a:solidFill>
                <a:prstDash val="solid"/>
                <a:round/>
                <a:headEnd type="none" w="med" len="med"/>
                <a:tailEnd type="none" w="med" len="med"/>
              </a:ln>
            </p:spPr>
          </p:cxnSp>
          <p:sp>
            <p:nvSpPr>
              <p:cNvPr id="833" name="Google Shape;833;p39"/>
              <p:cNvSpPr/>
              <p:nvPr/>
            </p:nvSpPr>
            <p:spPr>
              <a:xfrm flipH="1">
                <a:off x="8533333" y="3903764"/>
                <a:ext cx="619791" cy="101345"/>
              </a:xfrm>
              <a:custGeom>
                <a:avLst/>
                <a:gdLst/>
                <a:ahLst/>
                <a:cxnLst/>
                <a:rect l="l" t="t" r="r" b="b"/>
                <a:pathLst>
                  <a:path w="619791" h="101345" extrusionOk="0">
                    <a:moveTo>
                      <a:pt x="569119" y="101346"/>
                    </a:moveTo>
                    <a:lnTo>
                      <a:pt x="50673" y="101346"/>
                    </a:lnTo>
                    <a:cubicBezTo>
                      <a:pt x="22669" y="101346"/>
                      <a:pt x="0" y="78676"/>
                      <a:pt x="0" y="50673"/>
                    </a:cubicBezTo>
                    <a:lnTo>
                      <a:pt x="0" y="50673"/>
                    </a:lnTo>
                    <a:cubicBezTo>
                      <a:pt x="0" y="22670"/>
                      <a:pt x="22669" y="0"/>
                      <a:pt x="50673" y="0"/>
                    </a:cubicBezTo>
                    <a:lnTo>
                      <a:pt x="569119" y="0"/>
                    </a:lnTo>
                    <a:cubicBezTo>
                      <a:pt x="597122" y="0"/>
                      <a:pt x="619792" y="22670"/>
                      <a:pt x="619792" y="50673"/>
                    </a:cubicBezTo>
                    <a:lnTo>
                      <a:pt x="619792" y="50673"/>
                    </a:lnTo>
                    <a:cubicBezTo>
                      <a:pt x="619792" y="78676"/>
                      <a:pt x="597122" y="101346"/>
                      <a:pt x="569119" y="1013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9"/>
              <p:cNvSpPr/>
              <p:nvPr/>
            </p:nvSpPr>
            <p:spPr>
              <a:xfrm flipH="1">
                <a:off x="6599662" y="1383258"/>
                <a:ext cx="144208" cy="142494"/>
              </a:xfrm>
              <a:custGeom>
                <a:avLst/>
                <a:gdLst/>
                <a:ahLst/>
                <a:cxnLst/>
                <a:rect l="l" t="t" r="r" b="b"/>
                <a:pathLst>
                  <a:path w="144208" h="142494" extrusionOk="0">
                    <a:moveTo>
                      <a:pt x="144208" y="71247"/>
                    </a:moveTo>
                    <a:cubicBezTo>
                      <a:pt x="144208" y="110596"/>
                      <a:pt x="111926" y="142494"/>
                      <a:pt x="72104" y="142494"/>
                    </a:cubicBezTo>
                    <a:cubicBezTo>
                      <a:pt x="32282" y="142494"/>
                      <a:pt x="0" y="110596"/>
                      <a:pt x="0" y="71247"/>
                    </a:cubicBezTo>
                    <a:cubicBezTo>
                      <a:pt x="0" y="31898"/>
                      <a:pt x="32282" y="0"/>
                      <a:pt x="72104" y="0"/>
                    </a:cubicBezTo>
                    <a:cubicBezTo>
                      <a:pt x="111926" y="0"/>
                      <a:pt x="144208" y="31898"/>
                      <a:pt x="144208" y="712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500255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41"/>
          <p:cNvSpPr txBox="1">
            <a:spLocks noGrp="1"/>
          </p:cNvSpPr>
          <p:nvPr>
            <p:ph type="title"/>
          </p:nvPr>
        </p:nvSpPr>
        <p:spPr>
          <a:xfrm>
            <a:off x="286983" y="42871"/>
            <a:ext cx="77109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b="1" dirty="0"/>
              <a:t>Understanding </a:t>
            </a:r>
            <a:r>
              <a:rPr lang="en" b="1" dirty="0" smtClean="0"/>
              <a:t>the dataset</a:t>
            </a:r>
            <a:endParaRPr b="1" dirty="0"/>
          </a:p>
        </p:txBody>
      </p:sp>
      <p:sp>
        <p:nvSpPr>
          <p:cNvPr id="847" name="Google Shape;847;p41"/>
          <p:cNvSpPr txBox="1">
            <a:spLocks noGrp="1"/>
          </p:cNvSpPr>
          <p:nvPr>
            <p:ph type="subTitle" idx="1"/>
          </p:nvPr>
        </p:nvSpPr>
        <p:spPr>
          <a:xfrm>
            <a:off x="286982" y="786031"/>
            <a:ext cx="8533937" cy="4427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b="1" u="sng" dirty="0" smtClean="0"/>
              <a:t>Dataset Link:</a:t>
            </a:r>
            <a:r>
              <a:rPr lang="en-IN" dirty="0" smtClean="0"/>
              <a:t> </a:t>
            </a:r>
            <a:endParaRPr dirty="0"/>
          </a:p>
        </p:txBody>
      </p:sp>
      <p:grpSp>
        <p:nvGrpSpPr>
          <p:cNvPr id="848" name="Google Shape;848;p41"/>
          <p:cNvGrpSpPr/>
          <p:nvPr/>
        </p:nvGrpSpPr>
        <p:grpSpPr>
          <a:xfrm>
            <a:off x="5386352" y="2527050"/>
            <a:ext cx="3757648" cy="2616450"/>
            <a:chOff x="4638675" y="1066878"/>
            <a:chExt cx="4572000" cy="3738793"/>
          </a:xfrm>
        </p:grpSpPr>
        <p:grpSp>
          <p:nvGrpSpPr>
            <p:cNvPr id="849" name="Google Shape;849;p41"/>
            <p:cNvGrpSpPr/>
            <p:nvPr/>
          </p:nvGrpSpPr>
          <p:grpSpPr>
            <a:xfrm>
              <a:off x="4638675" y="1066878"/>
              <a:ext cx="4572000" cy="3738793"/>
              <a:chOff x="4638675" y="1066878"/>
              <a:chExt cx="4572000" cy="3738793"/>
            </a:xfrm>
          </p:grpSpPr>
          <p:grpSp>
            <p:nvGrpSpPr>
              <p:cNvPr id="850" name="Google Shape;850;p41"/>
              <p:cNvGrpSpPr/>
              <p:nvPr/>
            </p:nvGrpSpPr>
            <p:grpSpPr>
              <a:xfrm>
                <a:off x="5364126" y="1066878"/>
                <a:ext cx="3515963" cy="3738793"/>
                <a:chOff x="5364126" y="1536553"/>
                <a:chExt cx="3515963" cy="3738793"/>
              </a:xfrm>
            </p:grpSpPr>
            <p:sp>
              <p:nvSpPr>
                <p:cNvPr id="851" name="Google Shape;851;p41"/>
                <p:cNvSpPr/>
                <p:nvPr/>
              </p:nvSpPr>
              <p:spPr>
                <a:xfrm>
                  <a:off x="5567961" y="3519849"/>
                  <a:ext cx="3312128" cy="1529143"/>
                </a:xfrm>
                <a:custGeom>
                  <a:avLst/>
                  <a:gdLst/>
                  <a:ahLst/>
                  <a:cxnLst/>
                  <a:rect l="l" t="t" r="r" b="b"/>
                  <a:pathLst>
                    <a:path w="3312128" h="1529143" extrusionOk="0">
                      <a:moveTo>
                        <a:pt x="3283458" y="1529144"/>
                      </a:moveTo>
                      <a:cubicBezTo>
                        <a:pt x="3302032" y="1477613"/>
                        <a:pt x="3312128" y="1422083"/>
                        <a:pt x="3312128" y="1364171"/>
                      </a:cubicBezTo>
                      <a:lnTo>
                        <a:pt x="3312128" y="1025080"/>
                      </a:lnTo>
                      <a:cubicBezTo>
                        <a:pt x="3312128" y="756285"/>
                        <a:pt x="3094196" y="538448"/>
                        <a:pt x="2825496" y="538448"/>
                      </a:cubicBezTo>
                      <a:lnTo>
                        <a:pt x="2765584" y="538448"/>
                      </a:lnTo>
                      <a:cubicBezTo>
                        <a:pt x="2711958" y="538448"/>
                        <a:pt x="2663666" y="504920"/>
                        <a:pt x="2646331" y="454152"/>
                      </a:cubicBezTo>
                      <a:cubicBezTo>
                        <a:pt x="2555939" y="189929"/>
                        <a:pt x="2305431" y="0"/>
                        <a:pt x="2010632" y="0"/>
                      </a:cubicBezTo>
                      <a:lnTo>
                        <a:pt x="1148715" y="0"/>
                      </a:lnTo>
                      <a:cubicBezTo>
                        <a:pt x="708089" y="0"/>
                        <a:pt x="350901" y="357188"/>
                        <a:pt x="350901" y="797814"/>
                      </a:cubicBezTo>
                      <a:lnTo>
                        <a:pt x="350901" y="797814"/>
                      </a:lnTo>
                      <a:cubicBezTo>
                        <a:pt x="350901" y="844201"/>
                        <a:pt x="325469" y="886968"/>
                        <a:pt x="284512" y="908780"/>
                      </a:cubicBezTo>
                      <a:cubicBezTo>
                        <a:pt x="115252" y="998982"/>
                        <a:pt x="0" y="1177290"/>
                        <a:pt x="0" y="1382554"/>
                      </a:cubicBezTo>
                      <a:lnTo>
                        <a:pt x="0" y="1529048"/>
                      </a:lnTo>
                      <a:lnTo>
                        <a:pt x="3283458" y="152904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2" name="Google Shape;852;p41"/>
                <p:cNvGrpSpPr/>
                <p:nvPr/>
              </p:nvGrpSpPr>
              <p:grpSpPr>
                <a:xfrm>
                  <a:off x="8061035" y="4356334"/>
                  <a:ext cx="453389" cy="85534"/>
                  <a:chOff x="7178135" y="4202334"/>
                  <a:chExt cx="453389" cy="85534"/>
                </a:xfrm>
              </p:grpSpPr>
              <p:sp>
                <p:nvSpPr>
                  <p:cNvPr id="853" name="Google Shape;853;p41"/>
                  <p:cNvSpPr/>
                  <p:nvPr/>
                </p:nvSpPr>
                <p:spPr>
                  <a:xfrm>
                    <a:off x="7178135" y="4202334"/>
                    <a:ext cx="85534" cy="85534"/>
                  </a:xfrm>
                  <a:custGeom>
                    <a:avLst/>
                    <a:gdLst/>
                    <a:ahLst/>
                    <a:cxnLst/>
                    <a:rect l="l" t="t" r="r" b="b"/>
                    <a:pathLst>
                      <a:path w="85534" h="85534" extrusionOk="0">
                        <a:moveTo>
                          <a:pt x="85535" y="42767"/>
                        </a:moveTo>
                        <a:cubicBezTo>
                          <a:pt x="85535" y="66389"/>
                          <a:pt x="66389" y="85535"/>
                          <a:pt x="42767" y="85535"/>
                        </a:cubicBezTo>
                        <a:cubicBezTo>
                          <a:pt x="19145" y="85535"/>
                          <a:pt x="0" y="66389"/>
                          <a:pt x="0" y="42767"/>
                        </a:cubicBezTo>
                        <a:cubicBezTo>
                          <a:pt x="0" y="19145"/>
                          <a:pt x="19145" y="0"/>
                          <a:pt x="42767" y="0"/>
                        </a:cubicBezTo>
                        <a:cubicBezTo>
                          <a:pt x="66389" y="0"/>
                          <a:pt x="85535" y="19145"/>
                          <a:pt x="85535" y="42767"/>
                        </a:cubicBezTo>
                        <a:close/>
                      </a:path>
                    </a:pathLst>
                  </a:custGeom>
                  <a:noFill/>
                  <a:ln w="103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41"/>
                  <p:cNvSpPr/>
                  <p:nvPr/>
                </p:nvSpPr>
                <p:spPr>
                  <a:xfrm>
                    <a:off x="7361967" y="4202334"/>
                    <a:ext cx="85534" cy="85534"/>
                  </a:xfrm>
                  <a:custGeom>
                    <a:avLst/>
                    <a:gdLst/>
                    <a:ahLst/>
                    <a:cxnLst/>
                    <a:rect l="l" t="t" r="r" b="b"/>
                    <a:pathLst>
                      <a:path w="85534" h="85534" extrusionOk="0">
                        <a:moveTo>
                          <a:pt x="85535" y="42767"/>
                        </a:moveTo>
                        <a:cubicBezTo>
                          <a:pt x="85535" y="66389"/>
                          <a:pt x="66389" y="85535"/>
                          <a:pt x="42767" y="85535"/>
                        </a:cubicBezTo>
                        <a:cubicBezTo>
                          <a:pt x="19145" y="85535"/>
                          <a:pt x="0" y="66389"/>
                          <a:pt x="0" y="42767"/>
                        </a:cubicBezTo>
                        <a:cubicBezTo>
                          <a:pt x="0" y="19145"/>
                          <a:pt x="19145" y="0"/>
                          <a:pt x="42767" y="0"/>
                        </a:cubicBezTo>
                        <a:cubicBezTo>
                          <a:pt x="66389" y="0"/>
                          <a:pt x="85535" y="19145"/>
                          <a:pt x="85535" y="42767"/>
                        </a:cubicBezTo>
                        <a:close/>
                      </a:path>
                    </a:pathLst>
                  </a:custGeom>
                  <a:noFill/>
                  <a:ln w="103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41"/>
                  <p:cNvSpPr/>
                  <p:nvPr/>
                </p:nvSpPr>
                <p:spPr>
                  <a:xfrm>
                    <a:off x="7545990" y="4202334"/>
                    <a:ext cx="85534" cy="85534"/>
                  </a:xfrm>
                  <a:custGeom>
                    <a:avLst/>
                    <a:gdLst/>
                    <a:ahLst/>
                    <a:cxnLst/>
                    <a:rect l="l" t="t" r="r" b="b"/>
                    <a:pathLst>
                      <a:path w="85534" h="85534" extrusionOk="0">
                        <a:moveTo>
                          <a:pt x="85534" y="42767"/>
                        </a:moveTo>
                        <a:cubicBezTo>
                          <a:pt x="85534" y="66389"/>
                          <a:pt x="66389" y="85535"/>
                          <a:pt x="42767" y="85535"/>
                        </a:cubicBezTo>
                        <a:cubicBezTo>
                          <a:pt x="19145" y="85535"/>
                          <a:pt x="0" y="66389"/>
                          <a:pt x="0" y="42767"/>
                        </a:cubicBezTo>
                        <a:cubicBezTo>
                          <a:pt x="0" y="19145"/>
                          <a:pt x="19145" y="0"/>
                          <a:pt x="42767" y="0"/>
                        </a:cubicBezTo>
                        <a:cubicBezTo>
                          <a:pt x="66389" y="0"/>
                          <a:pt x="85534" y="19145"/>
                          <a:pt x="85534" y="42767"/>
                        </a:cubicBezTo>
                        <a:close/>
                      </a:path>
                    </a:pathLst>
                  </a:custGeom>
                  <a:noFill/>
                  <a:ln w="103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6" name="Google Shape;856;p41"/>
                <p:cNvGrpSpPr/>
                <p:nvPr/>
              </p:nvGrpSpPr>
              <p:grpSpPr>
                <a:xfrm>
                  <a:off x="5364126" y="4577409"/>
                  <a:ext cx="453390" cy="85534"/>
                  <a:chOff x="4481226" y="4423409"/>
                  <a:chExt cx="453390" cy="85534"/>
                </a:xfrm>
              </p:grpSpPr>
              <p:sp>
                <p:nvSpPr>
                  <p:cNvPr id="857" name="Google Shape;857;p41"/>
                  <p:cNvSpPr/>
                  <p:nvPr/>
                </p:nvSpPr>
                <p:spPr>
                  <a:xfrm>
                    <a:off x="4481226" y="4423409"/>
                    <a:ext cx="85534" cy="85534"/>
                  </a:xfrm>
                  <a:custGeom>
                    <a:avLst/>
                    <a:gdLst/>
                    <a:ahLst/>
                    <a:cxnLst/>
                    <a:rect l="l" t="t" r="r" b="b"/>
                    <a:pathLst>
                      <a:path w="85534" h="85534" extrusionOk="0">
                        <a:moveTo>
                          <a:pt x="85534" y="42767"/>
                        </a:moveTo>
                        <a:cubicBezTo>
                          <a:pt x="85534" y="66389"/>
                          <a:pt x="66389" y="85535"/>
                          <a:pt x="42767" y="85535"/>
                        </a:cubicBezTo>
                        <a:cubicBezTo>
                          <a:pt x="19145" y="85535"/>
                          <a:pt x="0" y="66389"/>
                          <a:pt x="0" y="42767"/>
                        </a:cubicBezTo>
                        <a:cubicBezTo>
                          <a:pt x="0" y="19145"/>
                          <a:pt x="19145" y="0"/>
                          <a:pt x="42767" y="0"/>
                        </a:cubicBezTo>
                        <a:cubicBezTo>
                          <a:pt x="66389" y="0"/>
                          <a:pt x="85534" y="19145"/>
                          <a:pt x="85534" y="42767"/>
                        </a:cubicBezTo>
                        <a:close/>
                      </a:path>
                    </a:pathLst>
                  </a:custGeom>
                  <a:noFill/>
                  <a:ln w="103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41"/>
                  <p:cNvSpPr/>
                  <p:nvPr/>
                </p:nvSpPr>
                <p:spPr>
                  <a:xfrm>
                    <a:off x="4665154" y="4423409"/>
                    <a:ext cx="85534" cy="85534"/>
                  </a:xfrm>
                  <a:custGeom>
                    <a:avLst/>
                    <a:gdLst/>
                    <a:ahLst/>
                    <a:cxnLst/>
                    <a:rect l="l" t="t" r="r" b="b"/>
                    <a:pathLst>
                      <a:path w="85534" h="85534" extrusionOk="0">
                        <a:moveTo>
                          <a:pt x="85535" y="42767"/>
                        </a:moveTo>
                        <a:cubicBezTo>
                          <a:pt x="85535" y="66389"/>
                          <a:pt x="66389" y="85535"/>
                          <a:pt x="42767" y="85535"/>
                        </a:cubicBezTo>
                        <a:cubicBezTo>
                          <a:pt x="19145" y="85535"/>
                          <a:pt x="0" y="66389"/>
                          <a:pt x="0" y="42767"/>
                        </a:cubicBezTo>
                        <a:cubicBezTo>
                          <a:pt x="0" y="19145"/>
                          <a:pt x="19145" y="0"/>
                          <a:pt x="42767" y="0"/>
                        </a:cubicBezTo>
                        <a:cubicBezTo>
                          <a:pt x="66389" y="0"/>
                          <a:pt x="85535" y="19145"/>
                          <a:pt x="85535" y="42767"/>
                        </a:cubicBezTo>
                        <a:close/>
                      </a:path>
                    </a:pathLst>
                  </a:custGeom>
                  <a:noFill/>
                  <a:ln w="103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41"/>
                  <p:cNvSpPr/>
                  <p:nvPr/>
                </p:nvSpPr>
                <p:spPr>
                  <a:xfrm>
                    <a:off x="4849082" y="4423409"/>
                    <a:ext cx="85534" cy="85534"/>
                  </a:xfrm>
                  <a:custGeom>
                    <a:avLst/>
                    <a:gdLst/>
                    <a:ahLst/>
                    <a:cxnLst/>
                    <a:rect l="l" t="t" r="r" b="b"/>
                    <a:pathLst>
                      <a:path w="85534" h="85534" extrusionOk="0">
                        <a:moveTo>
                          <a:pt x="85535" y="42767"/>
                        </a:moveTo>
                        <a:cubicBezTo>
                          <a:pt x="85535" y="66389"/>
                          <a:pt x="66389" y="85535"/>
                          <a:pt x="42767" y="85535"/>
                        </a:cubicBezTo>
                        <a:cubicBezTo>
                          <a:pt x="19145" y="85535"/>
                          <a:pt x="0" y="66389"/>
                          <a:pt x="0" y="42767"/>
                        </a:cubicBezTo>
                        <a:cubicBezTo>
                          <a:pt x="0" y="19145"/>
                          <a:pt x="19145" y="0"/>
                          <a:pt x="42767" y="0"/>
                        </a:cubicBezTo>
                        <a:cubicBezTo>
                          <a:pt x="66389" y="0"/>
                          <a:pt x="85535" y="19145"/>
                          <a:pt x="85535" y="42767"/>
                        </a:cubicBezTo>
                        <a:close/>
                      </a:path>
                    </a:pathLst>
                  </a:custGeom>
                  <a:noFill/>
                  <a:ln w="103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0" name="Google Shape;860;p41"/>
                <p:cNvGrpSpPr/>
                <p:nvPr/>
              </p:nvGrpSpPr>
              <p:grpSpPr>
                <a:xfrm>
                  <a:off x="6314626" y="2450271"/>
                  <a:ext cx="1621440" cy="2598245"/>
                  <a:chOff x="5431726" y="2296271"/>
                  <a:chExt cx="1621440" cy="2598245"/>
                </a:xfrm>
              </p:grpSpPr>
              <p:sp>
                <p:nvSpPr>
                  <p:cNvPr id="861" name="Google Shape;861;p41"/>
                  <p:cNvSpPr/>
                  <p:nvPr/>
                </p:nvSpPr>
                <p:spPr>
                  <a:xfrm>
                    <a:off x="5431726" y="3226308"/>
                    <a:ext cx="1621345" cy="1668208"/>
                  </a:xfrm>
                  <a:custGeom>
                    <a:avLst/>
                    <a:gdLst/>
                    <a:ahLst/>
                    <a:cxnLst/>
                    <a:rect l="l" t="t" r="r" b="b"/>
                    <a:pathLst>
                      <a:path w="1621345" h="1668208" extrusionOk="0">
                        <a:moveTo>
                          <a:pt x="0" y="1668208"/>
                        </a:moveTo>
                        <a:lnTo>
                          <a:pt x="1621346" y="1668208"/>
                        </a:lnTo>
                        <a:cubicBezTo>
                          <a:pt x="1531810" y="1299496"/>
                          <a:pt x="1074706" y="1093280"/>
                          <a:pt x="1017746" y="707898"/>
                        </a:cubicBezTo>
                        <a:cubicBezTo>
                          <a:pt x="1001744" y="599694"/>
                          <a:pt x="1008698" y="107728"/>
                          <a:pt x="989457" y="0"/>
                        </a:cubicBezTo>
                        <a:lnTo>
                          <a:pt x="483013" y="363474"/>
                        </a:lnTo>
                        <a:cubicBezTo>
                          <a:pt x="491585" y="604838"/>
                          <a:pt x="497491" y="859441"/>
                          <a:pt x="389573" y="1072229"/>
                        </a:cubicBezTo>
                        <a:cubicBezTo>
                          <a:pt x="282797" y="1282732"/>
                          <a:pt x="79915" y="1446371"/>
                          <a:pt x="0" y="1668208"/>
                        </a:cubicBezTo>
                        <a:close/>
                      </a:path>
                    </a:pathLst>
                  </a:custGeom>
                  <a:solidFill>
                    <a:srgbClr val="D671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41"/>
                  <p:cNvSpPr/>
                  <p:nvPr/>
                </p:nvSpPr>
                <p:spPr>
                  <a:xfrm>
                    <a:off x="5431821" y="4136993"/>
                    <a:ext cx="1621345" cy="757523"/>
                  </a:xfrm>
                  <a:custGeom>
                    <a:avLst/>
                    <a:gdLst/>
                    <a:ahLst/>
                    <a:cxnLst/>
                    <a:rect l="l" t="t" r="r" b="b"/>
                    <a:pathLst>
                      <a:path w="1621345" h="757523" extrusionOk="0">
                        <a:moveTo>
                          <a:pt x="1088327" y="0"/>
                        </a:moveTo>
                        <a:lnTo>
                          <a:pt x="449580" y="0"/>
                        </a:lnTo>
                        <a:cubicBezTo>
                          <a:pt x="435197" y="55817"/>
                          <a:pt x="415766" y="110014"/>
                          <a:pt x="389477" y="161639"/>
                        </a:cubicBezTo>
                        <a:cubicBezTo>
                          <a:pt x="282702" y="371951"/>
                          <a:pt x="79819" y="535591"/>
                          <a:pt x="0" y="757523"/>
                        </a:cubicBezTo>
                        <a:lnTo>
                          <a:pt x="1621345" y="757523"/>
                        </a:lnTo>
                        <a:cubicBezTo>
                          <a:pt x="1548765" y="459010"/>
                          <a:pt x="1235202" y="266986"/>
                          <a:pt x="1088327"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41"/>
                  <p:cNvSpPr/>
                  <p:nvPr/>
                </p:nvSpPr>
                <p:spPr>
                  <a:xfrm>
                    <a:off x="5551360" y="2416778"/>
                    <a:ext cx="864108" cy="1542478"/>
                  </a:xfrm>
                  <a:custGeom>
                    <a:avLst/>
                    <a:gdLst/>
                    <a:ahLst/>
                    <a:cxnLst/>
                    <a:rect l="l" t="t" r="r" b="b"/>
                    <a:pathLst>
                      <a:path w="864108" h="1542478" extrusionOk="0">
                        <a:moveTo>
                          <a:pt x="432054" y="1542479"/>
                        </a:moveTo>
                        <a:lnTo>
                          <a:pt x="432054" y="1542479"/>
                        </a:lnTo>
                        <a:cubicBezTo>
                          <a:pt x="194405" y="1542479"/>
                          <a:pt x="0" y="1348073"/>
                          <a:pt x="0" y="1110425"/>
                        </a:cubicBezTo>
                        <a:lnTo>
                          <a:pt x="0" y="432054"/>
                        </a:lnTo>
                        <a:cubicBezTo>
                          <a:pt x="0" y="194405"/>
                          <a:pt x="194405" y="0"/>
                          <a:pt x="432054" y="0"/>
                        </a:cubicBezTo>
                        <a:lnTo>
                          <a:pt x="432054" y="0"/>
                        </a:lnTo>
                        <a:cubicBezTo>
                          <a:pt x="669703" y="0"/>
                          <a:pt x="864108" y="194405"/>
                          <a:pt x="864108" y="432054"/>
                        </a:cubicBezTo>
                        <a:lnTo>
                          <a:pt x="864108" y="1110425"/>
                        </a:lnTo>
                        <a:cubicBezTo>
                          <a:pt x="864108" y="1348073"/>
                          <a:pt x="669703" y="1542479"/>
                          <a:pt x="432054" y="1542479"/>
                        </a:cubicBezTo>
                        <a:close/>
                      </a:path>
                    </a:pathLst>
                  </a:custGeom>
                  <a:solidFill>
                    <a:srgbClr val="D671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41"/>
                  <p:cNvSpPr/>
                  <p:nvPr/>
                </p:nvSpPr>
                <p:spPr>
                  <a:xfrm>
                    <a:off x="5431726" y="3280124"/>
                    <a:ext cx="154590" cy="162877"/>
                  </a:xfrm>
                  <a:custGeom>
                    <a:avLst/>
                    <a:gdLst/>
                    <a:ahLst/>
                    <a:cxnLst/>
                    <a:rect l="l" t="t" r="r" b="b"/>
                    <a:pathLst>
                      <a:path w="154590" h="162877" extrusionOk="0">
                        <a:moveTo>
                          <a:pt x="154591" y="162878"/>
                        </a:moveTo>
                        <a:lnTo>
                          <a:pt x="0" y="0"/>
                        </a:lnTo>
                        <a:lnTo>
                          <a:pt x="154591" y="36576"/>
                        </a:lnTo>
                        <a:close/>
                      </a:path>
                    </a:pathLst>
                  </a:custGeom>
                  <a:solidFill>
                    <a:srgbClr val="D671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41"/>
                  <p:cNvSpPr/>
                  <p:nvPr/>
                </p:nvSpPr>
                <p:spPr>
                  <a:xfrm>
                    <a:off x="5884354" y="3916870"/>
                    <a:ext cx="168878" cy="28854"/>
                  </a:xfrm>
                  <a:custGeom>
                    <a:avLst/>
                    <a:gdLst/>
                    <a:ahLst/>
                    <a:cxnLst/>
                    <a:rect l="l" t="t" r="r" b="b"/>
                    <a:pathLst>
                      <a:path w="168878" h="28854" extrusionOk="0">
                        <a:moveTo>
                          <a:pt x="0" y="20860"/>
                        </a:moveTo>
                        <a:cubicBezTo>
                          <a:pt x="56102" y="36576"/>
                          <a:pt x="118300" y="28861"/>
                          <a:pt x="168878" y="0"/>
                        </a:cubicBezTo>
                      </a:path>
                    </a:pathLst>
                  </a:custGeom>
                  <a:noFill/>
                  <a:ln w="20925" cap="rnd" cmpd="sng">
                    <a:solidFill>
                      <a:srgbClr val="AD433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41"/>
                  <p:cNvSpPr/>
                  <p:nvPr/>
                </p:nvSpPr>
                <p:spPr>
                  <a:xfrm>
                    <a:off x="6053232" y="4706969"/>
                    <a:ext cx="9525" cy="180784"/>
                  </a:xfrm>
                  <a:custGeom>
                    <a:avLst/>
                    <a:gdLst/>
                    <a:ahLst/>
                    <a:cxnLst/>
                    <a:rect l="l" t="t" r="r" b="b"/>
                    <a:pathLst>
                      <a:path w="9525" h="180784" extrusionOk="0">
                        <a:moveTo>
                          <a:pt x="0" y="180784"/>
                        </a:moveTo>
                        <a:lnTo>
                          <a:pt x="0" y="0"/>
                        </a:lnTo>
                      </a:path>
                    </a:pathLst>
                  </a:custGeom>
                  <a:noFill/>
                  <a:ln w="20925" cap="rnd" cmpd="sng">
                    <a:solidFill>
                      <a:srgbClr val="AD433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41"/>
                  <p:cNvSpPr/>
                  <p:nvPr/>
                </p:nvSpPr>
                <p:spPr>
                  <a:xfrm>
                    <a:off x="6780847" y="4640580"/>
                    <a:ext cx="63341" cy="243363"/>
                  </a:xfrm>
                  <a:custGeom>
                    <a:avLst/>
                    <a:gdLst/>
                    <a:ahLst/>
                    <a:cxnLst/>
                    <a:rect l="l" t="t" r="r" b="b"/>
                    <a:pathLst>
                      <a:path w="63341" h="243363" extrusionOk="0">
                        <a:moveTo>
                          <a:pt x="63341" y="243364"/>
                        </a:moveTo>
                        <a:cubicBezTo>
                          <a:pt x="51530" y="160210"/>
                          <a:pt x="30289" y="78391"/>
                          <a:pt x="0" y="0"/>
                        </a:cubicBezTo>
                      </a:path>
                    </a:pathLst>
                  </a:custGeom>
                  <a:noFill/>
                  <a:ln w="20925" cap="rnd" cmpd="sng">
                    <a:solidFill>
                      <a:srgbClr val="AD433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41"/>
                  <p:cNvSpPr/>
                  <p:nvPr/>
                </p:nvSpPr>
                <p:spPr>
                  <a:xfrm>
                    <a:off x="5504157" y="2296271"/>
                    <a:ext cx="1028581" cy="1013094"/>
                  </a:xfrm>
                  <a:custGeom>
                    <a:avLst/>
                    <a:gdLst/>
                    <a:ahLst/>
                    <a:cxnLst/>
                    <a:rect l="l" t="t" r="r" b="b"/>
                    <a:pathLst>
                      <a:path w="1028581" h="1013094" extrusionOk="0">
                        <a:moveTo>
                          <a:pt x="178362" y="104695"/>
                        </a:moveTo>
                        <a:cubicBezTo>
                          <a:pt x="101781" y="148320"/>
                          <a:pt x="34059" y="214899"/>
                          <a:pt x="9008" y="299386"/>
                        </a:cubicBezTo>
                        <a:cubicBezTo>
                          <a:pt x="-15948" y="383968"/>
                          <a:pt x="11294" y="486838"/>
                          <a:pt x="86446" y="532844"/>
                        </a:cubicBezTo>
                        <a:cubicBezTo>
                          <a:pt x="184268" y="592756"/>
                          <a:pt x="315903" y="537035"/>
                          <a:pt x="393056" y="452167"/>
                        </a:cubicBezTo>
                        <a:cubicBezTo>
                          <a:pt x="339525" y="528653"/>
                          <a:pt x="400390" y="654002"/>
                          <a:pt x="493545" y="659336"/>
                        </a:cubicBezTo>
                        <a:cubicBezTo>
                          <a:pt x="463827" y="775922"/>
                          <a:pt x="473161" y="902128"/>
                          <a:pt x="519738" y="1013094"/>
                        </a:cubicBezTo>
                        <a:cubicBezTo>
                          <a:pt x="529263" y="918416"/>
                          <a:pt x="598320" y="829738"/>
                          <a:pt x="690712" y="807069"/>
                        </a:cubicBezTo>
                        <a:cubicBezTo>
                          <a:pt x="783105" y="784399"/>
                          <a:pt x="890833" y="837453"/>
                          <a:pt x="920360" y="927941"/>
                        </a:cubicBezTo>
                        <a:cubicBezTo>
                          <a:pt x="915502" y="912987"/>
                          <a:pt x="999132" y="776208"/>
                          <a:pt x="1007037" y="747633"/>
                        </a:cubicBezTo>
                        <a:cubicBezTo>
                          <a:pt x="1024944" y="682863"/>
                          <a:pt x="1031612" y="614949"/>
                          <a:pt x="1027326" y="547989"/>
                        </a:cubicBezTo>
                        <a:cubicBezTo>
                          <a:pt x="1016086" y="373014"/>
                          <a:pt x="959698" y="177180"/>
                          <a:pt x="807012" y="73834"/>
                        </a:cubicBezTo>
                        <a:cubicBezTo>
                          <a:pt x="620608" y="-52467"/>
                          <a:pt x="361719" y="301"/>
                          <a:pt x="178362" y="104695"/>
                        </a:cubicBezTo>
                        <a:close/>
                      </a:path>
                    </a:pathLst>
                  </a:custGeom>
                  <a:solidFill>
                    <a:srgbClr val="261C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41"/>
                  <p:cNvSpPr/>
                  <p:nvPr/>
                </p:nvSpPr>
                <p:spPr>
                  <a:xfrm>
                    <a:off x="6020085" y="3065430"/>
                    <a:ext cx="537400" cy="537400"/>
                  </a:xfrm>
                  <a:custGeom>
                    <a:avLst/>
                    <a:gdLst/>
                    <a:ahLst/>
                    <a:cxnLst/>
                    <a:rect l="l" t="t" r="r" b="b"/>
                    <a:pathLst>
                      <a:path w="537400" h="537400" extrusionOk="0">
                        <a:moveTo>
                          <a:pt x="537401" y="268700"/>
                        </a:moveTo>
                        <a:cubicBezTo>
                          <a:pt x="537401" y="417099"/>
                          <a:pt x="417100" y="537401"/>
                          <a:pt x="268700" y="537401"/>
                        </a:cubicBezTo>
                        <a:cubicBezTo>
                          <a:pt x="120301" y="537401"/>
                          <a:pt x="0" y="417099"/>
                          <a:pt x="0" y="268700"/>
                        </a:cubicBezTo>
                        <a:cubicBezTo>
                          <a:pt x="0" y="120301"/>
                          <a:pt x="120301" y="0"/>
                          <a:pt x="268700" y="0"/>
                        </a:cubicBezTo>
                        <a:cubicBezTo>
                          <a:pt x="417100" y="0"/>
                          <a:pt x="537401" y="120301"/>
                          <a:pt x="537401" y="268700"/>
                        </a:cubicBezTo>
                        <a:close/>
                      </a:path>
                    </a:pathLst>
                  </a:custGeom>
                  <a:solidFill>
                    <a:srgbClr val="D671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0" name="Google Shape;870;p41"/>
                <p:cNvGrpSpPr/>
                <p:nvPr/>
              </p:nvGrpSpPr>
              <p:grpSpPr>
                <a:xfrm>
                  <a:off x="7428860" y="2940824"/>
                  <a:ext cx="1384554" cy="1146556"/>
                  <a:chOff x="6545960" y="2786824"/>
                  <a:chExt cx="1384554" cy="1146556"/>
                </a:xfrm>
              </p:grpSpPr>
              <p:sp>
                <p:nvSpPr>
                  <p:cNvPr id="871" name="Google Shape;871;p41"/>
                  <p:cNvSpPr/>
                  <p:nvPr/>
                </p:nvSpPr>
                <p:spPr>
                  <a:xfrm>
                    <a:off x="6612255" y="2786824"/>
                    <a:ext cx="1318259" cy="863060"/>
                  </a:xfrm>
                  <a:custGeom>
                    <a:avLst/>
                    <a:gdLst/>
                    <a:ahLst/>
                    <a:cxnLst/>
                    <a:rect l="l" t="t" r="r" b="b"/>
                    <a:pathLst>
                      <a:path w="1318259" h="863060" extrusionOk="0">
                        <a:moveTo>
                          <a:pt x="1027652" y="863060"/>
                        </a:moveTo>
                        <a:lnTo>
                          <a:pt x="0" y="863060"/>
                        </a:lnTo>
                        <a:lnTo>
                          <a:pt x="0" y="320707"/>
                        </a:lnTo>
                        <a:cubicBezTo>
                          <a:pt x="0" y="143637"/>
                          <a:pt x="143542" y="0"/>
                          <a:pt x="320707" y="0"/>
                        </a:cubicBezTo>
                        <a:lnTo>
                          <a:pt x="1318260" y="0"/>
                        </a:lnTo>
                        <a:lnTo>
                          <a:pt x="1318260" y="572357"/>
                        </a:lnTo>
                        <a:cubicBezTo>
                          <a:pt x="1318260" y="732949"/>
                          <a:pt x="1188148" y="863060"/>
                          <a:pt x="1027652" y="863060"/>
                        </a:cubicBezTo>
                        <a:close/>
                      </a:path>
                    </a:pathLst>
                  </a:custGeom>
                  <a:solidFill>
                    <a:schemeClr val="dk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2,500%</a:t>
                    </a:r>
                    <a:endParaRPr sz="1800">
                      <a:latin typeface="Calibri"/>
                      <a:ea typeface="Calibri"/>
                      <a:cs typeface="Calibri"/>
                      <a:sym typeface="Calibri"/>
                    </a:endParaRPr>
                  </a:p>
                </p:txBody>
              </p:sp>
              <p:sp>
                <p:nvSpPr>
                  <p:cNvPr id="872" name="Google Shape;872;p41"/>
                  <p:cNvSpPr/>
                  <p:nvPr/>
                </p:nvSpPr>
                <p:spPr>
                  <a:xfrm>
                    <a:off x="6545960" y="3573970"/>
                    <a:ext cx="569023" cy="359410"/>
                  </a:xfrm>
                  <a:custGeom>
                    <a:avLst/>
                    <a:gdLst/>
                    <a:ahLst/>
                    <a:cxnLst/>
                    <a:rect l="l" t="t" r="r" b="b"/>
                    <a:pathLst>
                      <a:path w="569023" h="359410" extrusionOk="0">
                        <a:moveTo>
                          <a:pt x="388811" y="0"/>
                        </a:moveTo>
                        <a:cubicBezTo>
                          <a:pt x="388811" y="0"/>
                          <a:pt x="341376" y="303466"/>
                          <a:pt x="0" y="350901"/>
                        </a:cubicBezTo>
                        <a:cubicBezTo>
                          <a:pt x="0" y="350901"/>
                          <a:pt x="379381" y="436245"/>
                          <a:pt x="569024" y="66389"/>
                        </a:cubicBezTo>
                        <a:lnTo>
                          <a:pt x="38881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3" name="Google Shape;873;p41"/>
                <p:cNvSpPr/>
                <p:nvPr/>
              </p:nvSpPr>
              <p:spPr>
                <a:xfrm>
                  <a:off x="6428450" y="3521563"/>
                  <a:ext cx="134111" cy="84010"/>
                </a:xfrm>
                <a:custGeom>
                  <a:avLst/>
                  <a:gdLst/>
                  <a:ahLst/>
                  <a:cxnLst/>
                  <a:rect l="l" t="t" r="r" b="b"/>
                  <a:pathLst>
                    <a:path w="134111" h="84010" extrusionOk="0">
                      <a:moveTo>
                        <a:pt x="0" y="84010"/>
                      </a:moveTo>
                      <a:cubicBezTo>
                        <a:pt x="55054" y="81439"/>
                        <a:pt x="107728" y="48482"/>
                        <a:pt x="134112" y="0"/>
                      </a:cubicBezTo>
                    </a:path>
                  </a:pathLst>
                </a:custGeom>
                <a:noFill/>
                <a:ln w="20925" cap="rnd" cmpd="sng">
                  <a:solidFill>
                    <a:srgbClr val="AD433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41"/>
                <p:cNvSpPr/>
                <p:nvPr/>
              </p:nvSpPr>
              <p:spPr>
                <a:xfrm>
                  <a:off x="6525319" y="3318014"/>
                  <a:ext cx="201835" cy="91249"/>
                </a:xfrm>
                <a:custGeom>
                  <a:avLst/>
                  <a:gdLst/>
                  <a:ahLst/>
                  <a:cxnLst/>
                  <a:rect l="l" t="t" r="r" b="b"/>
                  <a:pathLst>
                    <a:path w="201835" h="91249" extrusionOk="0">
                      <a:moveTo>
                        <a:pt x="156210" y="91250"/>
                      </a:moveTo>
                      <a:lnTo>
                        <a:pt x="45625" y="91250"/>
                      </a:lnTo>
                      <a:cubicBezTo>
                        <a:pt x="20383" y="91250"/>
                        <a:pt x="0" y="70771"/>
                        <a:pt x="0" y="45625"/>
                      </a:cubicBezTo>
                      <a:lnTo>
                        <a:pt x="0" y="45625"/>
                      </a:lnTo>
                      <a:cubicBezTo>
                        <a:pt x="0" y="20384"/>
                        <a:pt x="20479" y="0"/>
                        <a:pt x="45625" y="0"/>
                      </a:cubicBezTo>
                      <a:lnTo>
                        <a:pt x="156210" y="0"/>
                      </a:lnTo>
                      <a:cubicBezTo>
                        <a:pt x="181451" y="0"/>
                        <a:pt x="201835" y="20479"/>
                        <a:pt x="201835" y="45625"/>
                      </a:cubicBezTo>
                      <a:lnTo>
                        <a:pt x="201835" y="45625"/>
                      </a:lnTo>
                      <a:cubicBezTo>
                        <a:pt x="201930" y="70771"/>
                        <a:pt x="181451" y="91250"/>
                        <a:pt x="156210" y="91250"/>
                      </a:cubicBezTo>
                      <a:close/>
                    </a:path>
                  </a:pathLst>
                </a:custGeom>
                <a:solidFill>
                  <a:srgbClr val="261C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41"/>
                <p:cNvSpPr/>
                <p:nvPr/>
              </p:nvSpPr>
              <p:spPr>
                <a:xfrm>
                  <a:off x="6589517" y="3317919"/>
                  <a:ext cx="137542" cy="91344"/>
                </a:xfrm>
                <a:custGeom>
                  <a:avLst/>
                  <a:gdLst/>
                  <a:ahLst/>
                  <a:cxnLst/>
                  <a:rect l="l" t="t" r="r" b="b"/>
                  <a:pathLst>
                    <a:path w="137542" h="91344" extrusionOk="0">
                      <a:moveTo>
                        <a:pt x="92012" y="0"/>
                      </a:moveTo>
                      <a:lnTo>
                        <a:pt x="12668" y="0"/>
                      </a:lnTo>
                      <a:cubicBezTo>
                        <a:pt x="15526" y="15240"/>
                        <a:pt x="16383" y="30766"/>
                        <a:pt x="14288" y="46292"/>
                      </a:cubicBezTo>
                      <a:cubicBezTo>
                        <a:pt x="12192" y="62198"/>
                        <a:pt x="7239" y="77248"/>
                        <a:pt x="0" y="91345"/>
                      </a:cubicBezTo>
                      <a:lnTo>
                        <a:pt x="91916" y="91345"/>
                      </a:lnTo>
                      <a:cubicBezTo>
                        <a:pt x="117158" y="91345"/>
                        <a:pt x="137541" y="70866"/>
                        <a:pt x="137541" y="45720"/>
                      </a:cubicBezTo>
                      <a:cubicBezTo>
                        <a:pt x="137732" y="20479"/>
                        <a:pt x="117253" y="0"/>
                        <a:pt x="92012"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41"/>
                <p:cNvSpPr/>
                <p:nvPr/>
              </p:nvSpPr>
              <p:spPr>
                <a:xfrm>
                  <a:off x="6516651" y="3239443"/>
                  <a:ext cx="221456" cy="31231"/>
                </a:xfrm>
                <a:custGeom>
                  <a:avLst/>
                  <a:gdLst/>
                  <a:ahLst/>
                  <a:cxnLst/>
                  <a:rect l="l" t="t" r="r" b="b"/>
                  <a:pathLst>
                    <a:path w="221456" h="31231" extrusionOk="0">
                      <a:moveTo>
                        <a:pt x="0" y="26183"/>
                      </a:moveTo>
                      <a:cubicBezTo>
                        <a:pt x="68008" y="-10488"/>
                        <a:pt x="155162" y="-8488"/>
                        <a:pt x="221456" y="31232"/>
                      </a:cubicBezTo>
                    </a:path>
                  </a:pathLst>
                </a:custGeom>
                <a:noFill/>
                <a:ln w="20925" cap="rnd" cmpd="sng">
                  <a:solidFill>
                    <a:srgbClr val="261C2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41"/>
                <p:cNvSpPr/>
                <p:nvPr/>
              </p:nvSpPr>
              <p:spPr>
                <a:xfrm>
                  <a:off x="6986329" y="3403618"/>
                  <a:ext cx="169354" cy="204337"/>
                </a:xfrm>
                <a:custGeom>
                  <a:avLst/>
                  <a:gdLst/>
                  <a:ahLst/>
                  <a:cxnLst/>
                  <a:rect l="l" t="t" r="r" b="b"/>
                  <a:pathLst>
                    <a:path w="169354" h="204337" extrusionOk="0">
                      <a:moveTo>
                        <a:pt x="0" y="204337"/>
                      </a:moveTo>
                      <a:cubicBezTo>
                        <a:pt x="26194" y="191002"/>
                        <a:pt x="45244" y="164523"/>
                        <a:pt x="49721" y="135567"/>
                      </a:cubicBezTo>
                      <a:cubicBezTo>
                        <a:pt x="54197" y="106516"/>
                        <a:pt x="43815" y="75559"/>
                        <a:pt x="22860" y="55081"/>
                      </a:cubicBezTo>
                      <a:cubicBezTo>
                        <a:pt x="55531" y="10885"/>
                        <a:pt x="116491" y="-10070"/>
                        <a:pt x="169354" y="4693"/>
                      </a:cubicBezTo>
                    </a:path>
                  </a:pathLst>
                </a:custGeom>
                <a:noFill/>
                <a:ln w="20925" cap="rnd" cmpd="sng">
                  <a:solidFill>
                    <a:srgbClr val="AD433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41"/>
                <p:cNvSpPr/>
                <p:nvPr/>
              </p:nvSpPr>
              <p:spPr>
                <a:xfrm>
                  <a:off x="6986805" y="3649579"/>
                  <a:ext cx="158686" cy="158686"/>
                </a:xfrm>
                <a:custGeom>
                  <a:avLst/>
                  <a:gdLst/>
                  <a:ahLst/>
                  <a:cxnLst/>
                  <a:rect l="l" t="t" r="r" b="b"/>
                  <a:pathLst>
                    <a:path w="158686" h="158686" extrusionOk="0">
                      <a:moveTo>
                        <a:pt x="158686" y="79343"/>
                      </a:moveTo>
                      <a:cubicBezTo>
                        <a:pt x="158686" y="123163"/>
                        <a:pt x="123163" y="158686"/>
                        <a:pt x="79343" y="158686"/>
                      </a:cubicBezTo>
                      <a:cubicBezTo>
                        <a:pt x="35523" y="158686"/>
                        <a:pt x="0" y="123163"/>
                        <a:pt x="0" y="79343"/>
                      </a:cubicBezTo>
                      <a:cubicBezTo>
                        <a:pt x="0" y="35523"/>
                        <a:pt x="35523" y="0"/>
                        <a:pt x="79343" y="0"/>
                      </a:cubicBezTo>
                      <a:cubicBezTo>
                        <a:pt x="123163" y="0"/>
                        <a:pt x="158686" y="35523"/>
                        <a:pt x="158686" y="793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41"/>
                <p:cNvSpPr/>
                <p:nvPr/>
              </p:nvSpPr>
              <p:spPr>
                <a:xfrm rot="-2700000">
                  <a:off x="7083112" y="1745733"/>
                  <a:ext cx="1010010" cy="1010010"/>
                </a:xfrm>
                <a:custGeom>
                  <a:avLst/>
                  <a:gdLst/>
                  <a:ahLst/>
                  <a:cxnLst/>
                  <a:rect l="l" t="t" r="r" b="b"/>
                  <a:pathLst>
                    <a:path w="1009449" h="1009449" extrusionOk="0">
                      <a:moveTo>
                        <a:pt x="1009450" y="504725"/>
                      </a:moveTo>
                      <a:cubicBezTo>
                        <a:pt x="1009450" y="783477"/>
                        <a:pt x="783477" y="1009450"/>
                        <a:pt x="504725" y="1009450"/>
                      </a:cubicBezTo>
                      <a:cubicBezTo>
                        <a:pt x="225973" y="1009450"/>
                        <a:pt x="0" y="783477"/>
                        <a:pt x="0" y="504725"/>
                      </a:cubicBezTo>
                      <a:cubicBezTo>
                        <a:pt x="0" y="225973"/>
                        <a:pt x="225973" y="0"/>
                        <a:pt x="504725" y="0"/>
                      </a:cubicBezTo>
                      <a:cubicBezTo>
                        <a:pt x="783477" y="0"/>
                        <a:pt x="1009450" y="225973"/>
                        <a:pt x="1009450" y="504725"/>
                      </a:cubicBezTo>
                      <a:close/>
                    </a:path>
                  </a:pathLst>
                </a:custGeom>
                <a:solidFill>
                  <a:srgbClr val="261C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41"/>
                <p:cNvSpPr/>
                <p:nvPr/>
              </p:nvSpPr>
              <p:spPr>
                <a:xfrm>
                  <a:off x="6634461" y="3404322"/>
                  <a:ext cx="204722" cy="134850"/>
                </a:xfrm>
                <a:custGeom>
                  <a:avLst/>
                  <a:gdLst/>
                  <a:ahLst/>
                  <a:cxnLst/>
                  <a:rect l="l" t="t" r="r" b="b"/>
                  <a:pathLst>
                    <a:path w="204722" h="134850" extrusionOk="0">
                      <a:moveTo>
                        <a:pt x="202135" y="19800"/>
                      </a:moveTo>
                      <a:cubicBezTo>
                        <a:pt x="214709" y="46184"/>
                        <a:pt x="180228" y="88856"/>
                        <a:pt x="125173" y="115145"/>
                      </a:cubicBezTo>
                      <a:cubicBezTo>
                        <a:pt x="70024" y="141434"/>
                        <a:pt x="15160" y="141434"/>
                        <a:pt x="2587" y="115050"/>
                      </a:cubicBezTo>
                      <a:cubicBezTo>
                        <a:pt x="-9986" y="88666"/>
                        <a:pt x="24494" y="45994"/>
                        <a:pt x="79549" y="19705"/>
                      </a:cubicBezTo>
                      <a:cubicBezTo>
                        <a:pt x="134603" y="-6584"/>
                        <a:pt x="189563" y="-6584"/>
                        <a:pt x="202135" y="19800"/>
                      </a:cubicBezTo>
                      <a:close/>
                    </a:path>
                  </a:pathLst>
                </a:custGeom>
                <a:solidFill>
                  <a:srgbClr val="AD43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81" name="Google Shape;881;p41"/>
                <p:cNvGrpSpPr/>
                <p:nvPr/>
              </p:nvGrpSpPr>
              <p:grpSpPr>
                <a:xfrm>
                  <a:off x="5704074" y="4437583"/>
                  <a:ext cx="2753772" cy="837763"/>
                  <a:chOff x="4821174" y="4283583"/>
                  <a:chExt cx="2753772" cy="837763"/>
                </a:xfrm>
              </p:grpSpPr>
              <p:sp>
                <p:nvSpPr>
                  <p:cNvPr id="882" name="Google Shape;882;p41"/>
                  <p:cNvSpPr/>
                  <p:nvPr/>
                </p:nvSpPr>
                <p:spPr>
                  <a:xfrm>
                    <a:off x="6142005" y="4319111"/>
                    <a:ext cx="996600" cy="650557"/>
                  </a:xfrm>
                  <a:custGeom>
                    <a:avLst/>
                    <a:gdLst/>
                    <a:ahLst/>
                    <a:cxnLst/>
                    <a:rect l="l" t="t" r="r" b="b"/>
                    <a:pathLst>
                      <a:path w="996600" h="650557" extrusionOk="0">
                        <a:moveTo>
                          <a:pt x="0" y="648081"/>
                        </a:moveTo>
                        <a:cubicBezTo>
                          <a:pt x="87249" y="354521"/>
                          <a:pt x="317849" y="107347"/>
                          <a:pt x="604647" y="0"/>
                        </a:cubicBezTo>
                        <a:cubicBezTo>
                          <a:pt x="662654" y="66961"/>
                          <a:pt x="709993" y="159448"/>
                          <a:pt x="768001" y="226314"/>
                        </a:cubicBezTo>
                        <a:cubicBezTo>
                          <a:pt x="881729" y="357473"/>
                          <a:pt x="910590" y="499777"/>
                          <a:pt x="996601" y="650557"/>
                        </a:cubicBezTo>
                        <a:lnTo>
                          <a:pt x="0" y="6480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41"/>
                  <p:cNvSpPr/>
                  <p:nvPr/>
                </p:nvSpPr>
                <p:spPr>
                  <a:xfrm>
                    <a:off x="6241256" y="4319016"/>
                    <a:ext cx="1034224" cy="652843"/>
                  </a:xfrm>
                  <a:custGeom>
                    <a:avLst/>
                    <a:gdLst/>
                    <a:ahLst/>
                    <a:cxnLst/>
                    <a:rect l="l" t="t" r="r" b="b"/>
                    <a:pathLst>
                      <a:path w="1034224" h="652843" extrusionOk="0">
                        <a:moveTo>
                          <a:pt x="0" y="652844"/>
                        </a:moveTo>
                        <a:cubicBezTo>
                          <a:pt x="87249" y="359283"/>
                          <a:pt x="355473" y="107347"/>
                          <a:pt x="642271" y="0"/>
                        </a:cubicBezTo>
                        <a:cubicBezTo>
                          <a:pt x="642271" y="0"/>
                          <a:pt x="948214" y="499777"/>
                          <a:pt x="1034224" y="650653"/>
                        </a:cubicBezTo>
                        <a:lnTo>
                          <a:pt x="0" y="6528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41"/>
                  <p:cNvSpPr/>
                  <p:nvPr/>
                </p:nvSpPr>
                <p:spPr>
                  <a:xfrm>
                    <a:off x="6376130" y="4464558"/>
                    <a:ext cx="1060894" cy="514350"/>
                  </a:xfrm>
                  <a:custGeom>
                    <a:avLst/>
                    <a:gdLst/>
                    <a:ahLst/>
                    <a:cxnLst/>
                    <a:rect l="l" t="t" r="r" b="b"/>
                    <a:pathLst>
                      <a:path w="1060894" h="514350" extrusionOk="0">
                        <a:moveTo>
                          <a:pt x="0" y="491680"/>
                        </a:moveTo>
                        <a:cubicBezTo>
                          <a:pt x="145256" y="240792"/>
                          <a:pt x="401669" y="56960"/>
                          <a:pt x="685990" y="0"/>
                        </a:cubicBezTo>
                        <a:cubicBezTo>
                          <a:pt x="836390" y="152400"/>
                          <a:pt x="963358" y="323755"/>
                          <a:pt x="1060895" y="514350"/>
                        </a:cubicBezTo>
                        <a:lnTo>
                          <a:pt x="0" y="4916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41"/>
                  <p:cNvSpPr/>
                  <p:nvPr/>
                </p:nvSpPr>
                <p:spPr>
                  <a:xfrm>
                    <a:off x="6538531" y="4582286"/>
                    <a:ext cx="582549" cy="371856"/>
                  </a:xfrm>
                  <a:custGeom>
                    <a:avLst/>
                    <a:gdLst/>
                    <a:ahLst/>
                    <a:cxnLst/>
                    <a:rect l="l" t="t" r="r" b="b"/>
                    <a:pathLst>
                      <a:path w="582549" h="371856" extrusionOk="0">
                        <a:moveTo>
                          <a:pt x="0" y="371856"/>
                        </a:moveTo>
                        <a:cubicBezTo>
                          <a:pt x="122682" y="166973"/>
                          <a:pt x="344996" y="25051"/>
                          <a:pt x="582549" y="0"/>
                        </a:cubicBezTo>
                      </a:path>
                    </a:pathLst>
                  </a:custGeom>
                  <a:noFill/>
                  <a:ln w="1277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41"/>
                  <p:cNvSpPr/>
                  <p:nvPr/>
                </p:nvSpPr>
                <p:spPr>
                  <a:xfrm>
                    <a:off x="6621208" y="4650389"/>
                    <a:ext cx="618934" cy="307468"/>
                  </a:xfrm>
                  <a:custGeom>
                    <a:avLst/>
                    <a:gdLst/>
                    <a:ahLst/>
                    <a:cxnLst/>
                    <a:rect l="l" t="t" r="r" b="b"/>
                    <a:pathLst>
                      <a:path w="618934" h="307468" extrusionOk="0">
                        <a:moveTo>
                          <a:pt x="0" y="307468"/>
                        </a:moveTo>
                        <a:cubicBezTo>
                          <a:pt x="143923" y="116873"/>
                          <a:pt x="380143" y="-475"/>
                          <a:pt x="618934" y="1"/>
                        </a:cubicBezTo>
                      </a:path>
                    </a:pathLst>
                  </a:custGeom>
                  <a:noFill/>
                  <a:ln w="1277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41"/>
                  <p:cNvSpPr/>
                  <p:nvPr/>
                </p:nvSpPr>
                <p:spPr>
                  <a:xfrm>
                    <a:off x="5200935" y="4283583"/>
                    <a:ext cx="996600" cy="650938"/>
                  </a:xfrm>
                  <a:custGeom>
                    <a:avLst/>
                    <a:gdLst/>
                    <a:ahLst/>
                    <a:cxnLst/>
                    <a:rect l="l" t="t" r="r" b="b"/>
                    <a:pathLst>
                      <a:path w="996600" h="650938" extrusionOk="0">
                        <a:moveTo>
                          <a:pt x="996601" y="647510"/>
                        </a:moveTo>
                        <a:cubicBezTo>
                          <a:pt x="909161" y="354044"/>
                          <a:pt x="678275" y="107061"/>
                          <a:pt x="391382" y="0"/>
                        </a:cubicBezTo>
                        <a:cubicBezTo>
                          <a:pt x="333375" y="66961"/>
                          <a:pt x="286131" y="159544"/>
                          <a:pt x="228219" y="226504"/>
                        </a:cubicBezTo>
                        <a:cubicBezTo>
                          <a:pt x="114586" y="357759"/>
                          <a:pt x="85916" y="500063"/>
                          <a:pt x="0" y="650938"/>
                        </a:cubicBezTo>
                        <a:lnTo>
                          <a:pt x="996601" y="64751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41"/>
                  <p:cNvSpPr/>
                  <p:nvPr/>
                </p:nvSpPr>
                <p:spPr>
                  <a:xfrm>
                    <a:off x="5063966" y="4283678"/>
                    <a:ext cx="1034224" cy="652271"/>
                  </a:xfrm>
                  <a:custGeom>
                    <a:avLst/>
                    <a:gdLst/>
                    <a:ahLst/>
                    <a:cxnLst/>
                    <a:rect l="l" t="t" r="r" b="b"/>
                    <a:pathLst>
                      <a:path w="1034224" h="652271" extrusionOk="0">
                        <a:moveTo>
                          <a:pt x="1034225" y="652272"/>
                        </a:moveTo>
                        <a:cubicBezTo>
                          <a:pt x="946785" y="358807"/>
                          <a:pt x="678275" y="107061"/>
                          <a:pt x="391382" y="0"/>
                        </a:cubicBezTo>
                        <a:cubicBezTo>
                          <a:pt x="391382" y="0"/>
                          <a:pt x="85820" y="500063"/>
                          <a:pt x="0" y="650938"/>
                        </a:cubicBezTo>
                        <a:lnTo>
                          <a:pt x="1034225" y="65227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41"/>
                  <p:cNvSpPr/>
                  <p:nvPr/>
                </p:nvSpPr>
                <p:spPr>
                  <a:xfrm>
                    <a:off x="4902517" y="4429220"/>
                    <a:ext cx="1060894" cy="514730"/>
                  </a:xfrm>
                  <a:custGeom>
                    <a:avLst/>
                    <a:gdLst/>
                    <a:ahLst/>
                    <a:cxnLst/>
                    <a:rect l="l" t="t" r="r" b="b"/>
                    <a:pathLst>
                      <a:path w="1060894" h="514730" extrusionOk="0">
                        <a:moveTo>
                          <a:pt x="1060895" y="491109"/>
                        </a:moveTo>
                        <a:cubicBezTo>
                          <a:pt x="915353" y="240316"/>
                          <a:pt x="658844" y="56769"/>
                          <a:pt x="374523" y="0"/>
                        </a:cubicBezTo>
                        <a:cubicBezTo>
                          <a:pt x="224314" y="152590"/>
                          <a:pt x="97441" y="324040"/>
                          <a:pt x="0" y="514731"/>
                        </a:cubicBezTo>
                        <a:lnTo>
                          <a:pt x="1060895" y="49110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41"/>
                  <p:cNvSpPr/>
                  <p:nvPr/>
                </p:nvSpPr>
                <p:spPr>
                  <a:xfrm>
                    <a:off x="5218175" y="4547139"/>
                    <a:ext cx="582834" cy="371284"/>
                  </a:xfrm>
                  <a:custGeom>
                    <a:avLst/>
                    <a:gdLst/>
                    <a:ahLst/>
                    <a:cxnLst/>
                    <a:rect l="l" t="t" r="r" b="b"/>
                    <a:pathLst>
                      <a:path w="582834" h="371284" extrusionOk="0">
                        <a:moveTo>
                          <a:pt x="582835" y="371284"/>
                        </a:moveTo>
                        <a:cubicBezTo>
                          <a:pt x="459962" y="166497"/>
                          <a:pt x="237458" y="24765"/>
                          <a:pt x="0" y="0"/>
                        </a:cubicBezTo>
                      </a:path>
                    </a:pathLst>
                  </a:custGeom>
                  <a:noFill/>
                  <a:ln w="1277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41"/>
                  <p:cNvSpPr/>
                  <p:nvPr/>
                </p:nvSpPr>
                <p:spPr>
                  <a:xfrm>
                    <a:off x="5099018" y="4615335"/>
                    <a:ext cx="619220" cy="306898"/>
                  </a:xfrm>
                  <a:custGeom>
                    <a:avLst/>
                    <a:gdLst/>
                    <a:ahLst/>
                    <a:cxnLst/>
                    <a:rect l="l" t="t" r="r" b="b"/>
                    <a:pathLst>
                      <a:path w="619220" h="306898" extrusionOk="0">
                        <a:moveTo>
                          <a:pt x="619220" y="306898"/>
                        </a:moveTo>
                        <a:cubicBezTo>
                          <a:pt x="475202" y="116398"/>
                          <a:pt x="238792" y="-664"/>
                          <a:pt x="0" y="3"/>
                        </a:cubicBezTo>
                      </a:path>
                    </a:pathLst>
                  </a:custGeom>
                  <a:noFill/>
                  <a:ln w="1277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41"/>
                  <p:cNvSpPr/>
                  <p:nvPr/>
                </p:nvSpPr>
                <p:spPr>
                  <a:xfrm>
                    <a:off x="6676548" y="4751265"/>
                    <a:ext cx="614076" cy="262599"/>
                  </a:xfrm>
                  <a:custGeom>
                    <a:avLst/>
                    <a:gdLst/>
                    <a:ahLst/>
                    <a:cxnLst/>
                    <a:rect l="l" t="t" r="r" b="b"/>
                    <a:pathLst>
                      <a:path w="614076" h="262599" extrusionOk="0">
                        <a:moveTo>
                          <a:pt x="0" y="262599"/>
                        </a:moveTo>
                        <a:cubicBezTo>
                          <a:pt x="141256" y="96769"/>
                          <a:pt x="375666" y="-3434"/>
                          <a:pt x="614077" y="90"/>
                        </a:cubicBezTo>
                      </a:path>
                    </a:pathLst>
                  </a:custGeom>
                  <a:noFill/>
                  <a:ln w="1197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41"/>
                  <p:cNvSpPr/>
                  <p:nvPr/>
                </p:nvSpPr>
                <p:spPr>
                  <a:xfrm>
                    <a:off x="4821174" y="4914559"/>
                    <a:ext cx="2753772" cy="110870"/>
                  </a:xfrm>
                  <a:custGeom>
                    <a:avLst/>
                    <a:gdLst/>
                    <a:ahLst/>
                    <a:cxnLst/>
                    <a:rect l="l" t="t" r="r" b="b"/>
                    <a:pathLst>
                      <a:path w="2753772" h="110870" extrusionOk="0">
                        <a:moveTo>
                          <a:pt x="2698909" y="109728"/>
                        </a:moveTo>
                        <a:lnTo>
                          <a:pt x="54864" y="110871"/>
                        </a:lnTo>
                        <a:cubicBezTo>
                          <a:pt x="24574" y="110871"/>
                          <a:pt x="0" y="86296"/>
                          <a:pt x="0" y="56007"/>
                        </a:cubicBezTo>
                        <a:lnTo>
                          <a:pt x="0" y="56007"/>
                        </a:lnTo>
                        <a:cubicBezTo>
                          <a:pt x="0" y="25717"/>
                          <a:pt x="24574" y="1143"/>
                          <a:pt x="54864" y="1143"/>
                        </a:cubicBezTo>
                        <a:lnTo>
                          <a:pt x="2698909" y="0"/>
                        </a:lnTo>
                        <a:cubicBezTo>
                          <a:pt x="2729198" y="0"/>
                          <a:pt x="2753773" y="24574"/>
                          <a:pt x="2753773" y="54864"/>
                        </a:cubicBezTo>
                        <a:lnTo>
                          <a:pt x="2753773" y="54864"/>
                        </a:lnTo>
                        <a:cubicBezTo>
                          <a:pt x="2753773" y="85153"/>
                          <a:pt x="2729198" y="109728"/>
                          <a:pt x="2698909" y="1097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41"/>
                  <p:cNvSpPr/>
                  <p:nvPr/>
                </p:nvSpPr>
                <p:spPr>
                  <a:xfrm>
                    <a:off x="5981890" y="4948277"/>
                    <a:ext cx="367474" cy="173069"/>
                  </a:xfrm>
                  <a:custGeom>
                    <a:avLst/>
                    <a:gdLst/>
                    <a:ahLst/>
                    <a:cxnLst/>
                    <a:rect l="l" t="t" r="r" b="b"/>
                    <a:pathLst>
                      <a:path w="367474" h="173069" extrusionOk="0">
                        <a:moveTo>
                          <a:pt x="183833" y="173069"/>
                        </a:moveTo>
                        <a:cubicBezTo>
                          <a:pt x="285274" y="173069"/>
                          <a:pt x="367570" y="95536"/>
                          <a:pt x="367475" y="0"/>
                        </a:cubicBezTo>
                        <a:lnTo>
                          <a:pt x="0" y="191"/>
                        </a:lnTo>
                        <a:cubicBezTo>
                          <a:pt x="0" y="95726"/>
                          <a:pt x="82296" y="173165"/>
                          <a:pt x="183833" y="1730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95" name="Google Shape;895;p41"/>
                <p:cNvSpPr/>
                <p:nvPr/>
              </p:nvSpPr>
              <p:spPr>
                <a:xfrm>
                  <a:off x="5765700" y="2346845"/>
                  <a:ext cx="278892" cy="278891"/>
                </a:xfrm>
                <a:custGeom>
                  <a:avLst/>
                  <a:gdLst/>
                  <a:ahLst/>
                  <a:cxnLst/>
                  <a:rect l="l" t="t" r="r" b="b"/>
                  <a:pathLst>
                    <a:path w="278892" h="278891" extrusionOk="0">
                      <a:moveTo>
                        <a:pt x="278892" y="139446"/>
                      </a:moveTo>
                      <a:cubicBezTo>
                        <a:pt x="278892" y="216460"/>
                        <a:pt x="216460" y="278892"/>
                        <a:pt x="139446" y="278892"/>
                      </a:cubicBezTo>
                      <a:cubicBezTo>
                        <a:pt x="62432" y="278892"/>
                        <a:pt x="0" y="216460"/>
                        <a:pt x="0" y="139446"/>
                      </a:cubicBezTo>
                      <a:cubicBezTo>
                        <a:pt x="0" y="62432"/>
                        <a:pt x="62432" y="0"/>
                        <a:pt x="139446" y="0"/>
                      </a:cubicBezTo>
                      <a:cubicBezTo>
                        <a:pt x="216460" y="0"/>
                        <a:pt x="278892" y="62432"/>
                        <a:pt x="278892" y="1394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41"/>
                <p:cNvSpPr/>
                <p:nvPr/>
              </p:nvSpPr>
              <p:spPr>
                <a:xfrm>
                  <a:off x="6188801" y="2221877"/>
                  <a:ext cx="124968" cy="124968"/>
                </a:xfrm>
                <a:custGeom>
                  <a:avLst/>
                  <a:gdLst/>
                  <a:ahLst/>
                  <a:cxnLst/>
                  <a:rect l="l" t="t" r="r" b="b"/>
                  <a:pathLst>
                    <a:path w="124968" h="124968" extrusionOk="0">
                      <a:moveTo>
                        <a:pt x="124968" y="62484"/>
                      </a:moveTo>
                      <a:cubicBezTo>
                        <a:pt x="124968" y="96993"/>
                        <a:pt x="96993" y="124968"/>
                        <a:pt x="62484" y="124968"/>
                      </a:cubicBezTo>
                      <a:cubicBezTo>
                        <a:pt x="27975" y="124968"/>
                        <a:pt x="0" y="96993"/>
                        <a:pt x="0" y="62484"/>
                      </a:cubicBezTo>
                      <a:cubicBezTo>
                        <a:pt x="0" y="27975"/>
                        <a:pt x="27975" y="0"/>
                        <a:pt x="62484" y="0"/>
                      </a:cubicBezTo>
                      <a:cubicBezTo>
                        <a:pt x="96993" y="0"/>
                        <a:pt x="124968" y="27975"/>
                        <a:pt x="124968" y="6248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41"/>
                <p:cNvSpPr/>
                <p:nvPr/>
              </p:nvSpPr>
              <p:spPr>
                <a:xfrm>
                  <a:off x="5996491" y="4111066"/>
                  <a:ext cx="332993" cy="332994"/>
                </a:xfrm>
                <a:custGeom>
                  <a:avLst/>
                  <a:gdLst/>
                  <a:ahLst/>
                  <a:cxnLst/>
                  <a:rect l="l" t="t" r="r" b="b"/>
                  <a:pathLst>
                    <a:path w="332993" h="332994" extrusionOk="0">
                      <a:moveTo>
                        <a:pt x="332994" y="166497"/>
                      </a:moveTo>
                      <a:cubicBezTo>
                        <a:pt x="332994" y="258451"/>
                        <a:pt x="258451" y="332994"/>
                        <a:pt x="166497" y="332994"/>
                      </a:cubicBezTo>
                      <a:cubicBezTo>
                        <a:pt x="74543" y="332994"/>
                        <a:pt x="0" y="258451"/>
                        <a:pt x="0" y="166497"/>
                      </a:cubicBezTo>
                      <a:cubicBezTo>
                        <a:pt x="0" y="74543"/>
                        <a:pt x="74543" y="0"/>
                        <a:pt x="166497" y="0"/>
                      </a:cubicBezTo>
                      <a:cubicBezTo>
                        <a:pt x="258451" y="0"/>
                        <a:pt x="332994" y="74543"/>
                        <a:pt x="332994" y="1664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41"/>
                <p:cNvSpPr/>
                <p:nvPr/>
              </p:nvSpPr>
              <p:spPr>
                <a:xfrm>
                  <a:off x="6738108" y="4374813"/>
                  <a:ext cx="726185" cy="9525"/>
                </a:xfrm>
                <a:custGeom>
                  <a:avLst/>
                  <a:gdLst/>
                  <a:ahLst/>
                  <a:cxnLst/>
                  <a:rect l="l" t="t" r="r" b="b"/>
                  <a:pathLst>
                    <a:path w="726185" h="9525" extrusionOk="0">
                      <a:moveTo>
                        <a:pt x="0" y="0"/>
                      </a:moveTo>
                      <a:lnTo>
                        <a:pt x="726186"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41"/>
                <p:cNvSpPr/>
                <p:nvPr/>
              </p:nvSpPr>
              <p:spPr>
                <a:xfrm>
                  <a:off x="7341435" y="1962544"/>
                  <a:ext cx="670641" cy="709293"/>
                </a:xfrm>
                <a:custGeom>
                  <a:avLst/>
                  <a:gdLst/>
                  <a:ahLst/>
                  <a:cxnLst/>
                  <a:rect l="l" t="t" r="r" b="b"/>
                  <a:pathLst>
                    <a:path w="670641" h="709293" extrusionOk="0">
                      <a:moveTo>
                        <a:pt x="9702" y="709294"/>
                      </a:moveTo>
                      <a:cubicBezTo>
                        <a:pt x="-11825" y="571944"/>
                        <a:pt x="2653" y="429164"/>
                        <a:pt x="51326" y="298957"/>
                      </a:cubicBezTo>
                      <a:cubicBezTo>
                        <a:pt x="68471" y="252951"/>
                        <a:pt x="97617" y="202564"/>
                        <a:pt x="146385" y="196563"/>
                      </a:cubicBezTo>
                      <a:cubicBezTo>
                        <a:pt x="197535" y="190277"/>
                        <a:pt x="239445" y="237045"/>
                        <a:pt x="261828" y="283431"/>
                      </a:cubicBezTo>
                      <a:cubicBezTo>
                        <a:pt x="303643" y="369918"/>
                        <a:pt x="312597" y="471740"/>
                        <a:pt x="286593" y="564133"/>
                      </a:cubicBezTo>
                      <a:cubicBezTo>
                        <a:pt x="281355" y="582802"/>
                        <a:pt x="273925" y="602233"/>
                        <a:pt x="258590" y="614139"/>
                      </a:cubicBezTo>
                      <a:cubicBezTo>
                        <a:pt x="243255" y="626046"/>
                        <a:pt x="217823" y="626903"/>
                        <a:pt x="206488" y="610996"/>
                      </a:cubicBezTo>
                      <a:cubicBezTo>
                        <a:pt x="199821" y="601661"/>
                        <a:pt x="199535" y="589184"/>
                        <a:pt x="199916" y="577754"/>
                      </a:cubicBezTo>
                      <a:cubicBezTo>
                        <a:pt x="207441" y="325722"/>
                        <a:pt x="382701" y="87121"/>
                        <a:pt x="620826" y="4349"/>
                      </a:cubicBezTo>
                      <a:cubicBezTo>
                        <a:pt x="638733" y="-1842"/>
                        <a:pt x="664641" y="-3652"/>
                        <a:pt x="670641" y="14255"/>
                      </a:cubicBezTo>
                    </a:path>
                  </a:pathLst>
                </a:custGeom>
                <a:noFill/>
                <a:ln w="144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41"/>
                <p:cNvSpPr/>
                <p:nvPr/>
              </p:nvSpPr>
              <p:spPr>
                <a:xfrm>
                  <a:off x="6552751" y="2558395"/>
                  <a:ext cx="655034" cy="109439"/>
                </a:xfrm>
                <a:custGeom>
                  <a:avLst/>
                  <a:gdLst/>
                  <a:ahLst/>
                  <a:cxnLst/>
                  <a:rect l="l" t="t" r="r" b="b"/>
                  <a:pathLst>
                    <a:path w="655034" h="109439" extrusionOk="0">
                      <a:moveTo>
                        <a:pt x="0" y="5620"/>
                      </a:moveTo>
                      <a:cubicBezTo>
                        <a:pt x="41434" y="44196"/>
                        <a:pt x="96583" y="64389"/>
                        <a:pt x="151162" y="79343"/>
                      </a:cubicBezTo>
                      <a:cubicBezTo>
                        <a:pt x="236982" y="102870"/>
                        <a:pt x="326803" y="116015"/>
                        <a:pt x="415195" y="106109"/>
                      </a:cubicBezTo>
                      <a:cubicBezTo>
                        <a:pt x="503682" y="96203"/>
                        <a:pt x="590931" y="61817"/>
                        <a:pt x="655034" y="0"/>
                      </a:cubicBezTo>
                    </a:path>
                  </a:pathLst>
                </a:custGeom>
                <a:noFill/>
                <a:ln w="144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41"/>
                <p:cNvSpPr/>
                <p:nvPr/>
              </p:nvSpPr>
              <p:spPr>
                <a:xfrm>
                  <a:off x="7144634" y="2798901"/>
                  <a:ext cx="211074" cy="415004"/>
                </a:xfrm>
                <a:custGeom>
                  <a:avLst/>
                  <a:gdLst/>
                  <a:ahLst/>
                  <a:cxnLst/>
                  <a:rect l="l" t="t" r="r" b="b"/>
                  <a:pathLst>
                    <a:path w="211074" h="415004" extrusionOk="0">
                      <a:moveTo>
                        <a:pt x="211074" y="0"/>
                      </a:moveTo>
                      <a:cubicBezTo>
                        <a:pt x="145352" y="54102"/>
                        <a:pt x="77724" y="110681"/>
                        <a:pt x="40386" y="187166"/>
                      </a:cubicBezTo>
                      <a:cubicBezTo>
                        <a:pt x="6287" y="257080"/>
                        <a:pt x="667" y="337185"/>
                        <a:pt x="0" y="415004"/>
                      </a:cubicBezTo>
                    </a:path>
                  </a:pathLst>
                </a:custGeom>
                <a:noFill/>
                <a:ln w="1440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902" name="Google Shape;902;p41"/>
              <p:cNvCxnSpPr/>
              <p:nvPr/>
            </p:nvCxnSpPr>
            <p:spPr>
              <a:xfrm>
                <a:off x="4638675" y="4603993"/>
                <a:ext cx="4572000" cy="0"/>
              </a:xfrm>
              <a:prstGeom prst="straightConnector1">
                <a:avLst/>
              </a:prstGeom>
              <a:noFill/>
              <a:ln w="28575" cap="flat" cmpd="sng">
                <a:solidFill>
                  <a:schemeClr val="dk1"/>
                </a:solidFill>
                <a:prstDash val="solid"/>
                <a:round/>
                <a:headEnd type="none" w="med" len="med"/>
                <a:tailEnd type="none" w="med" len="med"/>
              </a:ln>
            </p:spPr>
          </p:cxnSp>
        </p:grpSp>
        <p:grpSp>
          <p:nvGrpSpPr>
            <p:cNvPr id="903" name="Google Shape;903;p41"/>
            <p:cNvGrpSpPr/>
            <p:nvPr/>
          </p:nvGrpSpPr>
          <p:grpSpPr>
            <a:xfrm>
              <a:off x="5633171" y="2975827"/>
              <a:ext cx="387421" cy="359999"/>
              <a:chOff x="1100897" y="554022"/>
              <a:chExt cx="406613" cy="377833"/>
            </a:xfrm>
          </p:grpSpPr>
          <p:sp>
            <p:nvSpPr>
              <p:cNvPr id="904" name="Google Shape;904;p41"/>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41"/>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41"/>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7" name="Google Shape;907;p41"/>
            <p:cNvGrpSpPr/>
            <p:nvPr/>
          </p:nvGrpSpPr>
          <p:grpSpPr>
            <a:xfrm>
              <a:off x="8237353" y="2104536"/>
              <a:ext cx="254141" cy="137101"/>
              <a:chOff x="1864323" y="3255039"/>
              <a:chExt cx="266731" cy="143893"/>
            </a:xfrm>
          </p:grpSpPr>
          <p:sp>
            <p:nvSpPr>
              <p:cNvPr id="908" name="Google Shape;908;p41"/>
              <p:cNvSpPr/>
              <p:nvPr/>
            </p:nvSpPr>
            <p:spPr>
              <a:xfrm flipH="1">
                <a:off x="2054319" y="3255039"/>
                <a:ext cx="76735" cy="76735"/>
              </a:xfrm>
              <a:custGeom>
                <a:avLst/>
                <a:gdLst/>
                <a:ahLst/>
                <a:cxnLst/>
                <a:rect l="l" t="t" r="r" b="b"/>
                <a:pathLst>
                  <a:path w="88201" h="88201" extrusionOk="0">
                    <a:moveTo>
                      <a:pt x="88201" y="44101"/>
                    </a:moveTo>
                    <a:cubicBezTo>
                      <a:pt x="88201" y="68484"/>
                      <a:pt x="68485" y="88201"/>
                      <a:pt x="44101" y="88201"/>
                    </a:cubicBezTo>
                    <a:cubicBezTo>
                      <a:pt x="19717" y="88201"/>
                      <a:pt x="0" y="68484"/>
                      <a:pt x="0" y="44101"/>
                    </a:cubicBezTo>
                    <a:cubicBezTo>
                      <a:pt x="0" y="19717"/>
                      <a:pt x="19717" y="0"/>
                      <a:pt x="44101" y="0"/>
                    </a:cubicBezTo>
                    <a:cubicBezTo>
                      <a:pt x="68485" y="0"/>
                      <a:pt x="88201" y="19717"/>
                      <a:pt x="88201" y="44101"/>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41"/>
              <p:cNvSpPr/>
              <p:nvPr/>
            </p:nvSpPr>
            <p:spPr>
              <a:xfrm flipH="1">
                <a:off x="1864323" y="3349377"/>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7" name="Google Shape;847;p41"/>
          <p:cNvSpPr txBox="1">
            <a:spLocks/>
          </p:cNvSpPr>
          <p:nvPr/>
        </p:nvSpPr>
        <p:spPr>
          <a:xfrm>
            <a:off x="222691" y="1345034"/>
            <a:ext cx="8745766" cy="25804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600"/>
              <a:buFont typeface="Lexend Light"/>
              <a:buChar char="●"/>
              <a:defRPr sz="1400" b="0" i="0" u="none" strike="noStrike" cap="none">
                <a:solidFill>
                  <a:schemeClr val="dk1"/>
                </a:solidFill>
                <a:latin typeface="Lexend"/>
                <a:ea typeface="Lexend"/>
                <a:cs typeface="Lexend"/>
                <a:sym typeface="Lexend"/>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Lexend"/>
                <a:ea typeface="Lexend"/>
                <a:cs typeface="Lexend"/>
                <a:sym typeface="Lexend"/>
              </a:defRPr>
            </a:lvl2pPr>
            <a:lvl3pPr marL="1371600" marR="0" lvl="2"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Lexend"/>
                <a:ea typeface="Lexend"/>
                <a:cs typeface="Lexend"/>
                <a:sym typeface="Lexend"/>
              </a:defRPr>
            </a:lvl3pPr>
            <a:lvl4pPr marL="1828800" marR="0" lvl="3" indent="-317500" algn="ctr" rtl="0">
              <a:lnSpc>
                <a:spcPct val="100000"/>
              </a:lnSpc>
              <a:spcBef>
                <a:spcPts val="0"/>
              </a:spcBef>
              <a:spcAft>
                <a:spcPts val="0"/>
              </a:spcAft>
              <a:buClr>
                <a:srgbClr val="E76A28"/>
              </a:buClr>
              <a:buSzPts val="1500"/>
              <a:buFont typeface="Nunito Light"/>
              <a:buChar char="●"/>
              <a:defRPr sz="1400" b="0" i="0" u="none" strike="noStrike" cap="none">
                <a:solidFill>
                  <a:schemeClr val="dk1"/>
                </a:solidFill>
                <a:latin typeface="Lexend"/>
                <a:ea typeface="Lexend"/>
                <a:cs typeface="Lexend"/>
                <a:sym typeface="Lexend"/>
              </a:defRPr>
            </a:lvl4pPr>
            <a:lvl5pPr marL="2286000" marR="0" lvl="4" indent="-317500" algn="ctr" rtl="0">
              <a:lnSpc>
                <a:spcPct val="100000"/>
              </a:lnSpc>
              <a:spcBef>
                <a:spcPts val="0"/>
              </a:spcBef>
              <a:spcAft>
                <a:spcPts val="0"/>
              </a:spcAft>
              <a:buClr>
                <a:srgbClr val="E76A28"/>
              </a:buClr>
              <a:buSzPts val="1400"/>
              <a:buFont typeface="Nunito Light"/>
              <a:buChar char="○"/>
              <a:defRPr sz="1400" b="0" i="0" u="none" strike="noStrike" cap="none">
                <a:solidFill>
                  <a:schemeClr val="dk1"/>
                </a:solidFill>
                <a:latin typeface="Lexend"/>
                <a:ea typeface="Lexend"/>
                <a:cs typeface="Lexend"/>
                <a:sym typeface="Lexend"/>
              </a:defRPr>
            </a:lvl5pPr>
            <a:lvl6pPr marL="2743200" marR="0" lvl="5"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Lexend"/>
                <a:ea typeface="Lexend"/>
                <a:cs typeface="Lexend"/>
                <a:sym typeface="Lexend"/>
              </a:defRPr>
            </a:lvl6pPr>
            <a:lvl7pPr marL="3200400" marR="0" lvl="6"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Lexend"/>
                <a:ea typeface="Lexend"/>
                <a:cs typeface="Lexend"/>
                <a:sym typeface="Lexend"/>
              </a:defRPr>
            </a:lvl7pPr>
            <a:lvl8pPr marL="3657600" marR="0" lvl="7" indent="-317500" algn="ctr" rtl="0">
              <a:lnSpc>
                <a:spcPct val="100000"/>
              </a:lnSpc>
              <a:spcBef>
                <a:spcPts val="0"/>
              </a:spcBef>
              <a:spcAft>
                <a:spcPts val="0"/>
              </a:spcAft>
              <a:buClr>
                <a:srgbClr val="999999"/>
              </a:buClr>
              <a:buSzPts val="1300"/>
              <a:buFont typeface="Nunito Light"/>
              <a:buChar char="○"/>
              <a:defRPr sz="1400" b="0" i="0" u="none" strike="noStrike" cap="none">
                <a:solidFill>
                  <a:schemeClr val="dk1"/>
                </a:solidFill>
                <a:latin typeface="Lexend"/>
                <a:ea typeface="Lexend"/>
                <a:cs typeface="Lexend"/>
                <a:sym typeface="Lexend"/>
              </a:defRPr>
            </a:lvl8pPr>
            <a:lvl9pPr marL="4114800" marR="0" lvl="8" indent="-317500" algn="ctr" rtl="0">
              <a:lnSpc>
                <a:spcPct val="100000"/>
              </a:lnSpc>
              <a:spcBef>
                <a:spcPts val="0"/>
              </a:spcBef>
              <a:spcAft>
                <a:spcPts val="0"/>
              </a:spcAft>
              <a:buClr>
                <a:srgbClr val="999999"/>
              </a:buClr>
              <a:buSzPts val="1400"/>
              <a:buFont typeface="Nunito Light"/>
              <a:buChar char="■"/>
              <a:defRPr sz="1400" b="0" i="0" u="none" strike="noStrike" cap="none">
                <a:solidFill>
                  <a:schemeClr val="dk1"/>
                </a:solidFill>
                <a:latin typeface="Lexend"/>
                <a:ea typeface="Lexend"/>
                <a:cs typeface="Lexend"/>
                <a:sym typeface="Lexend"/>
              </a:defRPr>
            </a:lvl9pPr>
          </a:lstStyle>
          <a:p>
            <a:pPr marL="0" indent="0">
              <a:buSzPts val="1100"/>
              <a:buFont typeface="Arial"/>
              <a:buNone/>
            </a:pPr>
            <a:r>
              <a:rPr lang="en-IN" b="1" u="sng" dirty="0" smtClean="0"/>
              <a:t>About Dataset</a:t>
            </a:r>
          </a:p>
          <a:p>
            <a:pPr marL="0" indent="0">
              <a:buSzPts val="1100"/>
              <a:buFont typeface="Arial"/>
              <a:buNone/>
            </a:pPr>
            <a:endParaRPr lang="en-IN" sz="1100" dirty="0">
              <a:latin typeface="Lato"/>
            </a:endParaRPr>
          </a:p>
          <a:p>
            <a:pPr marL="0" indent="0">
              <a:buSzPts val="1100"/>
              <a:buFont typeface="Arial"/>
              <a:buNone/>
            </a:pPr>
            <a:r>
              <a:rPr lang="en-IN" sz="1100" dirty="0" smtClean="0">
                <a:latin typeface="Lato"/>
              </a:rPr>
              <a:t>In the dataset, there are 14 columns- </a:t>
            </a:r>
            <a:r>
              <a:rPr lang="en-US" sz="1100" dirty="0" smtClean="0">
                <a:latin typeface="Lato"/>
              </a:rPr>
              <a:t>Region, Country, </a:t>
            </a:r>
            <a:r>
              <a:rPr lang="en-US" sz="1100" dirty="0">
                <a:latin typeface="Lato"/>
              </a:rPr>
              <a:t>Item </a:t>
            </a:r>
            <a:r>
              <a:rPr lang="en-US" sz="1100" dirty="0" smtClean="0">
                <a:latin typeface="Lato"/>
              </a:rPr>
              <a:t>Type, </a:t>
            </a:r>
            <a:r>
              <a:rPr lang="en-US" sz="1100" dirty="0">
                <a:latin typeface="Lato"/>
              </a:rPr>
              <a:t>Sales </a:t>
            </a:r>
            <a:r>
              <a:rPr lang="en-US" sz="1100" dirty="0" smtClean="0">
                <a:latin typeface="Lato"/>
              </a:rPr>
              <a:t>Channel, </a:t>
            </a:r>
            <a:r>
              <a:rPr lang="en-US" sz="1100" dirty="0">
                <a:latin typeface="Lato"/>
              </a:rPr>
              <a:t>Order </a:t>
            </a:r>
            <a:r>
              <a:rPr lang="en-US" sz="1100" dirty="0" smtClean="0">
                <a:latin typeface="Lato"/>
              </a:rPr>
              <a:t>Priority, Order Date, </a:t>
            </a:r>
            <a:r>
              <a:rPr lang="en-US" sz="1100" dirty="0">
                <a:latin typeface="Lato"/>
              </a:rPr>
              <a:t>Order </a:t>
            </a:r>
            <a:r>
              <a:rPr lang="en-US" sz="1100" dirty="0" smtClean="0">
                <a:latin typeface="Lato"/>
              </a:rPr>
              <a:t>ID, </a:t>
            </a:r>
            <a:r>
              <a:rPr lang="en-US" sz="1100" dirty="0">
                <a:latin typeface="Lato"/>
              </a:rPr>
              <a:t>Ship </a:t>
            </a:r>
            <a:r>
              <a:rPr lang="en-US" sz="1100" dirty="0" smtClean="0">
                <a:latin typeface="Lato"/>
              </a:rPr>
              <a:t>Date, </a:t>
            </a:r>
            <a:r>
              <a:rPr lang="en-US" sz="1100" dirty="0">
                <a:latin typeface="Lato"/>
              </a:rPr>
              <a:t>Units </a:t>
            </a:r>
            <a:r>
              <a:rPr lang="en-US" sz="1100" dirty="0" smtClean="0">
                <a:latin typeface="Lato"/>
              </a:rPr>
              <a:t>Sold, </a:t>
            </a:r>
            <a:r>
              <a:rPr lang="en-US" sz="1100" dirty="0">
                <a:latin typeface="Lato"/>
              </a:rPr>
              <a:t>Unit </a:t>
            </a:r>
            <a:r>
              <a:rPr lang="en-US" sz="1100" dirty="0" smtClean="0">
                <a:latin typeface="Lato"/>
              </a:rPr>
              <a:t>Price, </a:t>
            </a:r>
            <a:r>
              <a:rPr lang="en-US" sz="1100" dirty="0">
                <a:latin typeface="Lato"/>
              </a:rPr>
              <a:t>Unit </a:t>
            </a:r>
            <a:r>
              <a:rPr lang="en-US" sz="1100" dirty="0" smtClean="0">
                <a:latin typeface="Lato"/>
              </a:rPr>
              <a:t>Cost, </a:t>
            </a:r>
            <a:r>
              <a:rPr lang="en-US" sz="1100" dirty="0">
                <a:latin typeface="Lato"/>
              </a:rPr>
              <a:t>Total </a:t>
            </a:r>
            <a:r>
              <a:rPr lang="en-US" sz="1100" dirty="0" smtClean="0">
                <a:latin typeface="Lato"/>
              </a:rPr>
              <a:t>Revenue, </a:t>
            </a:r>
            <a:r>
              <a:rPr lang="en-US" sz="1100" dirty="0">
                <a:latin typeface="Lato"/>
              </a:rPr>
              <a:t>Total </a:t>
            </a:r>
            <a:r>
              <a:rPr lang="en-US" sz="1100" dirty="0" smtClean="0">
                <a:latin typeface="Lato"/>
              </a:rPr>
              <a:t>Cost, Total Profit. </a:t>
            </a:r>
          </a:p>
          <a:p>
            <a:pPr marL="0" indent="0">
              <a:buSzPts val="1100"/>
              <a:buFont typeface="Arial"/>
              <a:buNone/>
            </a:pPr>
            <a:endParaRPr lang="en-US" dirty="0"/>
          </a:p>
          <a:p>
            <a:pPr marL="0" indent="0">
              <a:buSzPts val="1100"/>
              <a:buFont typeface="Arial"/>
              <a:buNone/>
            </a:pPr>
            <a:r>
              <a:rPr lang="en-US" b="1" u="sng" dirty="0" smtClean="0"/>
              <a:t>Tools Used for Data Analysis</a:t>
            </a:r>
          </a:p>
          <a:p>
            <a:pPr marL="0" indent="0">
              <a:buSzPts val="1100"/>
              <a:buFont typeface="Arial"/>
              <a:buNone/>
            </a:pPr>
            <a:r>
              <a:rPr lang="en-US" dirty="0" smtClean="0">
                <a:latin typeface="Lato"/>
              </a:rPr>
              <a:t>Python</a:t>
            </a:r>
            <a:endParaRPr lang="en-IN" dirty="0" smtClean="0">
              <a:latin typeface="Lato"/>
            </a:endParaRPr>
          </a:p>
          <a:p>
            <a:pPr marL="0" indent="0">
              <a:buSzPts val="1100"/>
              <a:buFont typeface="Arial"/>
              <a:buNone/>
            </a:pPr>
            <a:endParaRPr lang="en-IN" dirty="0"/>
          </a:p>
          <a:p>
            <a:pPr marL="0" indent="0">
              <a:buSzPts val="1100"/>
              <a:buFont typeface="Arial"/>
              <a:buNone/>
            </a:pP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9"/>
          <p:cNvSpPr/>
          <p:nvPr/>
        </p:nvSpPr>
        <p:spPr>
          <a:xfrm>
            <a:off x="713225" y="1309051"/>
            <a:ext cx="978600" cy="978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728" name="Google Shape;728;p39"/>
          <p:cNvSpPr txBox="1">
            <a:spLocks noGrp="1"/>
          </p:cNvSpPr>
          <p:nvPr>
            <p:ph type="title" idx="2"/>
          </p:nvPr>
        </p:nvSpPr>
        <p:spPr>
          <a:xfrm>
            <a:off x="713225" y="1336539"/>
            <a:ext cx="9786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1">
                    <a:lumMod val="40000"/>
                    <a:lumOff val="60000"/>
                  </a:schemeClr>
                </a:solidFill>
              </a:rPr>
              <a:t>03</a:t>
            </a:r>
            <a:endParaRPr dirty="0">
              <a:solidFill>
                <a:schemeClr val="accent1">
                  <a:lumMod val="40000"/>
                  <a:lumOff val="60000"/>
                </a:schemeClr>
              </a:solidFill>
            </a:endParaRPr>
          </a:p>
        </p:txBody>
      </p:sp>
      <p:sp>
        <p:nvSpPr>
          <p:cNvPr id="729" name="Google Shape;729;p39"/>
          <p:cNvSpPr txBox="1">
            <a:spLocks noGrp="1"/>
          </p:cNvSpPr>
          <p:nvPr>
            <p:ph type="title"/>
          </p:nvPr>
        </p:nvSpPr>
        <p:spPr>
          <a:xfrm>
            <a:off x="685755" y="2963342"/>
            <a:ext cx="4444859" cy="86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Pre-processing</a:t>
            </a:r>
            <a:endParaRPr dirty="0"/>
          </a:p>
        </p:txBody>
      </p:sp>
      <p:sp>
        <p:nvSpPr>
          <p:cNvPr id="730" name="Google Shape;730;p39"/>
          <p:cNvSpPr txBox="1">
            <a:spLocks noGrp="1"/>
          </p:cNvSpPr>
          <p:nvPr>
            <p:ph type="subTitle" idx="1"/>
          </p:nvPr>
        </p:nvSpPr>
        <p:spPr>
          <a:xfrm>
            <a:off x="771559" y="3853662"/>
            <a:ext cx="7152384" cy="667500"/>
          </a:xfrm>
          <a:prstGeom prst="rect">
            <a:avLst/>
          </a:prstGeom>
        </p:spPr>
        <p:txBody>
          <a:bodyPr spcFirstLastPara="1" wrap="square" lIns="91425" tIns="91425" rIns="91425" bIns="91425" anchor="t" anchorCtr="0">
            <a:noAutofit/>
          </a:bodyPr>
          <a:lstStyle/>
          <a:p>
            <a:pPr marL="0" lvl="0" indent="0"/>
            <a:r>
              <a:rPr lang="en-US" dirty="0"/>
              <a:t>Looking through data pre processing steps like data cleaning, dealing with outliers, missing values, duplicates, data </a:t>
            </a:r>
            <a:r>
              <a:rPr lang="en-US" dirty="0" smtClean="0"/>
              <a:t>transformation.</a:t>
            </a:r>
            <a:endParaRPr lang="en-US" dirty="0"/>
          </a:p>
        </p:txBody>
      </p:sp>
      <p:grpSp>
        <p:nvGrpSpPr>
          <p:cNvPr id="731" name="Google Shape;731;p39"/>
          <p:cNvGrpSpPr/>
          <p:nvPr/>
        </p:nvGrpSpPr>
        <p:grpSpPr>
          <a:xfrm>
            <a:off x="3210412" y="-237963"/>
            <a:ext cx="5933588" cy="3261490"/>
            <a:chOff x="2828925" y="528572"/>
            <a:chExt cx="6402304" cy="4091948"/>
          </a:xfrm>
        </p:grpSpPr>
        <p:grpSp>
          <p:nvGrpSpPr>
            <p:cNvPr id="732" name="Google Shape;732;p39"/>
            <p:cNvGrpSpPr/>
            <p:nvPr/>
          </p:nvGrpSpPr>
          <p:grpSpPr>
            <a:xfrm>
              <a:off x="4243339" y="1133175"/>
              <a:ext cx="1263529" cy="1299244"/>
              <a:chOff x="4243339" y="1133175"/>
              <a:chExt cx="1263529" cy="1299244"/>
            </a:xfrm>
          </p:grpSpPr>
          <p:sp>
            <p:nvSpPr>
              <p:cNvPr id="733" name="Google Shape;733;p39"/>
              <p:cNvSpPr/>
              <p:nvPr/>
            </p:nvSpPr>
            <p:spPr>
              <a:xfrm>
                <a:off x="4876568" y="1133175"/>
                <a:ext cx="630300" cy="630300"/>
              </a:xfrm>
              <a:prstGeom prst="ellipse">
                <a:avLst/>
              </a:prstGeom>
              <a:solidFill>
                <a:schemeClr val="dk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sp>
            <p:nvSpPr>
              <p:cNvPr id="734" name="Google Shape;734;p39"/>
              <p:cNvSpPr/>
              <p:nvPr/>
            </p:nvSpPr>
            <p:spPr>
              <a:xfrm>
                <a:off x="4492471" y="2001919"/>
                <a:ext cx="430500" cy="4305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sp>
            <p:nvSpPr>
              <p:cNvPr id="735" name="Google Shape;735;p39"/>
              <p:cNvSpPr/>
              <p:nvPr/>
            </p:nvSpPr>
            <p:spPr>
              <a:xfrm>
                <a:off x="4243339" y="1416602"/>
                <a:ext cx="352500" cy="352500"/>
              </a:xfrm>
              <a:prstGeom prst="ellipse">
                <a:avLst/>
              </a:prstGeom>
              <a:noFill/>
              <a:ln w="19050" cap="flat" cmpd="sng">
                <a:solidFill>
                  <a:schemeClr val="dk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500">
                    <a:solidFill>
                      <a:schemeClr val="dk1"/>
                    </a:solidFill>
                    <a:latin typeface="Alata"/>
                    <a:ea typeface="Alata"/>
                    <a:cs typeface="Alata"/>
                    <a:sym typeface="Alata"/>
                  </a:rPr>
                  <a:t>7</a:t>
                </a:r>
                <a:endParaRPr sz="2000">
                  <a:solidFill>
                    <a:schemeClr val="dk1"/>
                  </a:solidFill>
                  <a:latin typeface="Alata"/>
                  <a:ea typeface="Alata"/>
                  <a:cs typeface="Alata"/>
                  <a:sym typeface="Alata"/>
                </a:endParaRPr>
              </a:p>
            </p:txBody>
          </p:sp>
        </p:grpSp>
        <p:grpSp>
          <p:nvGrpSpPr>
            <p:cNvPr id="736" name="Google Shape;736;p39"/>
            <p:cNvGrpSpPr/>
            <p:nvPr/>
          </p:nvGrpSpPr>
          <p:grpSpPr>
            <a:xfrm>
              <a:off x="5127209" y="528572"/>
              <a:ext cx="406613" cy="377833"/>
              <a:chOff x="1100897" y="554022"/>
              <a:chExt cx="406613" cy="377833"/>
            </a:xfrm>
          </p:grpSpPr>
          <p:sp>
            <p:nvSpPr>
              <p:cNvPr id="737" name="Google Shape;737;p39"/>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9"/>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9"/>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0" name="Google Shape;740;p39"/>
            <p:cNvGrpSpPr/>
            <p:nvPr/>
          </p:nvGrpSpPr>
          <p:grpSpPr>
            <a:xfrm>
              <a:off x="2828925" y="1058796"/>
              <a:ext cx="6402304" cy="3561724"/>
              <a:chOff x="2828925" y="1058796"/>
              <a:chExt cx="6402304" cy="3561724"/>
            </a:xfrm>
          </p:grpSpPr>
          <p:sp>
            <p:nvSpPr>
              <p:cNvPr id="741" name="Google Shape;741;p39"/>
              <p:cNvSpPr/>
              <p:nvPr/>
            </p:nvSpPr>
            <p:spPr>
              <a:xfrm flipH="1">
                <a:off x="5333190" y="1060921"/>
                <a:ext cx="3671966" cy="3535310"/>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9"/>
              <p:cNvSpPr/>
              <p:nvPr/>
            </p:nvSpPr>
            <p:spPr>
              <a:xfrm rot="1847520" flipH="1">
                <a:off x="6428346" y="1139758"/>
                <a:ext cx="533626" cy="789187"/>
              </a:xfrm>
              <a:custGeom>
                <a:avLst/>
                <a:gdLst/>
                <a:ahLst/>
                <a:cxnLst/>
                <a:rect l="l" t="t" r="r" b="b"/>
                <a:pathLst>
                  <a:path w="533025" h="788298" extrusionOk="0">
                    <a:moveTo>
                      <a:pt x="533026" y="394149"/>
                    </a:moveTo>
                    <a:cubicBezTo>
                      <a:pt x="533026" y="611832"/>
                      <a:pt x="413704" y="788299"/>
                      <a:pt x="266513" y="788299"/>
                    </a:cubicBezTo>
                    <a:cubicBezTo>
                      <a:pt x="119322" y="788299"/>
                      <a:pt x="0" y="611832"/>
                      <a:pt x="0" y="394149"/>
                    </a:cubicBezTo>
                    <a:cubicBezTo>
                      <a:pt x="0" y="176467"/>
                      <a:pt x="119322" y="0"/>
                      <a:pt x="266513" y="0"/>
                    </a:cubicBezTo>
                    <a:cubicBezTo>
                      <a:pt x="413704" y="0"/>
                      <a:pt x="533026" y="176467"/>
                      <a:pt x="533026" y="39414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9"/>
              <p:cNvSpPr/>
              <p:nvPr/>
            </p:nvSpPr>
            <p:spPr>
              <a:xfrm flipH="1">
                <a:off x="5931579" y="1756733"/>
                <a:ext cx="3299650" cy="2187035"/>
              </a:xfrm>
              <a:custGeom>
                <a:avLst/>
                <a:gdLst/>
                <a:ahLst/>
                <a:cxnLst/>
                <a:rect l="l" t="t" r="r" b="b"/>
                <a:pathLst>
                  <a:path w="3299650" h="2187035" extrusionOk="0">
                    <a:moveTo>
                      <a:pt x="0" y="0"/>
                    </a:moveTo>
                    <a:lnTo>
                      <a:pt x="3299651" y="0"/>
                    </a:lnTo>
                    <a:lnTo>
                      <a:pt x="3299651" y="2187035"/>
                    </a:lnTo>
                    <a:lnTo>
                      <a:pt x="0" y="21870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9"/>
              <p:cNvSpPr/>
              <p:nvPr/>
            </p:nvSpPr>
            <p:spPr>
              <a:xfrm flipH="1">
                <a:off x="5931483" y="1756829"/>
                <a:ext cx="2990945" cy="2186939"/>
              </a:xfrm>
              <a:custGeom>
                <a:avLst/>
                <a:gdLst/>
                <a:ahLst/>
                <a:cxnLst/>
                <a:rect l="l" t="t" r="r" b="b"/>
                <a:pathLst>
                  <a:path w="2990945" h="2186939" extrusionOk="0">
                    <a:moveTo>
                      <a:pt x="2588038" y="22479"/>
                    </a:moveTo>
                    <a:cubicBezTo>
                      <a:pt x="2477548" y="175641"/>
                      <a:pt x="2390585" y="376238"/>
                      <a:pt x="2311622" y="578168"/>
                    </a:cubicBezTo>
                    <a:cubicBezTo>
                      <a:pt x="2200561" y="862108"/>
                      <a:pt x="2100644" y="1190053"/>
                      <a:pt x="1925003" y="1369219"/>
                    </a:cubicBezTo>
                    <a:cubicBezTo>
                      <a:pt x="1692497" y="1606296"/>
                      <a:pt x="1407605" y="1553147"/>
                      <a:pt x="1153192" y="1487329"/>
                    </a:cubicBezTo>
                    <a:cubicBezTo>
                      <a:pt x="999172" y="1447514"/>
                      <a:pt x="844010" y="1402937"/>
                      <a:pt x="687705" y="1416653"/>
                    </a:cubicBezTo>
                    <a:cubicBezTo>
                      <a:pt x="556927" y="1428178"/>
                      <a:pt x="425291" y="1483424"/>
                      <a:pt x="309372" y="1591532"/>
                    </a:cubicBezTo>
                    <a:cubicBezTo>
                      <a:pt x="165163" y="1725930"/>
                      <a:pt x="64294" y="1938052"/>
                      <a:pt x="0" y="2186940"/>
                    </a:cubicBezTo>
                    <a:lnTo>
                      <a:pt x="2990945" y="2186940"/>
                    </a:lnTo>
                    <a:lnTo>
                      <a:pt x="2990945" y="0"/>
                    </a:lnTo>
                    <a:lnTo>
                      <a:pt x="2604992" y="0"/>
                    </a:lnTo>
                    <a:cubicBezTo>
                      <a:pt x="2599277" y="7239"/>
                      <a:pt x="2593562" y="14764"/>
                      <a:pt x="2588038" y="22479"/>
                    </a:cubicBezTo>
                    <a:close/>
                  </a:path>
                </a:pathLst>
              </a:custGeom>
              <a:solidFill>
                <a:srgbClr val="211D1D">
                  <a:alpha val="575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9"/>
              <p:cNvSpPr/>
              <p:nvPr/>
            </p:nvSpPr>
            <p:spPr>
              <a:xfrm flipH="1">
                <a:off x="6287909" y="1734445"/>
                <a:ext cx="2497550" cy="387553"/>
              </a:xfrm>
              <a:custGeom>
                <a:avLst/>
                <a:gdLst/>
                <a:ahLst/>
                <a:cxnLst/>
                <a:rect l="l" t="t" r="r" b="b"/>
                <a:pathLst>
                  <a:path w="2497550" h="387553" extrusionOk="0">
                    <a:moveTo>
                      <a:pt x="0" y="0"/>
                    </a:moveTo>
                    <a:cubicBezTo>
                      <a:pt x="50483" y="173736"/>
                      <a:pt x="239649" y="277844"/>
                      <a:pt x="421957" y="293370"/>
                    </a:cubicBezTo>
                    <a:cubicBezTo>
                      <a:pt x="604171" y="308896"/>
                      <a:pt x="784193" y="255746"/>
                      <a:pt x="962025" y="213455"/>
                    </a:cubicBezTo>
                    <a:cubicBezTo>
                      <a:pt x="1139857" y="171260"/>
                      <a:pt x="1329785" y="140018"/>
                      <a:pt x="1503140" y="197834"/>
                    </a:cubicBezTo>
                    <a:cubicBezTo>
                      <a:pt x="1631251" y="240506"/>
                      <a:pt x="1740503" y="328994"/>
                      <a:pt x="1870043" y="367284"/>
                    </a:cubicBezTo>
                    <a:cubicBezTo>
                      <a:pt x="1998345" y="405194"/>
                      <a:pt x="2142077" y="389382"/>
                      <a:pt x="2258759" y="324422"/>
                    </a:cubicBezTo>
                    <a:cubicBezTo>
                      <a:pt x="2375535" y="259461"/>
                      <a:pt x="2463737" y="146399"/>
                      <a:pt x="2497550" y="18288"/>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9"/>
              <p:cNvSpPr/>
              <p:nvPr/>
            </p:nvSpPr>
            <p:spPr>
              <a:xfrm flipH="1">
                <a:off x="5938533" y="3565143"/>
                <a:ext cx="906779" cy="329292"/>
              </a:xfrm>
              <a:custGeom>
                <a:avLst/>
                <a:gdLst/>
                <a:ahLst/>
                <a:cxnLst/>
                <a:rect l="l" t="t" r="r" b="b"/>
                <a:pathLst>
                  <a:path w="906779" h="329292" extrusionOk="0">
                    <a:moveTo>
                      <a:pt x="906780" y="3245"/>
                    </a:moveTo>
                    <a:cubicBezTo>
                      <a:pt x="847249" y="-10471"/>
                      <a:pt x="785241" y="21057"/>
                      <a:pt x="742855" y="64586"/>
                    </a:cubicBezTo>
                    <a:cubicBezTo>
                      <a:pt x="700468" y="108116"/>
                      <a:pt x="672370" y="162980"/>
                      <a:pt x="637508" y="212605"/>
                    </a:cubicBezTo>
                    <a:cubicBezTo>
                      <a:pt x="602647" y="262230"/>
                      <a:pt x="557308" y="309284"/>
                      <a:pt x="498062" y="324143"/>
                    </a:cubicBezTo>
                    <a:cubicBezTo>
                      <a:pt x="412147" y="345764"/>
                      <a:pt x="326612" y="295091"/>
                      <a:pt x="250222" y="250514"/>
                    </a:cubicBezTo>
                    <a:cubicBezTo>
                      <a:pt x="173831" y="205937"/>
                      <a:pt x="79248" y="164789"/>
                      <a:pt x="0" y="204032"/>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9"/>
              <p:cNvSpPr/>
              <p:nvPr/>
            </p:nvSpPr>
            <p:spPr>
              <a:xfrm flipH="1">
                <a:off x="8011172" y="3760354"/>
                <a:ext cx="341471" cy="136646"/>
              </a:xfrm>
              <a:custGeom>
                <a:avLst/>
                <a:gdLst/>
                <a:ahLst/>
                <a:cxnLst/>
                <a:rect l="l" t="t" r="r" b="b"/>
                <a:pathLst>
                  <a:path w="341471" h="136646" extrusionOk="0">
                    <a:moveTo>
                      <a:pt x="341471" y="7487"/>
                    </a:moveTo>
                    <a:cubicBezTo>
                      <a:pt x="215456" y="-20707"/>
                      <a:pt x="74771" y="32538"/>
                      <a:pt x="0" y="136646"/>
                    </a:cubicBezTo>
                  </a:path>
                </a:pathLst>
              </a:custGeom>
              <a:noFill/>
              <a:ln w="15350" cap="rnd" cmpd="sng">
                <a:solidFill>
                  <a:srgbClr val="68B7C7"/>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9"/>
              <p:cNvSpPr/>
              <p:nvPr/>
            </p:nvSpPr>
            <p:spPr>
              <a:xfrm flipH="1">
                <a:off x="8514283" y="2376620"/>
                <a:ext cx="167449" cy="165449"/>
              </a:xfrm>
              <a:custGeom>
                <a:avLst/>
                <a:gdLst/>
                <a:ahLst/>
                <a:cxnLst/>
                <a:rect l="l" t="t" r="r" b="b"/>
                <a:pathLst>
                  <a:path w="167449" h="165449" extrusionOk="0">
                    <a:moveTo>
                      <a:pt x="83725" y="0"/>
                    </a:moveTo>
                    <a:lnTo>
                      <a:pt x="113348" y="53435"/>
                    </a:lnTo>
                    <a:lnTo>
                      <a:pt x="167450" y="82677"/>
                    </a:lnTo>
                    <a:lnTo>
                      <a:pt x="113348" y="111919"/>
                    </a:lnTo>
                    <a:lnTo>
                      <a:pt x="83725" y="165449"/>
                    </a:lnTo>
                    <a:lnTo>
                      <a:pt x="54197" y="111919"/>
                    </a:lnTo>
                    <a:lnTo>
                      <a:pt x="0" y="82677"/>
                    </a:lnTo>
                    <a:lnTo>
                      <a:pt x="54197" y="534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9"/>
              <p:cNvSpPr/>
              <p:nvPr/>
            </p:nvSpPr>
            <p:spPr>
              <a:xfrm flipH="1">
                <a:off x="8484088" y="2653988"/>
                <a:ext cx="98488" cy="97345"/>
              </a:xfrm>
              <a:custGeom>
                <a:avLst/>
                <a:gdLst/>
                <a:ahLst/>
                <a:cxnLst/>
                <a:rect l="l" t="t" r="r" b="b"/>
                <a:pathLst>
                  <a:path w="98488" h="97345" extrusionOk="0">
                    <a:moveTo>
                      <a:pt x="49244" y="0"/>
                    </a:moveTo>
                    <a:lnTo>
                      <a:pt x="66675" y="31528"/>
                    </a:lnTo>
                    <a:lnTo>
                      <a:pt x="98488" y="48673"/>
                    </a:lnTo>
                    <a:lnTo>
                      <a:pt x="66675" y="65913"/>
                    </a:lnTo>
                    <a:lnTo>
                      <a:pt x="49244" y="97346"/>
                    </a:lnTo>
                    <a:lnTo>
                      <a:pt x="31813" y="65913"/>
                    </a:lnTo>
                    <a:lnTo>
                      <a:pt x="0" y="48673"/>
                    </a:lnTo>
                    <a:lnTo>
                      <a:pt x="31813" y="31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9"/>
              <p:cNvSpPr/>
              <p:nvPr/>
            </p:nvSpPr>
            <p:spPr>
              <a:xfrm flipH="1">
                <a:off x="7049343" y="2231395"/>
                <a:ext cx="1109096" cy="766234"/>
              </a:xfrm>
              <a:custGeom>
                <a:avLst/>
                <a:gdLst/>
                <a:ahLst/>
                <a:cxnLst/>
                <a:rect l="l" t="t" r="r" b="b"/>
                <a:pathLst>
                  <a:path w="1109096" h="766234" extrusionOk="0">
                    <a:moveTo>
                      <a:pt x="995754" y="4351"/>
                    </a:moveTo>
                    <a:cubicBezTo>
                      <a:pt x="953558" y="3208"/>
                      <a:pt x="917935" y="39308"/>
                      <a:pt x="905648" y="79122"/>
                    </a:cubicBezTo>
                    <a:cubicBezTo>
                      <a:pt x="893361" y="118937"/>
                      <a:pt x="899075" y="161799"/>
                      <a:pt x="904981" y="203042"/>
                    </a:cubicBezTo>
                    <a:cubicBezTo>
                      <a:pt x="874120" y="159227"/>
                      <a:pt x="807636" y="144750"/>
                      <a:pt x="760963" y="171705"/>
                    </a:cubicBezTo>
                    <a:cubicBezTo>
                      <a:pt x="714386" y="198661"/>
                      <a:pt x="694478" y="263050"/>
                      <a:pt x="718100" y="311056"/>
                    </a:cubicBezTo>
                    <a:cubicBezTo>
                      <a:pt x="679429" y="290006"/>
                      <a:pt x="638948" y="270480"/>
                      <a:pt x="595228" y="264384"/>
                    </a:cubicBezTo>
                    <a:cubicBezTo>
                      <a:pt x="551508" y="258288"/>
                      <a:pt x="503693" y="267431"/>
                      <a:pt x="471879" y="297721"/>
                    </a:cubicBezTo>
                    <a:cubicBezTo>
                      <a:pt x="440066" y="327915"/>
                      <a:pt x="429969" y="381446"/>
                      <a:pt x="456353" y="416402"/>
                    </a:cubicBezTo>
                    <a:cubicBezTo>
                      <a:pt x="372819" y="343631"/>
                      <a:pt x="252328" y="339155"/>
                      <a:pt x="145457" y="370206"/>
                    </a:cubicBezTo>
                    <a:cubicBezTo>
                      <a:pt x="120407" y="377445"/>
                      <a:pt x="96023" y="387827"/>
                      <a:pt x="75068" y="403258"/>
                    </a:cubicBezTo>
                    <a:cubicBezTo>
                      <a:pt x="56399" y="417069"/>
                      <a:pt x="40873" y="434691"/>
                      <a:pt x="28681" y="454312"/>
                    </a:cubicBezTo>
                    <a:cubicBezTo>
                      <a:pt x="-24373" y="539942"/>
                      <a:pt x="-1609" y="663481"/>
                      <a:pt x="78687" y="725108"/>
                    </a:cubicBezTo>
                    <a:cubicBezTo>
                      <a:pt x="158888" y="786734"/>
                      <a:pt x="285665" y="778067"/>
                      <a:pt x="356532" y="706058"/>
                    </a:cubicBezTo>
                    <a:cubicBezTo>
                      <a:pt x="354245" y="717202"/>
                      <a:pt x="359865" y="723679"/>
                      <a:pt x="369200" y="730346"/>
                    </a:cubicBezTo>
                    <a:cubicBezTo>
                      <a:pt x="378534" y="737014"/>
                      <a:pt x="390250" y="739395"/>
                      <a:pt x="401775" y="739967"/>
                    </a:cubicBezTo>
                    <a:cubicBezTo>
                      <a:pt x="451972" y="742539"/>
                      <a:pt x="502169" y="710439"/>
                      <a:pt x="520266" y="664052"/>
                    </a:cubicBezTo>
                    <a:cubicBezTo>
                      <a:pt x="537030" y="701295"/>
                      <a:pt x="569796" y="722822"/>
                      <a:pt x="611135" y="723012"/>
                    </a:cubicBezTo>
                    <a:cubicBezTo>
                      <a:pt x="652378" y="723203"/>
                      <a:pt x="692669" y="697771"/>
                      <a:pt x="709814" y="660623"/>
                    </a:cubicBezTo>
                    <a:cubicBezTo>
                      <a:pt x="719148" y="709106"/>
                      <a:pt x="768011" y="743491"/>
                      <a:pt x="817827" y="748444"/>
                    </a:cubicBezTo>
                    <a:cubicBezTo>
                      <a:pt x="867548" y="753302"/>
                      <a:pt x="916887" y="733871"/>
                      <a:pt x="958797" y="707010"/>
                    </a:cubicBezTo>
                    <a:cubicBezTo>
                      <a:pt x="1004136" y="678054"/>
                      <a:pt x="1046618" y="632620"/>
                      <a:pt x="1043475" y="579375"/>
                    </a:cubicBezTo>
                    <a:cubicBezTo>
                      <a:pt x="1041474" y="545371"/>
                      <a:pt x="1021091" y="515367"/>
                      <a:pt x="999660" y="488697"/>
                    </a:cubicBezTo>
                    <a:cubicBezTo>
                      <a:pt x="1049856" y="463932"/>
                      <a:pt x="1087194" y="417831"/>
                      <a:pt x="1100339" y="363920"/>
                    </a:cubicBezTo>
                    <a:cubicBezTo>
                      <a:pt x="1113483" y="310008"/>
                      <a:pt x="1109673" y="253620"/>
                      <a:pt x="1102911" y="198566"/>
                    </a:cubicBezTo>
                    <a:cubicBezTo>
                      <a:pt x="1098720" y="164180"/>
                      <a:pt x="1093386" y="129986"/>
                      <a:pt x="1087004" y="95981"/>
                    </a:cubicBezTo>
                    <a:cubicBezTo>
                      <a:pt x="1082622" y="72741"/>
                      <a:pt x="1077193" y="48452"/>
                      <a:pt x="1061667" y="30450"/>
                    </a:cubicBezTo>
                    <a:cubicBezTo>
                      <a:pt x="1046142" y="12447"/>
                      <a:pt x="1015185" y="-9460"/>
                      <a:pt x="995754" y="4351"/>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9"/>
              <p:cNvSpPr/>
              <p:nvPr/>
            </p:nvSpPr>
            <p:spPr>
              <a:xfrm flipH="1">
                <a:off x="6045201" y="2216821"/>
                <a:ext cx="1109097" cy="766234"/>
              </a:xfrm>
              <a:custGeom>
                <a:avLst/>
                <a:gdLst/>
                <a:ahLst/>
                <a:cxnLst/>
                <a:rect l="l" t="t" r="r" b="b"/>
                <a:pathLst>
                  <a:path w="1109097" h="766234" extrusionOk="0">
                    <a:moveTo>
                      <a:pt x="113343" y="4351"/>
                    </a:moveTo>
                    <a:cubicBezTo>
                      <a:pt x="155538" y="3208"/>
                      <a:pt x="191162" y="39308"/>
                      <a:pt x="203449" y="79122"/>
                    </a:cubicBezTo>
                    <a:cubicBezTo>
                      <a:pt x="215737" y="118937"/>
                      <a:pt x="210022" y="161799"/>
                      <a:pt x="204116" y="203042"/>
                    </a:cubicBezTo>
                    <a:cubicBezTo>
                      <a:pt x="234977" y="159227"/>
                      <a:pt x="301462" y="144750"/>
                      <a:pt x="348134" y="171705"/>
                    </a:cubicBezTo>
                    <a:cubicBezTo>
                      <a:pt x="394711" y="198661"/>
                      <a:pt x="414619" y="263050"/>
                      <a:pt x="390997" y="311056"/>
                    </a:cubicBezTo>
                    <a:cubicBezTo>
                      <a:pt x="429668" y="290006"/>
                      <a:pt x="470149" y="270480"/>
                      <a:pt x="513869" y="264384"/>
                    </a:cubicBezTo>
                    <a:cubicBezTo>
                      <a:pt x="557589" y="258288"/>
                      <a:pt x="605404" y="267527"/>
                      <a:pt x="637218" y="297721"/>
                    </a:cubicBezTo>
                    <a:cubicBezTo>
                      <a:pt x="669031" y="327915"/>
                      <a:pt x="679128" y="381446"/>
                      <a:pt x="652744" y="416402"/>
                    </a:cubicBezTo>
                    <a:cubicBezTo>
                      <a:pt x="736278" y="343631"/>
                      <a:pt x="856769" y="339155"/>
                      <a:pt x="963639" y="370206"/>
                    </a:cubicBezTo>
                    <a:cubicBezTo>
                      <a:pt x="988690" y="377445"/>
                      <a:pt x="1013074" y="387827"/>
                      <a:pt x="1034029" y="403258"/>
                    </a:cubicBezTo>
                    <a:cubicBezTo>
                      <a:pt x="1052698" y="417069"/>
                      <a:pt x="1068224" y="434690"/>
                      <a:pt x="1080416" y="454312"/>
                    </a:cubicBezTo>
                    <a:cubicBezTo>
                      <a:pt x="1133470" y="539942"/>
                      <a:pt x="1110706" y="663481"/>
                      <a:pt x="1030410" y="725108"/>
                    </a:cubicBezTo>
                    <a:cubicBezTo>
                      <a:pt x="950209" y="786734"/>
                      <a:pt x="823431" y="778067"/>
                      <a:pt x="752565" y="706058"/>
                    </a:cubicBezTo>
                    <a:cubicBezTo>
                      <a:pt x="754852" y="717202"/>
                      <a:pt x="749232" y="723679"/>
                      <a:pt x="739897" y="730346"/>
                    </a:cubicBezTo>
                    <a:cubicBezTo>
                      <a:pt x="730563" y="737014"/>
                      <a:pt x="718847" y="739395"/>
                      <a:pt x="707322" y="739967"/>
                    </a:cubicBezTo>
                    <a:cubicBezTo>
                      <a:pt x="657125" y="742538"/>
                      <a:pt x="606928" y="710439"/>
                      <a:pt x="588831" y="664052"/>
                    </a:cubicBezTo>
                    <a:cubicBezTo>
                      <a:pt x="572067" y="701295"/>
                      <a:pt x="539301" y="722822"/>
                      <a:pt x="497962" y="723012"/>
                    </a:cubicBezTo>
                    <a:cubicBezTo>
                      <a:pt x="456719" y="723203"/>
                      <a:pt x="416428" y="697771"/>
                      <a:pt x="399283" y="660623"/>
                    </a:cubicBezTo>
                    <a:cubicBezTo>
                      <a:pt x="389949" y="709106"/>
                      <a:pt x="341086" y="743491"/>
                      <a:pt x="291270" y="748444"/>
                    </a:cubicBezTo>
                    <a:cubicBezTo>
                      <a:pt x="241549" y="753302"/>
                      <a:pt x="192210" y="733871"/>
                      <a:pt x="150300" y="707010"/>
                    </a:cubicBezTo>
                    <a:cubicBezTo>
                      <a:pt x="104961" y="678054"/>
                      <a:pt x="62479" y="632620"/>
                      <a:pt x="65622" y="579375"/>
                    </a:cubicBezTo>
                    <a:cubicBezTo>
                      <a:pt x="67623" y="545371"/>
                      <a:pt x="88006" y="515367"/>
                      <a:pt x="109438" y="488697"/>
                    </a:cubicBezTo>
                    <a:cubicBezTo>
                      <a:pt x="59241" y="463932"/>
                      <a:pt x="21903" y="417831"/>
                      <a:pt x="8758" y="363920"/>
                    </a:cubicBezTo>
                    <a:cubicBezTo>
                      <a:pt x="-4386" y="310008"/>
                      <a:pt x="-576" y="253620"/>
                      <a:pt x="6187" y="198566"/>
                    </a:cubicBezTo>
                    <a:cubicBezTo>
                      <a:pt x="10378" y="164180"/>
                      <a:pt x="15712" y="129986"/>
                      <a:pt x="22093" y="95981"/>
                    </a:cubicBezTo>
                    <a:cubicBezTo>
                      <a:pt x="26475" y="72740"/>
                      <a:pt x="31904" y="48452"/>
                      <a:pt x="47430" y="30450"/>
                    </a:cubicBezTo>
                    <a:cubicBezTo>
                      <a:pt x="63241" y="12447"/>
                      <a:pt x="93912" y="-9460"/>
                      <a:pt x="113343" y="4351"/>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9"/>
              <p:cNvSpPr/>
              <p:nvPr/>
            </p:nvSpPr>
            <p:spPr>
              <a:xfrm flipH="1">
                <a:off x="8796841" y="2058200"/>
                <a:ext cx="429911" cy="1431988"/>
              </a:xfrm>
              <a:custGeom>
                <a:avLst/>
                <a:gdLst/>
                <a:ahLst/>
                <a:cxnLst/>
                <a:rect l="l" t="t" r="r" b="b"/>
                <a:pathLst>
                  <a:path w="429911" h="1431988" extrusionOk="0">
                    <a:moveTo>
                      <a:pt x="0" y="0"/>
                    </a:moveTo>
                    <a:cubicBezTo>
                      <a:pt x="314801" y="194977"/>
                      <a:pt x="486918" y="591693"/>
                      <a:pt x="412814" y="951452"/>
                    </a:cubicBezTo>
                    <a:cubicBezTo>
                      <a:pt x="397954" y="1023842"/>
                      <a:pt x="373856" y="1094708"/>
                      <a:pt x="337471" y="1159193"/>
                    </a:cubicBezTo>
                    <a:cubicBezTo>
                      <a:pt x="265938" y="1285970"/>
                      <a:pt x="145637" y="1385030"/>
                      <a:pt x="6667" y="1431989"/>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9"/>
              <p:cNvSpPr/>
              <p:nvPr/>
            </p:nvSpPr>
            <p:spPr>
              <a:xfrm flipH="1">
                <a:off x="7039908" y="2580170"/>
                <a:ext cx="62007" cy="21099"/>
              </a:xfrm>
              <a:custGeom>
                <a:avLst/>
                <a:gdLst/>
                <a:ahLst/>
                <a:cxnLst/>
                <a:rect l="l" t="t" r="r" b="b"/>
                <a:pathLst>
                  <a:path w="62007" h="21099" extrusionOk="0">
                    <a:moveTo>
                      <a:pt x="0" y="0"/>
                    </a:moveTo>
                    <a:cubicBezTo>
                      <a:pt x="5810" y="11621"/>
                      <a:pt x="17907" y="20383"/>
                      <a:pt x="31051" y="21050"/>
                    </a:cubicBezTo>
                    <a:cubicBezTo>
                      <a:pt x="44196" y="21812"/>
                      <a:pt x="57721" y="13716"/>
                      <a:pt x="62008" y="1429"/>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9"/>
              <p:cNvSpPr/>
              <p:nvPr/>
            </p:nvSpPr>
            <p:spPr>
              <a:xfrm flipH="1">
                <a:off x="6954592" y="2236991"/>
                <a:ext cx="284390" cy="181158"/>
              </a:xfrm>
              <a:custGeom>
                <a:avLst/>
                <a:gdLst/>
                <a:ahLst/>
                <a:cxnLst/>
                <a:rect l="l" t="t" r="r" b="b"/>
                <a:pathLst>
                  <a:path w="284390" h="181158" extrusionOk="0">
                    <a:moveTo>
                      <a:pt x="127256" y="14090"/>
                    </a:moveTo>
                    <a:cubicBezTo>
                      <a:pt x="130018" y="16757"/>
                      <a:pt x="131638" y="21614"/>
                      <a:pt x="132971" y="29996"/>
                    </a:cubicBezTo>
                    <a:cubicBezTo>
                      <a:pt x="135257" y="44474"/>
                      <a:pt x="131161" y="64477"/>
                      <a:pt x="118779" y="73716"/>
                    </a:cubicBezTo>
                    <a:cubicBezTo>
                      <a:pt x="104682" y="84289"/>
                      <a:pt x="84679" y="79431"/>
                      <a:pt x="67153" y="81717"/>
                    </a:cubicBezTo>
                    <a:cubicBezTo>
                      <a:pt x="48961" y="84098"/>
                      <a:pt x="30387" y="98767"/>
                      <a:pt x="32197" y="116769"/>
                    </a:cubicBezTo>
                    <a:cubicBezTo>
                      <a:pt x="32673" y="121627"/>
                      <a:pt x="34578" y="126294"/>
                      <a:pt x="34578" y="131152"/>
                    </a:cubicBezTo>
                    <a:cubicBezTo>
                      <a:pt x="34578" y="150488"/>
                      <a:pt x="6574" y="161918"/>
                      <a:pt x="8384" y="181158"/>
                    </a:cubicBezTo>
                    <a:cubicBezTo>
                      <a:pt x="-6475" y="143439"/>
                      <a:pt x="-1331" y="98672"/>
                      <a:pt x="21814" y="65239"/>
                    </a:cubicBezTo>
                    <a:cubicBezTo>
                      <a:pt x="39340" y="39902"/>
                      <a:pt x="78393" y="8565"/>
                      <a:pt x="112111" y="12280"/>
                    </a:cubicBezTo>
                    <a:cubicBezTo>
                      <a:pt x="147068" y="16185"/>
                      <a:pt x="141924" y="61334"/>
                      <a:pt x="173262" y="73907"/>
                    </a:cubicBezTo>
                    <a:cubicBezTo>
                      <a:pt x="187264" y="79526"/>
                      <a:pt x="203170" y="77050"/>
                      <a:pt x="217553" y="72954"/>
                    </a:cubicBezTo>
                    <a:cubicBezTo>
                      <a:pt x="223078" y="71335"/>
                      <a:pt x="228983" y="69525"/>
                      <a:pt x="234412" y="71335"/>
                    </a:cubicBezTo>
                    <a:cubicBezTo>
                      <a:pt x="240889" y="73430"/>
                      <a:pt x="244795" y="80193"/>
                      <a:pt x="246699" y="86670"/>
                    </a:cubicBezTo>
                    <a:cubicBezTo>
                      <a:pt x="248605" y="93147"/>
                      <a:pt x="249366" y="100100"/>
                      <a:pt x="252510" y="106101"/>
                    </a:cubicBezTo>
                    <a:cubicBezTo>
                      <a:pt x="258511" y="117436"/>
                      <a:pt x="271750" y="122770"/>
                      <a:pt x="283942" y="127151"/>
                    </a:cubicBezTo>
                    <a:cubicBezTo>
                      <a:pt x="285847" y="110102"/>
                      <a:pt x="281466" y="92861"/>
                      <a:pt x="274894" y="76955"/>
                    </a:cubicBezTo>
                    <a:cubicBezTo>
                      <a:pt x="270322" y="66096"/>
                      <a:pt x="264702" y="55523"/>
                      <a:pt x="256891" y="46665"/>
                    </a:cubicBezTo>
                    <a:cubicBezTo>
                      <a:pt x="248605" y="37140"/>
                      <a:pt x="238032" y="29806"/>
                      <a:pt x="227364" y="22948"/>
                    </a:cubicBezTo>
                    <a:cubicBezTo>
                      <a:pt x="213267" y="13994"/>
                      <a:pt x="198313" y="5803"/>
                      <a:pt x="181930" y="1993"/>
                    </a:cubicBezTo>
                    <a:cubicBezTo>
                      <a:pt x="165547" y="-1722"/>
                      <a:pt x="147449" y="-579"/>
                      <a:pt x="133257" y="8279"/>
                    </a:cubicBezTo>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9"/>
              <p:cNvSpPr/>
              <p:nvPr/>
            </p:nvSpPr>
            <p:spPr>
              <a:xfrm flipH="1">
                <a:off x="7096669" y="2202613"/>
                <a:ext cx="172450" cy="245444"/>
              </a:xfrm>
              <a:custGeom>
                <a:avLst/>
                <a:gdLst/>
                <a:ahLst/>
                <a:cxnLst/>
                <a:rect l="l" t="t" r="r" b="b"/>
                <a:pathLst>
                  <a:path w="172450" h="245444" extrusionOk="0">
                    <a:moveTo>
                      <a:pt x="168823" y="45420"/>
                    </a:moveTo>
                    <a:cubicBezTo>
                      <a:pt x="160060" y="24750"/>
                      <a:pt x="139771" y="10749"/>
                      <a:pt x="118245" y="3891"/>
                    </a:cubicBezTo>
                    <a:cubicBezTo>
                      <a:pt x="107672" y="557"/>
                      <a:pt x="96337" y="-1348"/>
                      <a:pt x="85574" y="1128"/>
                    </a:cubicBezTo>
                    <a:cubicBezTo>
                      <a:pt x="75097" y="3605"/>
                      <a:pt x="66048" y="10082"/>
                      <a:pt x="57285" y="16368"/>
                    </a:cubicBezTo>
                    <a:cubicBezTo>
                      <a:pt x="43188" y="26560"/>
                      <a:pt x="28900" y="36942"/>
                      <a:pt x="19185" y="51325"/>
                    </a:cubicBezTo>
                    <a:cubicBezTo>
                      <a:pt x="7183" y="69137"/>
                      <a:pt x="3469" y="91140"/>
                      <a:pt x="1659" y="112476"/>
                    </a:cubicBezTo>
                    <a:cubicBezTo>
                      <a:pt x="-2151" y="156862"/>
                      <a:pt x="611" y="201820"/>
                      <a:pt x="9850" y="245445"/>
                    </a:cubicBezTo>
                    <a:cubicBezTo>
                      <a:pt x="17375" y="244302"/>
                      <a:pt x="19947" y="234967"/>
                      <a:pt x="20899" y="227442"/>
                    </a:cubicBezTo>
                    <a:cubicBezTo>
                      <a:pt x="24138" y="203439"/>
                      <a:pt x="28900" y="179722"/>
                      <a:pt x="35377" y="156386"/>
                    </a:cubicBezTo>
                    <a:cubicBezTo>
                      <a:pt x="43378" y="127430"/>
                      <a:pt x="57856" y="95235"/>
                      <a:pt x="87193" y="87615"/>
                    </a:cubicBezTo>
                    <a:cubicBezTo>
                      <a:pt x="112339" y="81043"/>
                      <a:pt x="130437" y="105808"/>
                      <a:pt x="151297" y="102189"/>
                    </a:cubicBezTo>
                    <a:cubicBezTo>
                      <a:pt x="174157" y="98379"/>
                      <a:pt x="175776" y="61707"/>
                      <a:pt x="168823" y="45420"/>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9"/>
              <p:cNvSpPr/>
              <p:nvPr/>
            </p:nvSpPr>
            <p:spPr>
              <a:xfrm flipH="1">
                <a:off x="7057046" y="3293878"/>
                <a:ext cx="82112" cy="208121"/>
              </a:xfrm>
              <a:custGeom>
                <a:avLst/>
                <a:gdLst/>
                <a:ahLst/>
                <a:cxnLst/>
                <a:rect l="l" t="t" r="r" b="b"/>
                <a:pathLst>
                  <a:path w="82112" h="208121" extrusionOk="0">
                    <a:moveTo>
                      <a:pt x="80677" y="0"/>
                    </a:moveTo>
                    <a:cubicBezTo>
                      <a:pt x="89345" y="76676"/>
                      <a:pt x="58293" y="156686"/>
                      <a:pt x="0" y="208121"/>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9"/>
              <p:cNvSpPr/>
              <p:nvPr/>
            </p:nvSpPr>
            <p:spPr>
              <a:xfrm flipH="1">
                <a:off x="7247755" y="2189478"/>
                <a:ext cx="446044" cy="959619"/>
              </a:xfrm>
              <a:custGeom>
                <a:avLst/>
                <a:gdLst/>
                <a:ahLst/>
                <a:cxnLst/>
                <a:rect l="l" t="t" r="r" b="b"/>
                <a:pathLst>
                  <a:path w="446044" h="959619" extrusionOk="0">
                    <a:moveTo>
                      <a:pt x="213836" y="13501"/>
                    </a:moveTo>
                    <a:cubicBezTo>
                      <a:pt x="176213" y="1785"/>
                      <a:pt x="135446" y="-5549"/>
                      <a:pt x="97631" y="5310"/>
                    </a:cubicBezTo>
                    <a:cubicBezTo>
                      <a:pt x="59817" y="16168"/>
                      <a:pt x="26384" y="49791"/>
                      <a:pt x="27051" y="88749"/>
                    </a:cubicBezTo>
                    <a:cubicBezTo>
                      <a:pt x="27527" y="113418"/>
                      <a:pt x="41434" y="136564"/>
                      <a:pt x="60484" y="152661"/>
                    </a:cubicBezTo>
                    <a:cubicBezTo>
                      <a:pt x="79534" y="168663"/>
                      <a:pt x="103251" y="178284"/>
                      <a:pt x="127349" y="184951"/>
                    </a:cubicBezTo>
                    <a:cubicBezTo>
                      <a:pt x="194310" y="203620"/>
                      <a:pt x="267081" y="201239"/>
                      <a:pt x="332708" y="178188"/>
                    </a:cubicBezTo>
                    <a:cubicBezTo>
                      <a:pt x="271558" y="185904"/>
                      <a:pt x="226028" y="237910"/>
                      <a:pt x="196787" y="291536"/>
                    </a:cubicBezTo>
                    <a:cubicBezTo>
                      <a:pt x="167640" y="345162"/>
                      <a:pt x="148019" y="404788"/>
                      <a:pt x="108109" y="451175"/>
                    </a:cubicBezTo>
                    <a:cubicBezTo>
                      <a:pt x="78486" y="485560"/>
                      <a:pt x="39338" y="510516"/>
                      <a:pt x="0" y="533471"/>
                    </a:cubicBezTo>
                    <a:cubicBezTo>
                      <a:pt x="41053" y="539853"/>
                      <a:pt x="83820" y="546139"/>
                      <a:pt x="123539" y="533852"/>
                    </a:cubicBezTo>
                    <a:cubicBezTo>
                      <a:pt x="193358" y="512230"/>
                      <a:pt x="232505" y="441650"/>
                      <a:pt x="281273" y="387738"/>
                    </a:cubicBezTo>
                    <a:cubicBezTo>
                      <a:pt x="228124" y="454604"/>
                      <a:pt x="195167" y="536995"/>
                      <a:pt x="187738" y="621768"/>
                    </a:cubicBezTo>
                    <a:cubicBezTo>
                      <a:pt x="183261" y="673012"/>
                      <a:pt x="187833" y="724638"/>
                      <a:pt x="184880" y="775977"/>
                    </a:cubicBezTo>
                    <a:cubicBezTo>
                      <a:pt x="181166" y="840367"/>
                      <a:pt x="164878" y="905136"/>
                      <a:pt x="130016" y="959619"/>
                    </a:cubicBezTo>
                    <a:cubicBezTo>
                      <a:pt x="156305" y="950666"/>
                      <a:pt x="176498" y="929806"/>
                      <a:pt x="193834" y="908280"/>
                    </a:cubicBezTo>
                    <a:cubicBezTo>
                      <a:pt x="277273" y="804362"/>
                      <a:pt x="315087" y="672441"/>
                      <a:pt x="345091" y="543186"/>
                    </a:cubicBezTo>
                    <a:cubicBezTo>
                      <a:pt x="366903" y="449365"/>
                      <a:pt x="385667" y="354401"/>
                      <a:pt x="391382" y="258294"/>
                    </a:cubicBezTo>
                    <a:cubicBezTo>
                      <a:pt x="393287" y="226290"/>
                      <a:pt x="433673" y="228099"/>
                      <a:pt x="443675" y="195238"/>
                    </a:cubicBezTo>
                    <a:cubicBezTo>
                      <a:pt x="452723" y="165425"/>
                      <a:pt x="434435" y="147423"/>
                      <a:pt x="412909" y="129230"/>
                    </a:cubicBezTo>
                    <a:cubicBezTo>
                      <a:pt x="352997" y="78747"/>
                      <a:pt x="289465" y="37028"/>
                      <a:pt x="213836" y="135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9"/>
              <p:cNvSpPr/>
              <p:nvPr/>
            </p:nvSpPr>
            <p:spPr>
              <a:xfrm flipH="1">
                <a:off x="7303846" y="2330247"/>
                <a:ext cx="125539" cy="530052"/>
              </a:xfrm>
              <a:custGeom>
                <a:avLst/>
                <a:gdLst/>
                <a:ahLst/>
                <a:cxnLst/>
                <a:rect l="l" t="t" r="r" b="b"/>
                <a:pathLst>
                  <a:path w="125539" h="530052" extrusionOk="0">
                    <a:moveTo>
                      <a:pt x="0" y="530053"/>
                    </a:moveTo>
                    <a:cubicBezTo>
                      <a:pt x="29432" y="387273"/>
                      <a:pt x="72390" y="246970"/>
                      <a:pt x="90297" y="102285"/>
                    </a:cubicBezTo>
                    <a:cubicBezTo>
                      <a:pt x="67818" y="89998"/>
                      <a:pt x="56579" y="60851"/>
                      <a:pt x="64865" y="36848"/>
                    </a:cubicBezTo>
                    <a:cubicBezTo>
                      <a:pt x="73152" y="12845"/>
                      <a:pt x="100203" y="-3252"/>
                      <a:pt x="125539" y="558"/>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9"/>
              <p:cNvSpPr/>
              <p:nvPr/>
            </p:nvSpPr>
            <p:spPr>
              <a:xfrm flipH="1">
                <a:off x="7360865" y="2236984"/>
                <a:ext cx="213204" cy="130787"/>
              </a:xfrm>
              <a:custGeom>
                <a:avLst/>
                <a:gdLst/>
                <a:ahLst/>
                <a:cxnLst/>
                <a:rect l="l" t="t" r="r" b="b"/>
                <a:pathLst>
                  <a:path w="213204" h="130787" extrusionOk="0">
                    <a:moveTo>
                      <a:pt x="37338" y="0"/>
                    </a:moveTo>
                    <a:cubicBezTo>
                      <a:pt x="37338" y="0"/>
                      <a:pt x="220504" y="129826"/>
                      <a:pt x="212979" y="130778"/>
                    </a:cubicBezTo>
                    <a:cubicBezTo>
                      <a:pt x="205454" y="131635"/>
                      <a:pt x="0" y="74867"/>
                      <a:pt x="0" y="74867"/>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9"/>
              <p:cNvSpPr/>
              <p:nvPr/>
            </p:nvSpPr>
            <p:spPr>
              <a:xfrm flipH="1">
                <a:off x="6504131" y="3183102"/>
                <a:ext cx="50763" cy="308419"/>
              </a:xfrm>
              <a:custGeom>
                <a:avLst/>
                <a:gdLst/>
                <a:ahLst/>
                <a:cxnLst/>
                <a:rect l="l" t="t" r="r" b="b"/>
                <a:pathLst>
                  <a:path w="50763" h="308419" extrusionOk="0">
                    <a:moveTo>
                      <a:pt x="36100" y="0"/>
                    </a:moveTo>
                    <a:cubicBezTo>
                      <a:pt x="64484" y="102298"/>
                      <a:pt x="51245" y="215265"/>
                      <a:pt x="0" y="308420"/>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9"/>
              <p:cNvSpPr/>
              <p:nvPr/>
            </p:nvSpPr>
            <p:spPr>
              <a:xfrm flipH="1">
                <a:off x="7574070" y="1476793"/>
                <a:ext cx="137159" cy="135445"/>
              </a:xfrm>
              <a:custGeom>
                <a:avLst/>
                <a:gdLst/>
                <a:ahLst/>
                <a:cxnLst/>
                <a:rect l="l" t="t" r="r" b="b"/>
                <a:pathLst>
                  <a:path w="137159" h="135445" extrusionOk="0">
                    <a:moveTo>
                      <a:pt x="137160" y="67723"/>
                    </a:moveTo>
                    <a:cubicBezTo>
                      <a:pt x="137160" y="105156"/>
                      <a:pt x="106489" y="135446"/>
                      <a:pt x="68580" y="135446"/>
                    </a:cubicBezTo>
                    <a:cubicBezTo>
                      <a:pt x="30671" y="135446"/>
                      <a:pt x="0" y="105061"/>
                      <a:pt x="0" y="67723"/>
                    </a:cubicBezTo>
                    <a:cubicBezTo>
                      <a:pt x="0" y="30290"/>
                      <a:pt x="30671" y="0"/>
                      <a:pt x="68580" y="0"/>
                    </a:cubicBezTo>
                    <a:cubicBezTo>
                      <a:pt x="106394" y="-95"/>
                      <a:pt x="137160" y="30290"/>
                      <a:pt x="137160" y="67723"/>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9"/>
              <p:cNvSpPr/>
              <p:nvPr/>
            </p:nvSpPr>
            <p:spPr>
              <a:xfrm flipH="1">
                <a:off x="7770952" y="1347825"/>
                <a:ext cx="36004" cy="35432"/>
              </a:xfrm>
              <a:custGeom>
                <a:avLst/>
                <a:gdLst/>
                <a:ahLst/>
                <a:cxnLst/>
                <a:rect l="l" t="t" r="r" b="b"/>
                <a:pathLst>
                  <a:path w="36004" h="35432" extrusionOk="0">
                    <a:moveTo>
                      <a:pt x="36005" y="17716"/>
                    </a:moveTo>
                    <a:cubicBezTo>
                      <a:pt x="36005" y="27501"/>
                      <a:pt x="27945" y="35433"/>
                      <a:pt x="18002" y="35433"/>
                    </a:cubicBezTo>
                    <a:cubicBezTo>
                      <a:pt x="8060" y="35433"/>
                      <a:pt x="0" y="27501"/>
                      <a:pt x="0" y="17716"/>
                    </a:cubicBezTo>
                    <a:cubicBezTo>
                      <a:pt x="0" y="7932"/>
                      <a:pt x="8060" y="0"/>
                      <a:pt x="18002" y="0"/>
                    </a:cubicBezTo>
                    <a:cubicBezTo>
                      <a:pt x="27945" y="0"/>
                      <a:pt x="36005" y="7932"/>
                      <a:pt x="36005" y="17716"/>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9"/>
              <p:cNvSpPr/>
              <p:nvPr/>
            </p:nvSpPr>
            <p:spPr>
              <a:xfrm flipH="1">
                <a:off x="8483612" y="4174750"/>
                <a:ext cx="49720" cy="49149"/>
              </a:xfrm>
              <a:custGeom>
                <a:avLst/>
                <a:gdLst/>
                <a:ahLst/>
                <a:cxnLst/>
                <a:rect l="l" t="t" r="r" b="b"/>
                <a:pathLst>
                  <a:path w="49720" h="49149" extrusionOk="0">
                    <a:moveTo>
                      <a:pt x="49721" y="24575"/>
                    </a:moveTo>
                    <a:cubicBezTo>
                      <a:pt x="49721" y="38100"/>
                      <a:pt x="38576" y="49149"/>
                      <a:pt x="24860" y="49149"/>
                    </a:cubicBezTo>
                    <a:cubicBezTo>
                      <a:pt x="11144" y="49149"/>
                      <a:pt x="0" y="38195"/>
                      <a:pt x="0" y="24575"/>
                    </a:cubicBezTo>
                    <a:cubicBezTo>
                      <a:pt x="0" y="10954"/>
                      <a:pt x="11144" y="0"/>
                      <a:pt x="24860" y="0"/>
                    </a:cubicBezTo>
                    <a:cubicBezTo>
                      <a:pt x="38576" y="0"/>
                      <a:pt x="49721" y="11049"/>
                      <a:pt x="49721" y="24575"/>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9"/>
              <p:cNvSpPr/>
              <p:nvPr/>
            </p:nvSpPr>
            <p:spPr>
              <a:xfrm flipH="1">
                <a:off x="8589911" y="4289907"/>
                <a:ext cx="139636" cy="137922"/>
              </a:xfrm>
              <a:custGeom>
                <a:avLst/>
                <a:gdLst/>
                <a:ahLst/>
                <a:cxnLst/>
                <a:rect l="l" t="t" r="r" b="b"/>
                <a:pathLst>
                  <a:path w="139636" h="137922" extrusionOk="0">
                    <a:moveTo>
                      <a:pt x="139636" y="68961"/>
                    </a:moveTo>
                    <a:cubicBezTo>
                      <a:pt x="139636" y="107047"/>
                      <a:pt x="108378" y="137922"/>
                      <a:pt x="69818" y="137922"/>
                    </a:cubicBezTo>
                    <a:cubicBezTo>
                      <a:pt x="31259" y="137922"/>
                      <a:pt x="0" y="107047"/>
                      <a:pt x="0" y="68961"/>
                    </a:cubicBezTo>
                    <a:cubicBezTo>
                      <a:pt x="0" y="30875"/>
                      <a:pt x="31259" y="0"/>
                      <a:pt x="69818" y="0"/>
                    </a:cubicBezTo>
                    <a:cubicBezTo>
                      <a:pt x="108378" y="0"/>
                      <a:pt x="139636" y="30875"/>
                      <a:pt x="139636" y="6896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9"/>
              <p:cNvSpPr/>
              <p:nvPr/>
            </p:nvSpPr>
            <p:spPr>
              <a:xfrm flipH="1">
                <a:off x="6440309" y="4199324"/>
                <a:ext cx="63817" cy="63055"/>
              </a:xfrm>
              <a:custGeom>
                <a:avLst/>
                <a:gdLst/>
                <a:ahLst/>
                <a:cxnLst/>
                <a:rect l="l" t="t" r="r" b="b"/>
                <a:pathLst>
                  <a:path w="63817" h="63055" extrusionOk="0">
                    <a:moveTo>
                      <a:pt x="63817" y="31528"/>
                    </a:moveTo>
                    <a:cubicBezTo>
                      <a:pt x="63817" y="48940"/>
                      <a:pt x="49531" y="63056"/>
                      <a:pt x="31909" y="63056"/>
                    </a:cubicBezTo>
                    <a:cubicBezTo>
                      <a:pt x="14286" y="63056"/>
                      <a:pt x="0" y="48940"/>
                      <a:pt x="0" y="31528"/>
                    </a:cubicBezTo>
                    <a:cubicBezTo>
                      <a:pt x="0" y="14115"/>
                      <a:pt x="14286" y="0"/>
                      <a:pt x="31909" y="0"/>
                    </a:cubicBezTo>
                    <a:cubicBezTo>
                      <a:pt x="49531" y="0"/>
                      <a:pt x="63817" y="14115"/>
                      <a:pt x="63817" y="3152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9"/>
              <p:cNvSpPr/>
              <p:nvPr/>
            </p:nvSpPr>
            <p:spPr>
              <a:xfrm flipH="1">
                <a:off x="6189040" y="4262284"/>
                <a:ext cx="108394" cy="107061"/>
              </a:xfrm>
              <a:custGeom>
                <a:avLst/>
                <a:gdLst/>
                <a:ahLst/>
                <a:cxnLst/>
                <a:rect l="l" t="t" r="r" b="b"/>
                <a:pathLst>
                  <a:path w="108394" h="107061" extrusionOk="0">
                    <a:moveTo>
                      <a:pt x="108395" y="53530"/>
                    </a:moveTo>
                    <a:cubicBezTo>
                      <a:pt x="108395" y="83058"/>
                      <a:pt x="84106" y="107061"/>
                      <a:pt x="54197" y="107061"/>
                    </a:cubicBezTo>
                    <a:cubicBezTo>
                      <a:pt x="24289" y="107061"/>
                      <a:pt x="0" y="83058"/>
                      <a:pt x="0" y="53530"/>
                    </a:cubicBezTo>
                    <a:cubicBezTo>
                      <a:pt x="0" y="24003"/>
                      <a:pt x="24289" y="0"/>
                      <a:pt x="54197" y="0"/>
                    </a:cubicBezTo>
                    <a:cubicBezTo>
                      <a:pt x="84106" y="0"/>
                      <a:pt x="108395" y="24003"/>
                      <a:pt x="108395" y="53530"/>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9"/>
              <p:cNvSpPr/>
              <p:nvPr/>
            </p:nvSpPr>
            <p:spPr>
              <a:xfrm flipH="1">
                <a:off x="5452186" y="4199324"/>
                <a:ext cx="53339" cy="52768"/>
              </a:xfrm>
              <a:custGeom>
                <a:avLst/>
                <a:gdLst/>
                <a:ahLst/>
                <a:cxnLst/>
                <a:rect l="l" t="t" r="r" b="b"/>
                <a:pathLst>
                  <a:path w="53339" h="52768" extrusionOk="0">
                    <a:moveTo>
                      <a:pt x="53340" y="26384"/>
                    </a:moveTo>
                    <a:cubicBezTo>
                      <a:pt x="53340" y="40957"/>
                      <a:pt x="41338" y="52768"/>
                      <a:pt x="26670" y="52768"/>
                    </a:cubicBezTo>
                    <a:cubicBezTo>
                      <a:pt x="11906" y="52768"/>
                      <a:pt x="0" y="40957"/>
                      <a:pt x="0" y="26384"/>
                    </a:cubicBezTo>
                    <a:cubicBezTo>
                      <a:pt x="0" y="11811"/>
                      <a:pt x="12001" y="0"/>
                      <a:pt x="26670" y="0"/>
                    </a:cubicBezTo>
                    <a:cubicBezTo>
                      <a:pt x="41338" y="0"/>
                      <a:pt x="53340" y="11811"/>
                      <a:pt x="53340" y="26384"/>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9"/>
              <p:cNvSpPr/>
              <p:nvPr/>
            </p:nvSpPr>
            <p:spPr>
              <a:xfrm flipH="1">
                <a:off x="6554800" y="1581473"/>
                <a:ext cx="63055" cy="62293"/>
              </a:xfrm>
              <a:custGeom>
                <a:avLst/>
                <a:gdLst/>
                <a:ahLst/>
                <a:cxnLst/>
                <a:rect l="l" t="t" r="r" b="b"/>
                <a:pathLst>
                  <a:path w="63055" h="62293" extrusionOk="0">
                    <a:moveTo>
                      <a:pt x="63056" y="31147"/>
                    </a:moveTo>
                    <a:cubicBezTo>
                      <a:pt x="63056" y="48349"/>
                      <a:pt x="48940" y="62293"/>
                      <a:pt x="31528" y="62293"/>
                    </a:cubicBezTo>
                    <a:cubicBezTo>
                      <a:pt x="14116" y="62293"/>
                      <a:pt x="0" y="48349"/>
                      <a:pt x="0" y="31147"/>
                    </a:cubicBezTo>
                    <a:cubicBezTo>
                      <a:pt x="0" y="13945"/>
                      <a:pt x="14116" y="0"/>
                      <a:pt x="31528" y="0"/>
                    </a:cubicBezTo>
                    <a:cubicBezTo>
                      <a:pt x="48940" y="0"/>
                      <a:pt x="63056" y="13945"/>
                      <a:pt x="63056" y="311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9"/>
              <p:cNvSpPr/>
              <p:nvPr/>
            </p:nvSpPr>
            <p:spPr>
              <a:xfrm flipH="1">
                <a:off x="6189040" y="1525752"/>
                <a:ext cx="54101" cy="53530"/>
              </a:xfrm>
              <a:custGeom>
                <a:avLst/>
                <a:gdLst/>
                <a:ahLst/>
                <a:cxnLst/>
                <a:rect l="l" t="t" r="r" b="b"/>
                <a:pathLst>
                  <a:path w="54101" h="53530" extrusionOk="0">
                    <a:moveTo>
                      <a:pt x="54102" y="26765"/>
                    </a:moveTo>
                    <a:cubicBezTo>
                      <a:pt x="54102" y="41547"/>
                      <a:pt x="41991" y="53531"/>
                      <a:pt x="27051" y="53531"/>
                    </a:cubicBezTo>
                    <a:cubicBezTo>
                      <a:pt x="12111" y="53531"/>
                      <a:pt x="0" y="41547"/>
                      <a:pt x="0" y="26765"/>
                    </a:cubicBezTo>
                    <a:cubicBezTo>
                      <a:pt x="0" y="11983"/>
                      <a:pt x="12111" y="0"/>
                      <a:pt x="27051" y="0"/>
                    </a:cubicBezTo>
                    <a:cubicBezTo>
                      <a:pt x="41991" y="0"/>
                      <a:pt x="54102" y="11983"/>
                      <a:pt x="54102" y="267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9"/>
              <p:cNvSpPr/>
              <p:nvPr/>
            </p:nvSpPr>
            <p:spPr>
              <a:xfrm flipH="1">
                <a:off x="6345631" y="4427924"/>
                <a:ext cx="46291" cy="45719"/>
              </a:xfrm>
              <a:custGeom>
                <a:avLst/>
                <a:gdLst/>
                <a:ahLst/>
                <a:cxnLst/>
                <a:rect l="l" t="t" r="r" b="b"/>
                <a:pathLst>
                  <a:path w="46291" h="45719" extrusionOk="0">
                    <a:moveTo>
                      <a:pt x="46292" y="22860"/>
                    </a:moveTo>
                    <a:cubicBezTo>
                      <a:pt x="46292" y="35528"/>
                      <a:pt x="35909" y="45720"/>
                      <a:pt x="23146" y="45720"/>
                    </a:cubicBezTo>
                    <a:cubicBezTo>
                      <a:pt x="10383" y="45720"/>
                      <a:pt x="0" y="35433"/>
                      <a:pt x="0" y="22860"/>
                    </a:cubicBezTo>
                    <a:cubicBezTo>
                      <a:pt x="0" y="10192"/>
                      <a:pt x="10383" y="0"/>
                      <a:pt x="23146" y="0"/>
                    </a:cubicBezTo>
                    <a:cubicBezTo>
                      <a:pt x="35909" y="0"/>
                      <a:pt x="46292" y="10192"/>
                      <a:pt x="46292" y="22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9"/>
              <p:cNvSpPr/>
              <p:nvPr/>
            </p:nvSpPr>
            <p:spPr>
              <a:xfrm flipH="1">
                <a:off x="5215299" y="4056164"/>
                <a:ext cx="49339" cy="48767"/>
              </a:xfrm>
              <a:custGeom>
                <a:avLst/>
                <a:gdLst/>
                <a:ahLst/>
                <a:cxnLst/>
                <a:rect l="l" t="t" r="r" b="b"/>
                <a:pathLst>
                  <a:path w="49339" h="48767" extrusionOk="0">
                    <a:moveTo>
                      <a:pt x="49340" y="24384"/>
                    </a:moveTo>
                    <a:cubicBezTo>
                      <a:pt x="49340" y="37814"/>
                      <a:pt x="38291" y="48768"/>
                      <a:pt x="24670" y="48768"/>
                    </a:cubicBezTo>
                    <a:cubicBezTo>
                      <a:pt x="11049" y="48768"/>
                      <a:pt x="0" y="37909"/>
                      <a:pt x="0" y="24384"/>
                    </a:cubicBezTo>
                    <a:cubicBezTo>
                      <a:pt x="0" y="10954"/>
                      <a:pt x="11049" y="0"/>
                      <a:pt x="24670" y="0"/>
                    </a:cubicBezTo>
                    <a:cubicBezTo>
                      <a:pt x="38291" y="0"/>
                      <a:pt x="49340" y="10858"/>
                      <a:pt x="49340" y="243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9"/>
              <p:cNvSpPr/>
              <p:nvPr/>
            </p:nvSpPr>
            <p:spPr>
              <a:xfrm flipH="1">
                <a:off x="8390362" y="4369441"/>
                <a:ext cx="59245" cy="58483"/>
              </a:xfrm>
              <a:custGeom>
                <a:avLst/>
                <a:gdLst/>
                <a:ahLst/>
                <a:cxnLst/>
                <a:rect l="l" t="t" r="r" b="b"/>
                <a:pathLst>
                  <a:path w="59245" h="58483" extrusionOk="0">
                    <a:moveTo>
                      <a:pt x="59246" y="29242"/>
                    </a:moveTo>
                    <a:cubicBezTo>
                      <a:pt x="59246" y="45392"/>
                      <a:pt x="45983" y="58484"/>
                      <a:pt x="29623" y="58484"/>
                    </a:cubicBezTo>
                    <a:cubicBezTo>
                      <a:pt x="13263" y="58484"/>
                      <a:pt x="0" y="45392"/>
                      <a:pt x="0" y="29242"/>
                    </a:cubicBezTo>
                    <a:cubicBezTo>
                      <a:pt x="0" y="13092"/>
                      <a:pt x="13263" y="0"/>
                      <a:pt x="29623" y="0"/>
                    </a:cubicBezTo>
                    <a:cubicBezTo>
                      <a:pt x="45983" y="0"/>
                      <a:pt x="59246" y="13092"/>
                      <a:pt x="59246" y="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9"/>
              <p:cNvSpPr/>
              <p:nvPr/>
            </p:nvSpPr>
            <p:spPr>
              <a:xfrm flipH="1">
                <a:off x="8752122" y="4090549"/>
                <a:ext cx="33337" cy="32956"/>
              </a:xfrm>
              <a:custGeom>
                <a:avLst/>
                <a:gdLst/>
                <a:ahLst/>
                <a:cxnLst/>
                <a:rect l="l" t="t" r="r" b="b"/>
                <a:pathLst>
                  <a:path w="33337" h="32956" extrusionOk="0">
                    <a:moveTo>
                      <a:pt x="33337" y="16478"/>
                    </a:moveTo>
                    <a:cubicBezTo>
                      <a:pt x="33337" y="25579"/>
                      <a:pt x="25875" y="32957"/>
                      <a:pt x="16669" y="32957"/>
                    </a:cubicBezTo>
                    <a:cubicBezTo>
                      <a:pt x="7463" y="32957"/>
                      <a:pt x="0" y="25579"/>
                      <a:pt x="0" y="16478"/>
                    </a:cubicBezTo>
                    <a:cubicBezTo>
                      <a:pt x="0" y="7378"/>
                      <a:pt x="7463" y="0"/>
                      <a:pt x="16669" y="0"/>
                    </a:cubicBezTo>
                    <a:cubicBezTo>
                      <a:pt x="25875" y="0"/>
                      <a:pt x="33337" y="7377"/>
                      <a:pt x="33337" y="16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9"/>
              <p:cNvSpPr/>
              <p:nvPr/>
            </p:nvSpPr>
            <p:spPr>
              <a:xfrm flipH="1">
                <a:off x="8227675" y="1543850"/>
                <a:ext cx="49720" cy="49149"/>
              </a:xfrm>
              <a:custGeom>
                <a:avLst/>
                <a:gdLst/>
                <a:ahLst/>
                <a:cxnLst/>
                <a:rect l="l" t="t" r="r" b="b"/>
                <a:pathLst>
                  <a:path w="49720" h="49149" extrusionOk="0">
                    <a:moveTo>
                      <a:pt x="49721" y="24575"/>
                    </a:moveTo>
                    <a:cubicBezTo>
                      <a:pt x="49721" y="38195"/>
                      <a:pt x="38576" y="49149"/>
                      <a:pt x="24860" y="49149"/>
                    </a:cubicBezTo>
                    <a:cubicBezTo>
                      <a:pt x="11144" y="49149"/>
                      <a:pt x="0" y="38100"/>
                      <a:pt x="0" y="24575"/>
                    </a:cubicBezTo>
                    <a:cubicBezTo>
                      <a:pt x="0" y="10954"/>
                      <a:pt x="11144" y="0"/>
                      <a:pt x="24860" y="0"/>
                    </a:cubicBezTo>
                    <a:cubicBezTo>
                      <a:pt x="38576" y="0"/>
                      <a:pt x="49721" y="10954"/>
                      <a:pt x="49721" y="24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9"/>
              <p:cNvSpPr/>
              <p:nvPr/>
            </p:nvSpPr>
            <p:spPr>
              <a:xfrm flipH="1">
                <a:off x="8215007" y="1347730"/>
                <a:ext cx="62484" cy="61721"/>
              </a:xfrm>
              <a:custGeom>
                <a:avLst/>
                <a:gdLst/>
                <a:ahLst/>
                <a:cxnLst/>
                <a:rect l="l" t="t" r="r" b="b"/>
                <a:pathLst>
                  <a:path w="62484" h="61721" extrusionOk="0">
                    <a:moveTo>
                      <a:pt x="62484" y="30861"/>
                    </a:moveTo>
                    <a:cubicBezTo>
                      <a:pt x="62484" y="47905"/>
                      <a:pt x="48497" y="61722"/>
                      <a:pt x="31242" y="61722"/>
                    </a:cubicBezTo>
                    <a:cubicBezTo>
                      <a:pt x="13988" y="61722"/>
                      <a:pt x="0" y="47905"/>
                      <a:pt x="0" y="30861"/>
                    </a:cubicBezTo>
                    <a:cubicBezTo>
                      <a:pt x="0" y="13817"/>
                      <a:pt x="13988" y="0"/>
                      <a:pt x="31242" y="0"/>
                    </a:cubicBezTo>
                    <a:cubicBezTo>
                      <a:pt x="48497" y="0"/>
                      <a:pt x="62484" y="13817"/>
                      <a:pt x="62484" y="30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9"/>
              <p:cNvSpPr/>
              <p:nvPr/>
            </p:nvSpPr>
            <p:spPr>
              <a:xfrm flipH="1">
                <a:off x="7004190" y="4262284"/>
                <a:ext cx="150018" cy="349091"/>
              </a:xfrm>
              <a:custGeom>
                <a:avLst/>
                <a:gdLst/>
                <a:ahLst/>
                <a:cxnLst/>
                <a:rect l="l" t="t" r="r" b="b"/>
                <a:pathLst>
                  <a:path w="150018" h="349091" extrusionOk="0">
                    <a:moveTo>
                      <a:pt x="0" y="0"/>
                    </a:moveTo>
                    <a:cubicBezTo>
                      <a:pt x="0" y="0"/>
                      <a:pt x="126302" y="275654"/>
                      <a:pt x="150019" y="349091"/>
                    </a:cubicBezTo>
                  </a:path>
                </a:pathLst>
              </a:custGeom>
              <a:noFill/>
              <a:ln w="11875" cap="flat" cmpd="sng">
                <a:solidFill>
                  <a:srgbClr val="EDE0D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7" name="Google Shape;777;p39"/>
              <p:cNvGrpSpPr/>
              <p:nvPr/>
            </p:nvGrpSpPr>
            <p:grpSpPr>
              <a:xfrm flipH="1">
                <a:off x="5215298" y="2101889"/>
                <a:ext cx="3514915" cy="2518631"/>
                <a:chOff x="4596956" y="2653539"/>
                <a:chExt cx="3514915" cy="2518631"/>
              </a:xfrm>
            </p:grpSpPr>
            <p:sp>
              <p:nvSpPr>
                <p:cNvPr id="778" name="Google Shape;778;p39"/>
                <p:cNvSpPr/>
                <p:nvPr/>
              </p:nvSpPr>
              <p:spPr>
                <a:xfrm>
                  <a:off x="5886926" y="3665410"/>
                  <a:ext cx="661035" cy="1479804"/>
                </a:xfrm>
                <a:custGeom>
                  <a:avLst/>
                  <a:gdLst/>
                  <a:ahLst/>
                  <a:cxnLst/>
                  <a:rect l="l" t="t" r="r" b="b"/>
                  <a:pathLst>
                    <a:path w="661035" h="1479804" extrusionOk="0">
                      <a:moveTo>
                        <a:pt x="0" y="0"/>
                      </a:moveTo>
                      <a:lnTo>
                        <a:pt x="661035" y="0"/>
                      </a:lnTo>
                      <a:lnTo>
                        <a:pt x="661035" y="1479804"/>
                      </a:lnTo>
                      <a:lnTo>
                        <a:pt x="0" y="14798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9" name="Google Shape;779;p39"/>
                <p:cNvGrpSpPr/>
                <p:nvPr/>
              </p:nvGrpSpPr>
              <p:grpSpPr>
                <a:xfrm>
                  <a:off x="4596956" y="2794539"/>
                  <a:ext cx="3240289" cy="2377631"/>
                  <a:chOff x="4596956" y="2794539"/>
                  <a:chExt cx="3240289" cy="2377631"/>
                </a:xfrm>
              </p:grpSpPr>
              <p:sp>
                <p:nvSpPr>
                  <p:cNvPr id="780" name="Google Shape;780;p39"/>
                  <p:cNvSpPr/>
                  <p:nvPr/>
                </p:nvSpPr>
                <p:spPr>
                  <a:xfrm>
                    <a:off x="6023514" y="3112674"/>
                    <a:ext cx="497967" cy="466153"/>
                  </a:xfrm>
                  <a:custGeom>
                    <a:avLst/>
                    <a:gdLst/>
                    <a:ahLst/>
                    <a:cxnLst/>
                    <a:rect l="l" t="t" r="r" b="b"/>
                    <a:pathLst>
                      <a:path w="497967" h="466153" extrusionOk="0">
                        <a:moveTo>
                          <a:pt x="110966" y="0"/>
                        </a:moveTo>
                        <a:lnTo>
                          <a:pt x="214693" y="85820"/>
                        </a:lnTo>
                        <a:lnTo>
                          <a:pt x="269176" y="58103"/>
                        </a:lnTo>
                        <a:cubicBezTo>
                          <a:pt x="252984" y="115824"/>
                          <a:pt x="278225" y="189167"/>
                          <a:pt x="306991" y="235553"/>
                        </a:cubicBezTo>
                        <a:cubicBezTo>
                          <a:pt x="355283" y="313563"/>
                          <a:pt x="406051" y="333375"/>
                          <a:pt x="497967" y="378809"/>
                        </a:cubicBezTo>
                        <a:cubicBezTo>
                          <a:pt x="450056" y="434912"/>
                          <a:pt x="294608" y="464249"/>
                          <a:pt x="219932" y="466058"/>
                        </a:cubicBezTo>
                        <a:cubicBezTo>
                          <a:pt x="141256" y="468059"/>
                          <a:pt x="50197" y="438626"/>
                          <a:pt x="0" y="378714"/>
                        </a:cubicBezTo>
                        <a:cubicBezTo>
                          <a:pt x="83344" y="333851"/>
                          <a:pt x="128111" y="92297"/>
                          <a:pt x="110966" y="0"/>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9"/>
                  <p:cNvSpPr/>
                  <p:nvPr/>
                </p:nvSpPr>
                <p:spPr>
                  <a:xfrm>
                    <a:off x="6134385" y="3112770"/>
                    <a:ext cx="158210" cy="161352"/>
                  </a:xfrm>
                  <a:custGeom>
                    <a:avLst/>
                    <a:gdLst/>
                    <a:ahLst/>
                    <a:cxnLst/>
                    <a:rect l="l" t="t" r="r" b="b"/>
                    <a:pathLst>
                      <a:path w="158210" h="161352" extrusionOk="0">
                        <a:moveTo>
                          <a:pt x="154877" y="121539"/>
                        </a:moveTo>
                        <a:cubicBezTo>
                          <a:pt x="142018" y="139922"/>
                          <a:pt x="126587" y="155734"/>
                          <a:pt x="104013" y="160115"/>
                        </a:cubicBezTo>
                        <a:cubicBezTo>
                          <a:pt x="68866" y="166783"/>
                          <a:pt x="42767" y="145637"/>
                          <a:pt x="25908" y="117634"/>
                        </a:cubicBezTo>
                        <a:cubicBezTo>
                          <a:pt x="16002" y="100965"/>
                          <a:pt x="8858" y="82867"/>
                          <a:pt x="3334" y="64103"/>
                        </a:cubicBezTo>
                        <a:cubicBezTo>
                          <a:pt x="4191" y="39148"/>
                          <a:pt x="3143" y="16954"/>
                          <a:pt x="0" y="0"/>
                        </a:cubicBezTo>
                        <a:lnTo>
                          <a:pt x="103727" y="85820"/>
                        </a:lnTo>
                        <a:lnTo>
                          <a:pt x="158210" y="58102"/>
                        </a:lnTo>
                        <a:cubicBezTo>
                          <a:pt x="152781" y="77914"/>
                          <a:pt x="152210" y="99631"/>
                          <a:pt x="154877" y="121539"/>
                        </a:cubicBezTo>
                        <a:close/>
                      </a:path>
                    </a:pathLst>
                  </a:custGeom>
                  <a:solidFill>
                    <a:srgbClr val="2522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2" name="Google Shape;782;p39"/>
                  <p:cNvGrpSpPr/>
                  <p:nvPr/>
                </p:nvGrpSpPr>
                <p:grpSpPr>
                  <a:xfrm>
                    <a:off x="6035040" y="2794539"/>
                    <a:ext cx="333564" cy="440626"/>
                    <a:chOff x="6035040" y="2794539"/>
                    <a:chExt cx="333564" cy="440626"/>
                  </a:xfrm>
                </p:grpSpPr>
                <p:sp>
                  <p:nvSpPr>
                    <p:cNvPr id="783" name="Google Shape;783;p39"/>
                    <p:cNvSpPr/>
                    <p:nvPr/>
                  </p:nvSpPr>
                  <p:spPr>
                    <a:xfrm>
                      <a:off x="6110096" y="2794539"/>
                      <a:ext cx="258508" cy="440626"/>
                    </a:xfrm>
                    <a:custGeom>
                      <a:avLst/>
                      <a:gdLst/>
                      <a:ahLst/>
                      <a:cxnLst/>
                      <a:rect l="l" t="t" r="r" b="b"/>
                      <a:pathLst>
                        <a:path w="258508" h="440626" extrusionOk="0">
                          <a:moveTo>
                            <a:pt x="129254" y="440626"/>
                          </a:moveTo>
                          <a:lnTo>
                            <a:pt x="129254" y="440626"/>
                          </a:lnTo>
                          <a:cubicBezTo>
                            <a:pt x="200311" y="440626"/>
                            <a:pt x="258509" y="383191"/>
                            <a:pt x="258509" y="312896"/>
                          </a:cubicBezTo>
                          <a:lnTo>
                            <a:pt x="258509" y="127730"/>
                          </a:lnTo>
                          <a:cubicBezTo>
                            <a:pt x="258509" y="57436"/>
                            <a:pt x="200311" y="0"/>
                            <a:pt x="129254" y="0"/>
                          </a:cubicBezTo>
                          <a:lnTo>
                            <a:pt x="129254" y="0"/>
                          </a:lnTo>
                          <a:cubicBezTo>
                            <a:pt x="58198" y="0"/>
                            <a:pt x="0" y="57436"/>
                            <a:pt x="0" y="127730"/>
                          </a:cubicBezTo>
                          <a:lnTo>
                            <a:pt x="0" y="312896"/>
                          </a:lnTo>
                          <a:cubicBezTo>
                            <a:pt x="0" y="383191"/>
                            <a:pt x="58102" y="440626"/>
                            <a:pt x="129254" y="440626"/>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9"/>
                    <p:cNvSpPr/>
                    <p:nvPr/>
                  </p:nvSpPr>
                  <p:spPr>
                    <a:xfrm>
                      <a:off x="6035040" y="3011042"/>
                      <a:ext cx="99631" cy="98298"/>
                    </a:xfrm>
                    <a:custGeom>
                      <a:avLst/>
                      <a:gdLst/>
                      <a:ahLst/>
                      <a:cxnLst/>
                      <a:rect l="l" t="t" r="r" b="b"/>
                      <a:pathLst>
                        <a:path w="99631" h="98298" extrusionOk="0">
                          <a:moveTo>
                            <a:pt x="0" y="49149"/>
                          </a:moveTo>
                          <a:cubicBezTo>
                            <a:pt x="0" y="76296"/>
                            <a:pt x="22288" y="98298"/>
                            <a:pt x="49816" y="98298"/>
                          </a:cubicBezTo>
                          <a:cubicBezTo>
                            <a:pt x="77343" y="98298"/>
                            <a:pt x="99631" y="76296"/>
                            <a:pt x="99631" y="49149"/>
                          </a:cubicBezTo>
                          <a:cubicBezTo>
                            <a:pt x="99631" y="22003"/>
                            <a:pt x="77343" y="0"/>
                            <a:pt x="49816" y="0"/>
                          </a:cubicBezTo>
                          <a:cubicBezTo>
                            <a:pt x="22288" y="-95"/>
                            <a:pt x="0" y="21908"/>
                            <a:pt x="0" y="49149"/>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5" name="Google Shape;785;p39"/>
                    <p:cNvGrpSpPr/>
                    <p:nvPr/>
                  </p:nvGrpSpPr>
                  <p:grpSpPr>
                    <a:xfrm>
                      <a:off x="6172200" y="2989215"/>
                      <a:ext cx="166496" cy="121554"/>
                      <a:chOff x="6172200" y="2989215"/>
                      <a:chExt cx="166496" cy="121554"/>
                    </a:xfrm>
                  </p:grpSpPr>
                  <p:grpSp>
                    <p:nvGrpSpPr>
                      <p:cNvPr id="786" name="Google Shape;786;p39"/>
                      <p:cNvGrpSpPr/>
                      <p:nvPr/>
                    </p:nvGrpSpPr>
                    <p:grpSpPr>
                      <a:xfrm>
                        <a:off x="6264687" y="3011424"/>
                        <a:ext cx="74009" cy="21621"/>
                        <a:chOff x="6264687" y="3011424"/>
                        <a:chExt cx="74009" cy="21621"/>
                      </a:xfrm>
                    </p:grpSpPr>
                    <p:sp>
                      <p:nvSpPr>
                        <p:cNvPr id="787" name="Google Shape;787;p39"/>
                        <p:cNvSpPr/>
                        <p:nvPr/>
                      </p:nvSpPr>
                      <p:spPr>
                        <a:xfrm>
                          <a:off x="6264687" y="3011424"/>
                          <a:ext cx="74009" cy="21526"/>
                        </a:xfrm>
                        <a:custGeom>
                          <a:avLst/>
                          <a:gdLst/>
                          <a:ahLst/>
                          <a:cxnLst/>
                          <a:rect l="l" t="t" r="r" b="b"/>
                          <a:pathLst>
                            <a:path w="74009" h="21526" extrusionOk="0">
                              <a:moveTo>
                                <a:pt x="0" y="10573"/>
                              </a:moveTo>
                              <a:cubicBezTo>
                                <a:pt x="0" y="15145"/>
                                <a:pt x="9906" y="19145"/>
                                <a:pt x="23908" y="20764"/>
                              </a:cubicBezTo>
                              <a:cubicBezTo>
                                <a:pt x="28004" y="21241"/>
                                <a:pt x="32385" y="21526"/>
                                <a:pt x="37052" y="21526"/>
                              </a:cubicBezTo>
                              <a:cubicBezTo>
                                <a:pt x="42482" y="21526"/>
                                <a:pt x="47720" y="21241"/>
                                <a:pt x="52388" y="20669"/>
                              </a:cubicBezTo>
                              <a:cubicBezTo>
                                <a:pt x="65151" y="19050"/>
                                <a:pt x="74009" y="15335"/>
                                <a:pt x="74009" y="10954"/>
                              </a:cubicBezTo>
                              <a:cubicBezTo>
                                <a:pt x="74009" y="6858"/>
                                <a:pt x="66294" y="3334"/>
                                <a:pt x="54864" y="1429"/>
                              </a:cubicBezTo>
                              <a:cubicBezTo>
                                <a:pt x="49530" y="571"/>
                                <a:pt x="43434" y="0"/>
                                <a:pt x="36957" y="0"/>
                              </a:cubicBezTo>
                              <a:cubicBezTo>
                                <a:pt x="31147" y="0"/>
                                <a:pt x="25622" y="286"/>
                                <a:pt x="20669" y="1048"/>
                              </a:cubicBezTo>
                              <a:cubicBezTo>
                                <a:pt x="8382" y="2667"/>
                                <a:pt x="0" y="6287"/>
                                <a:pt x="0" y="105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9"/>
                        <p:cNvSpPr/>
                        <p:nvPr/>
                      </p:nvSpPr>
                      <p:spPr>
                        <a:xfrm>
                          <a:off x="6281823" y="3011519"/>
                          <a:ext cx="41257" cy="21526"/>
                        </a:xfrm>
                        <a:custGeom>
                          <a:avLst/>
                          <a:gdLst/>
                          <a:ahLst/>
                          <a:cxnLst/>
                          <a:rect l="l" t="t" r="r" b="b"/>
                          <a:pathLst>
                            <a:path w="41257" h="21526" extrusionOk="0">
                              <a:moveTo>
                                <a:pt x="10" y="8954"/>
                              </a:moveTo>
                              <a:cubicBezTo>
                                <a:pt x="-181" y="13621"/>
                                <a:pt x="2486" y="17812"/>
                                <a:pt x="6772" y="20765"/>
                              </a:cubicBezTo>
                              <a:cubicBezTo>
                                <a:pt x="10868" y="21241"/>
                                <a:pt x="15249" y="21526"/>
                                <a:pt x="19917" y="21526"/>
                              </a:cubicBezTo>
                              <a:cubicBezTo>
                                <a:pt x="25346" y="21526"/>
                                <a:pt x="30585" y="21241"/>
                                <a:pt x="35252" y="20669"/>
                              </a:cubicBezTo>
                              <a:cubicBezTo>
                                <a:pt x="38871" y="18098"/>
                                <a:pt x="41157" y="14478"/>
                                <a:pt x="41253" y="10382"/>
                              </a:cubicBezTo>
                              <a:cubicBezTo>
                                <a:pt x="41348" y="7049"/>
                                <a:pt x="40014" y="4000"/>
                                <a:pt x="37729" y="1429"/>
                              </a:cubicBezTo>
                              <a:cubicBezTo>
                                <a:pt x="32395" y="571"/>
                                <a:pt x="26298" y="0"/>
                                <a:pt x="19821" y="0"/>
                              </a:cubicBezTo>
                              <a:cubicBezTo>
                                <a:pt x="14011" y="0"/>
                                <a:pt x="8487" y="286"/>
                                <a:pt x="3534" y="1048"/>
                              </a:cubicBezTo>
                              <a:cubicBezTo>
                                <a:pt x="1343" y="3238"/>
                                <a:pt x="105" y="6001"/>
                                <a:pt x="10" y="8954"/>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9" name="Google Shape;789;p39"/>
                      <p:cNvGrpSpPr/>
                      <p:nvPr/>
                    </p:nvGrpSpPr>
                    <p:grpSpPr>
                      <a:xfrm>
                        <a:off x="6172200" y="3012471"/>
                        <a:ext cx="74009" cy="21621"/>
                        <a:chOff x="6172200" y="3012471"/>
                        <a:chExt cx="74009" cy="21621"/>
                      </a:xfrm>
                    </p:grpSpPr>
                    <p:sp>
                      <p:nvSpPr>
                        <p:cNvPr id="790" name="Google Shape;790;p39"/>
                        <p:cNvSpPr/>
                        <p:nvPr/>
                      </p:nvSpPr>
                      <p:spPr>
                        <a:xfrm>
                          <a:off x="6172200" y="3012471"/>
                          <a:ext cx="74009" cy="21526"/>
                        </a:xfrm>
                        <a:custGeom>
                          <a:avLst/>
                          <a:gdLst/>
                          <a:ahLst/>
                          <a:cxnLst/>
                          <a:rect l="l" t="t" r="r" b="b"/>
                          <a:pathLst>
                            <a:path w="74009" h="21526" extrusionOk="0">
                              <a:moveTo>
                                <a:pt x="0" y="10573"/>
                              </a:moveTo>
                              <a:cubicBezTo>
                                <a:pt x="0" y="15145"/>
                                <a:pt x="9906" y="19145"/>
                                <a:pt x="23908" y="20764"/>
                              </a:cubicBezTo>
                              <a:cubicBezTo>
                                <a:pt x="28004" y="21241"/>
                                <a:pt x="32385" y="21526"/>
                                <a:pt x="37052" y="21526"/>
                              </a:cubicBezTo>
                              <a:cubicBezTo>
                                <a:pt x="42481" y="21526"/>
                                <a:pt x="47720" y="21241"/>
                                <a:pt x="52388" y="20669"/>
                              </a:cubicBezTo>
                              <a:cubicBezTo>
                                <a:pt x="65151" y="19050"/>
                                <a:pt x="74009" y="15335"/>
                                <a:pt x="74009" y="10954"/>
                              </a:cubicBezTo>
                              <a:cubicBezTo>
                                <a:pt x="74009" y="6858"/>
                                <a:pt x="66294" y="3334"/>
                                <a:pt x="54864" y="1429"/>
                              </a:cubicBezTo>
                              <a:cubicBezTo>
                                <a:pt x="49530" y="571"/>
                                <a:pt x="43434" y="0"/>
                                <a:pt x="36957" y="0"/>
                              </a:cubicBezTo>
                              <a:cubicBezTo>
                                <a:pt x="31147" y="0"/>
                                <a:pt x="25622" y="286"/>
                                <a:pt x="20669" y="1048"/>
                              </a:cubicBezTo>
                              <a:cubicBezTo>
                                <a:pt x="8382" y="2667"/>
                                <a:pt x="0" y="6286"/>
                                <a:pt x="0" y="105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9"/>
                        <p:cNvSpPr/>
                        <p:nvPr/>
                      </p:nvSpPr>
                      <p:spPr>
                        <a:xfrm>
                          <a:off x="6189335" y="3012566"/>
                          <a:ext cx="41257" cy="21526"/>
                        </a:xfrm>
                        <a:custGeom>
                          <a:avLst/>
                          <a:gdLst/>
                          <a:ahLst/>
                          <a:cxnLst/>
                          <a:rect l="l" t="t" r="r" b="b"/>
                          <a:pathLst>
                            <a:path w="41257" h="21526" extrusionOk="0">
                              <a:moveTo>
                                <a:pt x="10" y="8954"/>
                              </a:moveTo>
                              <a:cubicBezTo>
                                <a:pt x="-181" y="13525"/>
                                <a:pt x="2486" y="17812"/>
                                <a:pt x="6773" y="20765"/>
                              </a:cubicBezTo>
                              <a:cubicBezTo>
                                <a:pt x="10868" y="21241"/>
                                <a:pt x="15250" y="21526"/>
                                <a:pt x="19917" y="21526"/>
                              </a:cubicBezTo>
                              <a:cubicBezTo>
                                <a:pt x="25346" y="21526"/>
                                <a:pt x="30585" y="21241"/>
                                <a:pt x="35252" y="20669"/>
                              </a:cubicBezTo>
                              <a:cubicBezTo>
                                <a:pt x="38872" y="18097"/>
                                <a:pt x="41158" y="14478"/>
                                <a:pt x="41253" y="10382"/>
                              </a:cubicBezTo>
                              <a:cubicBezTo>
                                <a:pt x="41348" y="7049"/>
                                <a:pt x="40015" y="4000"/>
                                <a:pt x="37729" y="1429"/>
                              </a:cubicBezTo>
                              <a:cubicBezTo>
                                <a:pt x="32395" y="571"/>
                                <a:pt x="26299" y="0"/>
                                <a:pt x="19822" y="0"/>
                              </a:cubicBezTo>
                              <a:cubicBezTo>
                                <a:pt x="14011" y="0"/>
                                <a:pt x="8487" y="286"/>
                                <a:pt x="3534" y="1048"/>
                              </a:cubicBezTo>
                              <a:cubicBezTo>
                                <a:pt x="1343" y="3238"/>
                                <a:pt x="105" y="6001"/>
                                <a:pt x="10" y="8954"/>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2" name="Google Shape;792;p39"/>
                      <p:cNvSpPr/>
                      <p:nvPr/>
                    </p:nvSpPr>
                    <p:spPr>
                      <a:xfrm>
                        <a:off x="6193059" y="2990835"/>
                        <a:ext cx="43338" cy="7348"/>
                      </a:xfrm>
                      <a:custGeom>
                        <a:avLst/>
                        <a:gdLst/>
                        <a:ahLst/>
                        <a:cxnLst/>
                        <a:rect l="l" t="t" r="r" b="b"/>
                        <a:pathLst>
                          <a:path w="43338" h="7348" extrusionOk="0">
                            <a:moveTo>
                              <a:pt x="43339" y="2301"/>
                            </a:moveTo>
                            <a:cubicBezTo>
                              <a:pt x="28956" y="-1986"/>
                              <a:pt x="12859" y="-271"/>
                              <a:pt x="0" y="7349"/>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9"/>
                      <p:cNvSpPr/>
                      <p:nvPr/>
                    </p:nvSpPr>
                    <p:spPr>
                      <a:xfrm>
                        <a:off x="6293643" y="2989215"/>
                        <a:ext cx="42957" cy="9254"/>
                      </a:xfrm>
                      <a:custGeom>
                        <a:avLst/>
                        <a:gdLst/>
                        <a:ahLst/>
                        <a:cxnLst/>
                        <a:rect l="l" t="t" r="r" b="b"/>
                        <a:pathLst>
                          <a:path w="42957" h="9254" extrusionOk="0">
                            <a:moveTo>
                              <a:pt x="42958" y="9255"/>
                            </a:moveTo>
                            <a:cubicBezTo>
                              <a:pt x="30480" y="968"/>
                              <a:pt x="14669" y="-2080"/>
                              <a:pt x="0" y="1444"/>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9"/>
                      <p:cNvSpPr/>
                      <p:nvPr/>
                    </p:nvSpPr>
                    <p:spPr>
                      <a:xfrm>
                        <a:off x="6258115" y="3038855"/>
                        <a:ext cx="17907" cy="22669"/>
                      </a:xfrm>
                      <a:custGeom>
                        <a:avLst/>
                        <a:gdLst/>
                        <a:ahLst/>
                        <a:cxnLst/>
                        <a:rect l="l" t="t" r="r" b="b"/>
                        <a:pathLst>
                          <a:path w="17907" h="22669" extrusionOk="0">
                            <a:moveTo>
                              <a:pt x="17907" y="22670"/>
                            </a:moveTo>
                            <a:lnTo>
                              <a:pt x="15907" y="4953"/>
                            </a:lnTo>
                            <a:lnTo>
                              <a:pt x="0" y="16764"/>
                            </a:lnTo>
                            <a:lnTo>
                              <a:pt x="0" y="0"/>
                            </a:ln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9"/>
                      <p:cNvSpPr/>
                      <p:nvPr/>
                    </p:nvSpPr>
                    <p:spPr>
                      <a:xfrm>
                        <a:off x="6224206" y="3076289"/>
                        <a:ext cx="63817" cy="34480"/>
                      </a:xfrm>
                      <a:custGeom>
                        <a:avLst/>
                        <a:gdLst/>
                        <a:ahLst/>
                        <a:cxnLst/>
                        <a:rect l="l" t="t" r="r" b="b"/>
                        <a:pathLst>
                          <a:path w="63817" h="34480" extrusionOk="0">
                            <a:moveTo>
                              <a:pt x="63627" y="0"/>
                            </a:moveTo>
                            <a:cubicBezTo>
                              <a:pt x="63722" y="953"/>
                              <a:pt x="63818" y="2000"/>
                              <a:pt x="63818" y="2953"/>
                            </a:cubicBezTo>
                            <a:cubicBezTo>
                              <a:pt x="63818" y="20383"/>
                              <a:pt x="49530" y="34480"/>
                              <a:pt x="31909" y="34480"/>
                            </a:cubicBezTo>
                            <a:cubicBezTo>
                              <a:pt x="14288" y="34480"/>
                              <a:pt x="0" y="20383"/>
                              <a:pt x="0" y="2953"/>
                            </a:cubicBezTo>
                            <a:cubicBezTo>
                              <a:pt x="0" y="2000"/>
                              <a:pt x="95" y="953"/>
                              <a:pt x="191" y="0"/>
                            </a:cubicBezTo>
                            <a:lnTo>
                              <a:pt x="63627"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96" name="Google Shape;796;p39"/>
                  <p:cNvSpPr/>
                  <p:nvPr/>
                </p:nvSpPr>
                <p:spPr>
                  <a:xfrm>
                    <a:off x="5220097" y="3599150"/>
                    <a:ext cx="617319" cy="1549110"/>
                  </a:xfrm>
                  <a:custGeom>
                    <a:avLst/>
                    <a:gdLst/>
                    <a:ahLst/>
                    <a:cxnLst/>
                    <a:rect l="l" t="t" r="r" b="b"/>
                    <a:pathLst>
                      <a:path w="617319" h="1549110" extrusionOk="0">
                        <a:moveTo>
                          <a:pt x="611489" y="235614"/>
                        </a:moveTo>
                        <a:lnTo>
                          <a:pt x="308975" y="1431669"/>
                        </a:lnTo>
                        <a:cubicBezTo>
                          <a:pt x="287924" y="1514727"/>
                          <a:pt x="202771" y="1565209"/>
                          <a:pt x="118760" y="1544445"/>
                        </a:cubicBezTo>
                        <a:cubicBezTo>
                          <a:pt x="37703" y="1524442"/>
                          <a:pt x="-12589" y="1445004"/>
                          <a:pt x="2746" y="1364898"/>
                        </a:cubicBezTo>
                        <a:lnTo>
                          <a:pt x="237061" y="153985"/>
                        </a:lnTo>
                        <a:cubicBezTo>
                          <a:pt x="256968" y="51210"/>
                          <a:pt x="357457" y="-16227"/>
                          <a:pt x="461470" y="3395"/>
                        </a:cubicBezTo>
                        <a:cubicBezTo>
                          <a:pt x="565483" y="23016"/>
                          <a:pt x="633777" y="122362"/>
                          <a:pt x="613870" y="225137"/>
                        </a:cubicBezTo>
                        <a:cubicBezTo>
                          <a:pt x="613108" y="228566"/>
                          <a:pt x="612251" y="232376"/>
                          <a:pt x="611489" y="235614"/>
                        </a:cubicBezTo>
                        <a:close/>
                      </a:path>
                    </a:pathLst>
                  </a:custGeom>
                  <a:solidFill>
                    <a:srgbClr val="DE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9"/>
                  <p:cNvSpPr/>
                  <p:nvPr/>
                </p:nvSpPr>
                <p:spPr>
                  <a:xfrm>
                    <a:off x="6631560" y="3427355"/>
                    <a:ext cx="1205685" cy="1621198"/>
                  </a:xfrm>
                  <a:custGeom>
                    <a:avLst/>
                    <a:gdLst/>
                    <a:ahLst/>
                    <a:cxnLst/>
                    <a:rect l="l" t="t" r="r" b="b"/>
                    <a:pathLst>
                      <a:path w="1205685" h="1621198" extrusionOk="0">
                        <a:moveTo>
                          <a:pt x="357694" y="233483"/>
                        </a:moveTo>
                        <a:lnTo>
                          <a:pt x="997870" y="1326001"/>
                        </a:lnTo>
                        <a:lnTo>
                          <a:pt x="644683" y="1380198"/>
                        </a:lnTo>
                        <a:lnTo>
                          <a:pt x="1062544" y="50889"/>
                        </a:lnTo>
                        <a:cubicBezTo>
                          <a:pt x="1074546" y="12694"/>
                          <a:pt x="1115599" y="-8547"/>
                          <a:pt x="1154175" y="3264"/>
                        </a:cubicBezTo>
                        <a:cubicBezTo>
                          <a:pt x="1188751" y="13932"/>
                          <a:pt x="1209706" y="47555"/>
                          <a:pt x="1205038" y="81940"/>
                        </a:cubicBezTo>
                        <a:lnTo>
                          <a:pt x="1019206" y="1461732"/>
                        </a:lnTo>
                        <a:cubicBezTo>
                          <a:pt x="1005680" y="1562316"/>
                          <a:pt x="912145" y="1632991"/>
                          <a:pt x="810418" y="1619561"/>
                        </a:cubicBezTo>
                        <a:cubicBezTo>
                          <a:pt x="751362" y="1611846"/>
                          <a:pt x="702499" y="1577461"/>
                          <a:pt x="674496" y="1530312"/>
                        </a:cubicBezTo>
                        <a:lnTo>
                          <a:pt x="666019" y="1515834"/>
                        </a:lnTo>
                        <a:lnTo>
                          <a:pt x="25843" y="423316"/>
                        </a:lnTo>
                        <a:cubicBezTo>
                          <a:pt x="-27211" y="332734"/>
                          <a:pt x="4031" y="216814"/>
                          <a:pt x="95661" y="164427"/>
                        </a:cubicBezTo>
                        <a:cubicBezTo>
                          <a:pt x="187292" y="112039"/>
                          <a:pt x="304640" y="142996"/>
                          <a:pt x="357694" y="233483"/>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9"/>
                  <p:cNvSpPr/>
                  <p:nvPr/>
                </p:nvSpPr>
                <p:spPr>
                  <a:xfrm>
                    <a:off x="6631560" y="3566365"/>
                    <a:ext cx="1155508" cy="1482281"/>
                  </a:xfrm>
                  <a:custGeom>
                    <a:avLst/>
                    <a:gdLst/>
                    <a:ahLst/>
                    <a:cxnLst/>
                    <a:rect l="l" t="t" r="r" b="b"/>
                    <a:pathLst>
                      <a:path w="1155508" h="1482281" extrusionOk="0">
                        <a:moveTo>
                          <a:pt x="996060" y="123429"/>
                        </a:moveTo>
                        <a:lnTo>
                          <a:pt x="779080" y="813706"/>
                        </a:lnTo>
                        <a:lnTo>
                          <a:pt x="357694" y="94568"/>
                        </a:lnTo>
                        <a:cubicBezTo>
                          <a:pt x="304640" y="3985"/>
                          <a:pt x="187292" y="-26876"/>
                          <a:pt x="95661" y="25512"/>
                        </a:cubicBezTo>
                        <a:cubicBezTo>
                          <a:pt x="4031" y="77994"/>
                          <a:pt x="-27211" y="193818"/>
                          <a:pt x="25843" y="284401"/>
                        </a:cubicBezTo>
                        <a:lnTo>
                          <a:pt x="666019" y="1376919"/>
                        </a:lnTo>
                        <a:lnTo>
                          <a:pt x="674496" y="1391397"/>
                        </a:lnTo>
                        <a:cubicBezTo>
                          <a:pt x="702499" y="1438546"/>
                          <a:pt x="751362" y="1472835"/>
                          <a:pt x="810418" y="1480646"/>
                        </a:cubicBezTo>
                        <a:cubicBezTo>
                          <a:pt x="912240" y="1494076"/>
                          <a:pt x="1005680" y="1423306"/>
                          <a:pt x="1019206" y="1322817"/>
                        </a:cubicBezTo>
                        <a:lnTo>
                          <a:pt x="1155508" y="310500"/>
                        </a:lnTo>
                        <a:cubicBezTo>
                          <a:pt x="1095025" y="258398"/>
                          <a:pt x="1043780" y="193628"/>
                          <a:pt x="996060" y="12342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9"/>
                  <p:cNvSpPr/>
                  <p:nvPr/>
                </p:nvSpPr>
                <p:spPr>
                  <a:xfrm>
                    <a:off x="6297072" y="2919027"/>
                    <a:ext cx="3048" cy="1623"/>
                  </a:xfrm>
                  <a:custGeom>
                    <a:avLst/>
                    <a:gdLst/>
                    <a:ahLst/>
                    <a:cxnLst/>
                    <a:rect l="l" t="t" r="r" b="b"/>
                    <a:pathLst>
                      <a:path w="3048" h="1623" extrusionOk="0">
                        <a:moveTo>
                          <a:pt x="0" y="99"/>
                        </a:moveTo>
                        <a:cubicBezTo>
                          <a:pt x="1238" y="-282"/>
                          <a:pt x="2667" y="480"/>
                          <a:pt x="3048" y="1623"/>
                        </a:cubicBez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9"/>
                  <p:cNvSpPr/>
                  <p:nvPr/>
                </p:nvSpPr>
                <p:spPr>
                  <a:xfrm>
                    <a:off x="5603557" y="4435221"/>
                    <a:ext cx="1229582" cy="736949"/>
                  </a:xfrm>
                  <a:custGeom>
                    <a:avLst/>
                    <a:gdLst/>
                    <a:ahLst/>
                    <a:cxnLst/>
                    <a:rect l="l" t="t" r="r" b="b"/>
                    <a:pathLst>
                      <a:path w="1229582" h="736949" extrusionOk="0">
                        <a:moveTo>
                          <a:pt x="1229582" y="736949"/>
                        </a:moveTo>
                        <a:cubicBezTo>
                          <a:pt x="1216057" y="668179"/>
                          <a:pt x="1199769" y="599980"/>
                          <a:pt x="1177861" y="533114"/>
                        </a:cubicBezTo>
                        <a:cubicBezTo>
                          <a:pt x="1111091" y="329660"/>
                          <a:pt x="993839" y="149733"/>
                          <a:pt x="841343" y="0"/>
                        </a:cubicBezTo>
                        <a:cubicBezTo>
                          <a:pt x="817340" y="190"/>
                          <a:pt x="434912" y="2953"/>
                          <a:pt x="434912" y="2953"/>
                        </a:cubicBezTo>
                        <a:cubicBezTo>
                          <a:pt x="431673" y="7144"/>
                          <a:pt x="428339" y="11430"/>
                          <a:pt x="425101" y="15621"/>
                        </a:cubicBezTo>
                        <a:cubicBezTo>
                          <a:pt x="299371" y="63055"/>
                          <a:pt x="121348" y="236220"/>
                          <a:pt x="53816" y="470344"/>
                        </a:cubicBezTo>
                        <a:cubicBezTo>
                          <a:pt x="30575" y="550831"/>
                          <a:pt x="19621" y="625792"/>
                          <a:pt x="3810" y="708088"/>
                        </a:cubicBezTo>
                        <a:cubicBezTo>
                          <a:pt x="2096" y="717042"/>
                          <a:pt x="1048" y="726853"/>
                          <a:pt x="0" y="736854"/>
                        </a:cubicBezTo>
                        <a:lnTo>
                          <a:pt x="1229582" y="73685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9"/>
                  <p:cNvSpPr/>
                  <p:nvPr/>
                </p:nvSpPr>
                <p:spPr>
                  <a:xfrm>
                    <a:off x="4736368" y="4133579"/>
                    <a:ext cx="783880" cy="1017374"/>
                  </a:xfrm>
                  <a:custGeom>
                    <a:avLst/>
                    <a:gdLst/>
                    <a:ahLst/>
                    <a:cxnLst/>
                    <a:rect l="l" t="t" r="r" b="b"/>
                    <a:pathLst>
                      <a:path w="783880" h="1017374" extrusionOk="0">
                        <a:moveTo>
                          <a:pt x="751746" y="786940"/>
                        </a:moveTo>
                        <a:lnTo>
                          <a:pt x="123191" y="25226"/>
                        </a:lnTo>
                        <a:cubicBezTo>
                          <a:pt x="98998" y="-4111"/>
                          <a:pt x="55278" y="-8493"/>
                          <a:pt x="25560" y="15415"/>
                        </a:cubicBezTo>
                        <a:cubicBezTo>
                          <a:pt x="-1491" y="37132"/>
                          <a:pt x="-7587" y="74851"/>
                          <a:pt x="9748" y="103617"/>
                        </a:cubicBezTo>
                        <a:lnTo>
                          <a:pt x="518193" y="948389"/>
                        </a:lnTo>
                        <a:cubicBezTo>
                          <a:pt x="558484" y="1015350"/>
                          <a:pt x="646209" y="1037352"/>
                          <a:pt x="714027" y="997538"/>
                        </a:cubicBezTo>
                        <a:cubicBezTo>
                          <a:pt x="781845" y="957723"/>
                          <a:pt x="804133" y="871046"/>
                          <a:pt x="763747" y="804085"/>
                        </a:cubicBezTo>
                        <a:cubicBezTo>
                          <a:pt x="760223" y="798180"/>
                          <a:pt x="755842" y="792084"/>
                          <a:pt x="751746" y="786940"/>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9"/>
                  <p:cNvSpPr/>
                  <p:nvPr/>
                </p:nvSpPr>
                <p:spPr>
                  <a:xfrm>
                    <a:off x="5220097" y="3599150"/>
                    <a:ext cx="617319" cy="1549110"/>
                  </a:xfrm>
                  <a:custGeom>
                    <a:avLst/>
                    <a:gdLst/>
                    <a:ahLst/>
                    <a:cxnLst/>
                    <a:rect l="l" t="t" r="r" b="b"/>
                    <a:pathLst>
                      <a:path w="617319" h="1549110" extrusionOk="0">
                        <a:moveTo>
                          <a:pt x="611489" y="235614"/>
                        </a:moveTo>
                        <a:lnTo>
                          <a:pt x="308975" y="1431669"/>
                        </a:lnTo>
                        <a:cubicBezTo>
                          <a:pt x="287924" y="1514727"/>
                          <a:pt x="202771" y="1565209"/>
                          <a:pt x="118760" y="1544445"/>
                        </a:cubicBezTo>
                        <a:cubicBezTo>
                          <a:pt x="37703" y="1524442"/>
                          <a:pt x="-12589" y="1445004"/>
                          <a:pt x="2746" y="1364898"/>
                        </a:cubicBezTo>
                        <a:lnTo>
                          <a:pt x="237061" y="153985"/>
                        </a:lnTo>
                        <a:cubicBezTo>
                          <a:pt x="256968" y="51210"/>
                          <a:pt x="357457" y="-16227"/>
                          <a:pt x="461470" y="3395"/>
                        </a:cubicBezTo>
                        <a:cubicBezTo>
                          <a:pt x="565483" y="23016"/>
                          <a:pt x="633777" y="122362"/>
                          <a:pt x="613870" y="225137"/>
                        </a:cubicBezTo>
                        <a:cubicBezTo>
                          <a:pt x="613108" y="228566"/>
                          <a:pt x="612251" y="232376"/>
                          <a:pt x="611489" y="23561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9"/>
                  <p:cNvSpPr/>
                  <p:nvPr/>
                </p:nvSpPr>
                <p:spPr>
                  <a:xfrm>
                    <a:off x="4875656" y="4301966"/>
                    <a:ext cx="644588" cy="848892"/>
                  </a:xfrm>
                  <a:custGeom>
                    <a:avLst/>
                    <a:gdLst/>
                    <a:ahLst/>
                    <a:cxnLst/>
                    <a:rect l="l" t="t" r="r" b="b"/>
                    <a:pathLst>
                      <a:path w="644588" h="848892" extrusionOk="0">
                        <a:moveTo>
                          <a:pt x="624459" y="635603"/>
                        </a:moveTo>
                        <a:cubicBezTo>
                          <a:pt x="620935" y="629793"/>
                          <a:pt x="616553" y="623697"/>
                          <a:pt x="612362" y="618554"/>
                        </a:cubicBezTo>
                        <a:lnTo>
                          <a:pt x="101918" y="0"/>
                        </a:lnTo>
                        <a:cubicBezTo>
                          <a:pt x="72676" y="52388"/>
                          <a:pt x="37814" y="102299"/>
                          <a:pt x="0" y="150495"/>
                        </a:cubicBezTo>
                        <a:lnTo>
                          <a:pt x="378905" y="779907"/>
                        </a:lnTo>
                        <a:cubicBezTo>
                          <a:pt x="419195" y="846868"/>
                          <a:pt x="506921" y="868871"/>
                          <a:pt x="574643" y="829056"/>
                        </a:cubicBezTo>
                        <a:cubicBezTo>
                          <a:pt x="642557" y="789242"/>
                          <a:pt x="664845" y="702564"/>
                          <a:pt x="624459" y="6356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9"/>
                  <p:cNvSpPr/>
                  <p:nvPr/>
                </p:nvSpPr>
                <p:spPr>
                  <a:xfrm>
                    <a:off x="4596956" y="3806483"/>
                    <a:ext cx="280619" cy="461478"/>
                  </a:xfrm>
                  <a:custGeom>
                    <a:avLst/>
                    <a:gdLst/>
                    <a:ahLst/>
                    <a:cxnLst/>
                    <a:rect l="l" t="t" r="r" b="b"/>
                    <a:pathLst>
                      <a:path w="280619" h="461478" extrusionOk="0">
                        <a:moveTo>
                          <a:pt x="273843" y="431189"/>
                        </a:moveTo>
                        <a:cubicBezTo>
                          <a:pt x="273843" y="431189"/>
                          <a:pt x="297464" y="87432"/>
                          <a:pt x="256507" y="82288"/>
                        </a:cubicBezTo>
                        <a:cubicBezTo>
                          <a:pt x="232218" y="79240"/>
                          <a:pt x="231837" y="247642"/>
                          <a:pt x="231837" y="247642"/>
                        </a:cubicBezTo>
                        <a:cubicBezTo>
                          <a:pt x="231837" y="247642"/>
                          <a:pt x="96487" y="-12486"/>
                          <a:pt x="67436" y="468"/>
                        </a:cubicBezTo>
                        <a:cubicBezTo>
                          <a:pt x="66293" y="945"/>
                          <a:pt x="65340" y="1802"/>
                          <a:pt x="64578" y="2849"/>
                        </a:cubicBezTo>
                        <a:cubicBezTo>
                          <a:pt x="64483" y="11041"/>
                          <a:pt x="64293" y="19232"/>
                          <a:pt x="63816" y="27329"/>
                        </a:cubicBezTo>
                        <a:cubicBezTo>
                          <a:pt x="67912" y="45236"/>
                          <a:pt x="78199" y="69620"/>
                          <a:pt x="89439" y="93337"/>
                        </a:cubicBezTo>
                        <a:cubicBezTo>
                          <a:pt x="49052" y="96480"/>
                          <a:pt x="7524" y="138962"/>
                          <a:pt x="43623" y="172680"/>
                        </a:cubicBezTo>
                        <a:cubicBezTo>
                          <a:pt x="26288" y="170394"/>
                          <a:pt x="9714" y="184015"/>
                          <a:pt x="3618" y="200684"/>
                        </a:cubicBezTo>
                        <a:cubicBezTo>
                          <a:pt x="-2478" y="217353"/>
                          <a:pt x="-97" y="236022"/>
                          <a:pt x="5047" y="252976"/>
                        </a:cubicBezTo>
                        <a:cubicBezTo>
                          <a:pt x="16001" y="289457"/>
                          <a:pt x="39432" y="321842"/>
                          <a:pt x="70198" y="343654"/>
                        </a:cubicBezTo>
                        <a:cubicBezTo>
                          <a:pt x="118299" y="397947"/>
                          <a:pt x="177926" y="461478"/>
                          <a:pt x="177926" y="461478"/>
                        </a:cubicBezTo>
                        <a:lnTo>
                          <a:pt x="273843" y="431189"/>
                        </a:ln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9"/>
                  <p:cNvSpPr/>
                  <p:nvPr/>
                </p:nvSpPr>
                <p:spPr>
                  <a:xfrm>
                    <a:off x="5556218" y="3359753"/>
                    <a:ext cx="1297304" cy="1095755"/>
                  </a:xfrm>
                  <a:custGeom>
                    <a:avLst/>
                    <a:gdLst/>
                    <a:ahLst/>
                    <a:cxnLst/>
                    <a:rect l="l" t="t" r="r" b="b"/>
                    <a:pathLst>
                      <a:path w="1297304" h="1095755" extrusionOk="0">
                        <a:moveTo>
                          <a:pt x="1297305" y="208502"/>
                        </a:moveTo>
                        <a:cubicBezTo>
                          <a:pt x="1297210" y="208502"/>
                          <a:pt x="902684" y="175355"/>
                          <a:pt x="784479" y="0"/>
                        </a:cubicBezTo>
                        <a:cubicBezTo>
                          <a:pt x="784479" y="0"/>
                          <a:pt x="542354" y="3620"/>
                          <a:pt x="542354" y="3620"/>
                        </a:cubicBezTo>
                        <a:cubicBezTo>
                          <a:pt x="481965" y="222218"/>
                          <a:pt x="206312" y="173069"/>
                          <a:pt x="44577" y="238506"/>
                        </a:cubicBezTo>
                        <a:cubicBezTo>
                          <a:pt x="28956" y="244792"/>
                          <a:pt x="14097" y="252508"/>
                          <a:pt x="0" y="261366"/>
                        </a:cubicBezTo>
                        <a:cubicBezTo>
                          <a:pt x="0" y="261557"/>
                          <a:pt x="0" y="261652"/>
                          <a:pt x="0" y="261842"/>
                        </a:cubicBezTo>
                        <a:cubicBezTo>
                          <a:pt x="0" y="273653"/>
                          <a:pt x="286" y="285464"/>
                          <a:pt x="952" y="297275"/>
                        </a:cubicBezTo>
                        <a:cubicBezTo>
                          <a:pt x="1333" y="303943"/>
                          <a:pt x="1714" y="310706"/>
                          <a:pt x="2286" y="317373"/>
                        </a:cubicBezTo>
                        <a:cubicBezTo>
                          <a:pt x="7620" y="379190"/>
                          <a:pt x="22384" y="439484"/>
                          <a:pt x="51435" y="496252"/>
                        </a:cubicBezTo>
                        <a:cubicBezTo>
                          <a:pt x="60103" y="513302"/>
                          <a:pt x="70104" y="529971"/>
                          <a:pt x="81534" y="546354"/>
                        </a:cubicBezTo>
                        <a:cubicBezTo>
                          <a:pt x="132588" y="619506"/>
                          <a:pt x="201168" y="679609"/>
                          <a:pt x="269462" y="736473"/>
                        </a:cubicBezTo>
                        <a:cubicBezTo>
                          <a:pt x="273749" y="740093"/>
                          <a:pt x="278130" y="743617"/>
                          <a:pt x="282607" y="747236"/>
                        </a:cubicBezTo>
                        <a:cubicBezTo>
                          <a:pt x="283083" y="747617"/>
                          <a:pt x="283655" y="748093"/>
                          <a:pt x="284131" y="748475"/>
                        </a:cubicBezTo>
                        <a:cubicBezTo>
                          <a:pt x="287750" y="751427"/>
                          <a:pt x="291465" y="754285"/>
                          <a:pt x="295180" y="757238"/>
                        </a:cubicBezTo>
                        <a:cubicBezTo>
                          <a:pt x="325184" y="780859"/>
                          <a:pt x="356806" y="804291"/>
                          <a:pt x="385286" y="830294"/>
                        </a:cubicBezTo>
                        <a:cubicBezTo>
                          <a:pt x="425291" y="866775"/>
                          <a:pt x="458914" y="908114"/>
                          <a:pt x="473107" y="961930"/>
                        </a:cubicBezTo>
                        <a:cubicBezTo>
                          <a:pt x="485489" y="1008793"/>
                          <a:pt x="480727" y="1054037"/>
                          <a:pt x="464915" y="1095756"/>
                        </a:cubicBezTo>
                        <a:lnTo>
                          <a:pt x="886968" y="1078421"/>
                        </a:lnTo>
                        <a:cubicBezTo>
                          <a:pt x="890397" y="1076706"/>
                          <a:pt x="893731" y="1074896"/>
                          <a:pt x="897065" y="1072991"/>
                        </a:cubicBezTo>
                        <a:cubicBezTo>
                          <a:pt x="892778" y="1056608"/>
                          <a:pt x="889826" y="1039940"/>
                          <a:pt x="888778" y="1022794"/>
                        </a:cubicBezTo>
                        <a:cubicBezTo>
                          <a:pt x="884682" y="951643"/>
                          <a:pt x="916115" y="887159"/>
                          <a:pt x="957262" y="830294"/>
                        </a:cubicBezTo>
                        <a:cubicBezTo>
                          <a:pt x="971169" y="811149"/>
                          <a:pt x="986028" y="792766"/>
                          <a:pt x="1001077" y="775430"/>
                        </a:cubicBezTo>
                        <a:cubicBezTo>
                          <a:pt x="1010888" y="764096"/>
                          <a:pt x="1020890" y="752951"/>
                          <a:pt x="1030986" y="741998"/>
                        </a:cubicBezTo>
                        <a:cubicBezTo>
                          <a:pt x="1072039" y="697421"/>
                          <a:pt x="1114997" y="654749"/>
                          <a:pt x="1153477" y="608648"/>
                        </a:cubicBezTo>
                        <a:cubicBezTo>
                          <a:pt x="1185862" y="569785"/>
                          <a:pt x="1215200" y="528542"/>
                          <a:pt x="1237298" y="481393"/>
                        </a:cubicBezTo>
                        <a:cubicBezTo>
                          <a:pt x="1275302" y="400431"/>
                          <a:pt x="1289494" y="297085"/>
                          <a:pt x="1297305" y="208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9"/>
                  <p:cNvSpPr/>
                  <p:nvPr/>
                </p:nvSpPr>
                <p:spPr>
                  <a:xfrm>
                    <a:off x="6089904" y="3395186"/>
                    <a:ext cx="273272" cy="9525"/>
                  </a:xfrm>
                  <a:custGeom>
                    <a:avLst/>
                    <a:gdLst/>
                    <a:ahLst/>
                    <a:cxnLst/>
                    <a:rect l="l" t="t" r="r" b="b"/>
                    <a:pathLst>
                      <a:path w="273272" h="9525" extrusionOk="0">
                        <a:moveTo>
                          <a:pt x="0" y="0"/>
                        </a:moveTo>
                        <a:lnTo>
                          <a:pt x="27327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9"/>
                  <p:cNvSpPr/>
                  <p:nvPr/>
                </p:nvSpPr>
                <p:spPr>
                  <a:xfrm>
                    <a:off x="4719542" y="4045648"/>
                    <a:ext cx="90110" cy="137160"/>
                  </a:xfrm>
                  <a:custGeom>
                    <a:avLst/>
                    <a:gdLst/>
                    <a:ahLst/>
                    <a:cxnLst/>
                    <a:rect l="l" t="t" r="r" b="b"/>
                    <a:pathLst>
                      <a:path w="90110" h="137160" extrusionOk="0">
                        <a:moveTo>
                          <a:pt x="0" y="0"/>
                        </a:moveTo>
                        <a:cubicBezTo>
                          <a:pt x="0" y="0"/>
                          <a:pt x="98489" y="22098"/>
                          <a:pt x="89535" y="137160"/>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8" name="Google Shape;808;p39"/>
                <p:cNvSpPr/>
                <p:nvPr/>
              </p:nvSpPr>
              <p:spPr>
                <a:xfrm>
                  <a:off x="5525452" y="3509772"/>
                  <a:ext cx="455294" cy="1662398"/>
                </a:xfrm>
                <a:custGeom>
                  <a:avLst/>
                  <a:gdLst/>
                  <a:ahLst/>
                  <a:cxnLst/>
                  <a:rect l="l" t="t" r="r" b="b"/>
                  <a:pathLst>
                    <a:path w="455294" h="1662398" extrusionOk="0">
                      <a:moveTo>
                        <a:pt x="282416" y="1043559"/>
                      </a:moveTo>
                      <a:cubicBezTo>
                        <a:pt x="250507" y="1150334"/>
                        <a:pt x="201549" y="1191387"/>
                        <a:pt x="157067" y="1293971"/>
                      </a:cubicBezTo>
                      <a:cubicBezTo>
                        <a:pt x="113538" y="1394269"/>
                        <a:pt x="70771" y="1555623"/>
                        <a:pt x="89154" y="1662398"/>
                      </a:cubicBezTo>
                      <a:lnTo>
                        <a:pt x="407289" y="1662398"/>
                      </a:lnTo>
                      <a:lnTo>
                        <a:pt x="455295" y="0"/>
                      </a:lnTo>
                      <a:cubicBezTo>
                        <a:pt x="455295" y="0"/>
                        <a:pt x="97250" y="27908"/>
                        <a:pt x="0" y="144589"/>
                      </a:cubicBezTo>
                      <a:cubicBezTo>
                        <a:pt x="40100" y="358521"/>
                        <a:pt x="146304" y="532447"/>
                        <a:pt x="260223" y="719899"/>
                      </a:cubicBezTo>
                      <a:cubicBezTo>
                        <a:pt x="318516" y="815816"/>
                        <a:pt x="314420" y="936784"/>
                        <a:pt x="282416" y="104355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9"/>
                <p:cNvSpPr/>
                <p:nvPr/>
              </p:nvSpPr>
              <p:spPr>
                <a:xfrm>
                  <a:off x="6486143" y="3471481"/>
                  <a:ext cx="446246" cy="1693830"/>
                </a:xfrm>
                <a:custGeom>
                  <a:avLst/>
                  <a:gdLst/>
                  <a:ahLst/>
                  <a:cxnLst/>
                  <a:rect l="l" t="t" r="r" b="b"/>
                  <a:pathLst>
                    <a:path w="446246" h="1693830" extrusionOk="0">
                      <a:moveTo>
                        <a:pt x="0" y="0"/>
                      </a:moveTo>
                      <a:lnTo>
                        <a:pt x="47244" y="1693831"/>
                      </a:lnTo>
                      <a:lnTo>
                        <a:pt x="357759" y="1693831"/>
                      </a:lnTo>
                      <a:cubicBezTo>
                        <a:pt x="378524" y="1582960"/>
                        <a:pt x="343757" y="1474565"/>
                        <a:pt x="300133" y="1370552"/>
                      </a:cubicBezTo>
                      <a:cubicBezTo>
                        <a:pt x="256508" y="1266539"/>
                        <a:pt x="200692" y="1167098"/>
                        <a:pt x="169354" y="1058799"/>
                      </a:cubicBezTo>
                      <a:cubicBezTo>
                        <a:pt x="138017" y="950404"/>
                        <a:pt x="134017" y="827722"/>
                        <a:pt x="191071" y="730472"/>
                      </a:cubicBezTo>
                      <a:cubicBezTo>
                        <a:pt x="302800" y="540353"/>
                        <a:pt x="406908" y="363855"/>
                        <a:pt x="446246" y="146780"/>
                      </a:cubicBezTo>
                      <a:cubicBezTo>
                        <a:pt x="351092" y="28384"/>
                        <a:pt x="0" y="0"/>
                        <a:pt x="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0" name="Google Shape;810;p39"/>
                <p:cNvGrpSpPr/>
                <p:nvPr/>
              </p:nvGrpSpPr>
              <p:grpSpPr>
                <a:xfrm>
                  <a:off x="4597686" y="3778286"/>
                  <a:ext cx="263123" cy="176679"/>
                  <a:chOff x="4597686" y="3778286"/>
                  <a:chExt cx="263123" cy="176679"/>
                </a:xfrm>
              </p:grpSpPr>
              <p:sp>
                <p:nvSpPr>
                  <p:cNvPr id="811" name="Google Shape;811;p39"/>
                  <p:cNvSpPr/>
                  <p:nvPr/>
                </p:nvSpPr>
                <p:spPr>
                  <a:xfrm>
                    <a:off x="4597686" y="3778286"/>
                    <a:ext cx="263123" cy="176679"/>
                  </a:xfrm>
                  <a:custGeom>
                    <a:avLst/>
                    <a:gdLst/>
                    <a:ahLst/>
                    <a:cxnLst/>
                    <a:rect l="l" t="t" r="r" b="b"/>
                    <a:pathLst>
                      <a:path w="263123" h="176679" extrusionOk="0">
                        <a:moveTo>
                          <a:pt x="258540" y="158015"/>
                        </a:moveTo>
                        <a:lnTo>
                          <a:pt x="258540" y="158015"/>
                        </a:lnTo>
                        <a:cubicBezTo>
                          <a:pt x="248729" y="175541"/>
                          <a:pt x="226155" y="181828"/>
                          <a:pt x="208534" y="172112"/>
                        </a:cubicBezTo>
                        <a:lnTo>
                          <a:pt x="18891" y="68099"/>
                        </a:lnTo>
                        <a:cubicBezTo>
                          <a:pt x="1174" y="58383"/>
                          <a:pt x="-5207" y="36190"/>
                          <a:pt x="4603" y="18664"/>
                        </a:cubicBezTo>
                        <a:lnTo>
                          <a:pt x="4603" y="18664"/>
                        </a:lnTo>
                        <a:cubicBezTo>
                          <a:pt x="14414" y="1138"/>
                          <a:pt x="36988" y="-5148"/>
                          <a:pt x="54610" y="4567"/>
                        </a:cubicBezTo>
                        <a:lnTo>
                          <a:pt x="244252" y="108580"/>
                        </a:lnTo>
                        <a:cubicBezTo>
                          <a:pt x="261874" y="118296"/>
                          <a:pt x="268351" y="140584"/>
                          <a:pt x="258540" y="15801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9"/>
                  <p:cNvSpPr/>
                  <p:nvPr/>
                </p:nvSpPr>
                <p:spPr>
                  <a:xfrm>
                    <a:off x="4797614" y="3893983"/>
                    <a:ext cx="45913" cy="45296"/>
                  </a:xfrm>
                  <a:custGeom>
                    <a:avLst/>
                    <a:gdLst/>
                    <a:ahLst/>
                    <a:cxnLst/>
                    <a:rect l="l" t="t" r="r" b="b"/>
                    <a:pathLst>
                      <a:path w="45913" h="45296" extrusionOk="0">
                        <a:moveTo>
                          <a:pt x="11939" y="2789"/>
                        </a:moveTo>
                        <a:cubicBezTo>
                          <a:pt x="23083" y="-3212"/>
                          <a:pt x="36989" y="789"/>
                          <a:pt x="43085" y="11742"/>
                        </a:cubicBezTo>
                        <a:cubicBezTo>
                          <a:pt x="49181" y="22696"/>
                          <a:pt x="45086" y="36507"/>
                          <a:pt x="34037" y="42508"/>
                        </a:cubicBezTo>
                        <a:cubicBezTo>
                          <a:pt x="22892" y="48509"/>
                          <a:pt x="8986" y="44508"/>
                          <a:pt x="2890" y="33555"/>
                        </a:cubicBezTo>
                        <a:cubicBezTo>
                          <a:pt x="-3301" y="22601"/>
                          <a:pt x="794" y="8790"/>
                          <a:pt x="11939" y="2789"/>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3" name="Google Shape;813;p39"/>
                <p:cNvSpPr/>
                <p:nvPr/>
              </p:nvSpPr>
              <p:spPr>
                <a:xfrm>
                  <a:off x="6103810" y="2922936"/>
                  <a:ext cx="162687" cy="160781"/>
                </a:xfrm>
                <a:custGeom>
                  <a:avLst/>
                  <a:gdLst/>
                  <a:ahLst/>
                  <a:cxnLst/>
                  <a:rect l="l" t="t" r="r" b="b"/>
                  <a:pathLst>
                    <a:path w="162687" h="160781" extrusionOk="0">
                      <a:moveTo>
                        <a:pt x="162687" y="80391"/>
                      </a:moveTo>
                      <a:cubicBezTo>
                        <a:pt x="162687" y="124790"/>
                        <a:pt x="126268" y="160782"/>
                        <a:pt x="81343" y="160782"/>
                      </a:cubicBezTo>
                      <a:cubicBezTo>
                        <a:pt x="36419" y="160782"/>
                        <a:pt x="0" y="124790"/>
                        <a:pt x="0" y="80391"/>
                      </a:cubicBezTo>
                      <a:cubicBezTo>
                        <a:pt x="0" y="35992"/>
                        <a:pt x="36419" y="0"/>
                        <a:pt x="81343" y="0"/>
                      </a:cubicBezTo>
                      <a:cubicBezTo>
                        <a:pt x="126268" y="0"/>
                        <a:pt x="162687" y="35992"/>
                        <a:pt x="162687" y="80391"/>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9"/>
                <p:cNvSpPr/>
                <p:nvPr/>
              </p:nvSpPr>
              <p:spPr>
                <a:xfrm>
                  <a:off x="6263925" y="2915316"/>
                  <a:ext cx="162687" cy="160781"/>
                </a:xfrm>
                <a:custGeom>
                  <a:avLst/>
                  <a:gdLst/>
                  <a:ahLst/>
                  <a:cxnLst/>
                  <a:rect l="l" t="t" r="r" b="b"/>
                  <a:pathLst>
                    <a:path w="162687" h="160781" extrusionOk="0">
                      <a:moveTo>
                        <a:pt x="162687" y="80391"/>
                      </a:moveTo>
                      <a:cubicBezTo>
                        <a:pt x="162687" y="124790"/>
                        <a:pt x="126268" y="160782"/>
                        <a:pt x="81343" y="160782"/>
                      </a:cubicBezTo>
                      <a:cubicBezTo>
                        <a:pt x="36418" y="160782"/>
                        <a:pt x="0" y="124790"/>
                        <a:pt x="0" y="80391"/>
                      </a:cubicBezTo>
                      <a:cubicBezTo>
                        <a:pt x="0" y="35992"/>
                        <a:pt x="36418" y="0"/>
                        <a:pt x="81343" y="0"/>
                      </a:cubicBezTo>
                      <a:cubicBezTo>
                        <a:pt x="126268" y="0"/>
                        <a:pt x="162687" y="35992"/>
                        <a:pt x="162687" y="80391"/>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9"/>
                <p:cNvSpPr/>
                <p:nvPr/>
              </p:nvSpPr>
              <p:spPr>
                <a:xfrm>
                  <a:off x="6054661" y="3093910"/>
                  <a:ext cx="49149" cy="124967"/>
                </a:xfrm>
                <a:custGeom>
                  <a:avLst/>
                  <a:gdLst/>
                  <a:ahLst/>
                  <a:cxnLst/>
                  <a:rect l="l" t="t" r="r" b="b"/>
                  <a:pathLst>
                    <a:path w="49149" h="124967" extrusionOk="0">
                      <a:moveTo>
                        <a:pt x="49149" y="62484"/>
                      </a:moveTo>
                      <a:cubicBezTo>
                        <a:pt x="49149" y="96964"/>
                        <a:pt x="38195" y="124968"/>
                        <a:pt x="24575" y="124968"/>
                      </a:cubicBezTo>
                      <a:cubicBezTo>
                        <a:pt x="11049" y="124968"/>
                        <a:pt x="0" y="96964"/>
                        <a:pt x="0" y="62484"/>
                      </a:cubicBezTo>
                      <a:cubicBezTo>
                        <a:pt x="0" y="28003"/>
                        <a:pt x="10954" y="0"/>
                        <a:pt x="24575" y="0"/>
                      </a:cubicBezTo>
                      <a:cubicBezTo>
                        <a:pt x="38195" y="0"/>
                        <a:pt x="49149" y="28003"/>
                        <a:pt x="49149" y="62484"/>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9"/>
                <p:cNvSpPr/>
                <p:nvPr/>
              </p:nvSpPr>
              <p:spPr>
                <a:xfrm>
                  <a:off x="5809488" y="3810857"/>
                  <a:ext cx="348614" cy="206692"/>
                </a:xfrm>
                <a:custGeom>
                  <a:avLst/>
                  <a:gdLst/>
                  <a:ahLst/>
                  <a:cxnLst/>
                  <a:rect l="l" t="t" r="r" b="b"/>
                  <a:pathLst>
                    <a:path w="348614" h="206692" extrusionOk="0">
                      <a:moveTo>
                        <a:pt x="0" y="0"/>
                      </a:moveTo>
                      <a:lnTo>
                        <a:pt x="348615" y="0"/>
                      </a:lnTo>
                      <a:lnTo>
                        <a:pt x="348615" y="206693"/>
                      </a:lnTo>
                      <a:lnTo>
                        <a:pt x="0" y="20669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9"/>
                <p:cNvSpPr/>
                <p:nvPr/>
              </p:nvSpPr>
              <p:spPr>
                <a:xfrm>
                  <a:off x="5941123" y="3711416"/>
                  <a:ext cx="54292" cy="140303"/>
                </a:xfrm>
                <a:custGeom>
                  <a:avLst/>
                  <a:gdLst/>
                  <a:ahLst/>
                  <a:cxnLst/>
                  <a:rect l="l" t="t" r="r" b="b"/>
                  <a:pathLst>
                    <a:path w="54292" h="140303" extrusionOk="0">
                      <a:moveTo>
                        <a:pt x="27146" y="140303"/>
                      </a:moveTo>
                      <a:lnTo>
                        <a:pt x="27146" y="140303"/>
                      </a:lnTo>
                      <a:cubicBezTo>
                        <a:pt x="12192" y="140303"/>
                        <a:pt x="0" y="128206"/>
                        <a:pt x="0" y="113538"/>
                      </a:cubicBezTo>
                      <a:lnTo>
                        <a:pt x="0" y="26765"/>
                      </a:lnTo>
                      <a:cubicBezTo>
                        <a:pt x="0" y="12002"/>
                        <a:pt x="12192" y="0"/>
                        <a:pt x="27146" y="0"/>
                      </a:cubicBezTo>
                      <a:lnTo>
                        <a:pt x="27146" y="0"/>
                      </a:lnTo>
                      <a:cubicBezTo>
                        <a:pt x="42100" y="0"/>
                        <a:pt x="54292" y="12097"/>
                        <a:pt x="54292" y="26765"/>
                      </a:cubicBezTo>
                      <a:lnTo>
                        <a:pt x="54292" y="113538"/>
                      </a:lnTo>
                      <a:cubicBezTo>
                        <a:pt x="54292" y="128206"/>
                        <a:pt x="42100" y="140303"/>
                        <a:pt x="27146" y="14030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8" name="Google Shape;818;p39"/>
                <p:cNvGrpSpPr/>
                <p:nvPr/>
              </p:nvGrpSpPr>
              <p:grpSpPr>
                <a:xfrm>
                  <a:off x="6981539" y="2653539"/>
                  <a:ext cx="1130332" cy="901415"/>
                  <a:chOff x="6981539" y="2653539"/>
                  <a:chExt cx="1130332" cy="901415"/>
                </a:xfrm>
              </p:grpSpPr>
              <p:sp>
                <p:nvSpPr>
                  <p:cNvPr id="819" name="Google Shape;819;p39"/>
                  <p:cNvSpPr/>
                  <p:nvPr/>
                </p:nvSpPr>
                <p:spPr>
                  <a:xfrm>
                    <a:off x="7029804" y="2653539"/>
                    <a:ext cx="1044754" cy="901415"/>
                  </a:xfrm>
                  <a:custGeom>
                    <a:avLst/>
                    <a:gdLst/>
                    <a:ahLst/>
                    <a:cxnLst/>
                    <a:rect l="l" t="t" r="r" b="b"/>
                    <a:pathLst>
                      <a:path w="1044754" h="901415" extrusionOk="0">
                        <a:moveTo>
                          <a:pt x="871849" y="900810"/>
                        </a:moveTo>
                        <a:lnTo>
                          <a:pt x="24982" y="734027"/>
                        </a:lnTo>
                        <a:cubicBezTo>
                          <a:pt x="8218" y="730693"/>
                          <a:pt x="-2736" y="714596"/>
                          <a:pt x="598" y="697927"/>
                        </a:cubicBezTo>
                        <a:lnTo>
                          <a:pt x="136424" y="24700"/>
                        </a:lnTo>
                        <a:cubicBezTo>
                          <a:pt x="139758" y="8127"/>
                          <a:pt x="156141" y="-2732"/>
                          <a:pt x="172905" y="602"/>
                        </a:cubicBezTo>
                        <a:lnTo>
                          <a:pt x="1019773" y="167385"/>
                        </a:lnTo>
                        <a:cubicBezTo>
                          <a:pt x="1036536" y="170718"/>
                          <a:pt x="1047490" y="186816"/>
                          <a:pt x="1044157" y="203484"/>
                        </a:cubicBezTo>
                        <a:lnTo>
                          <a:pt x="908330" y="876711"/>
                        </a:lnTo>
                        <a:cubicBezTo>
                          <a:pt x="904996" y="893380"/>
                          <a:pt x="888709" y="904143"/>
                          <a:pt x="871849" y="90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9"/>
                  <p:cNvSpPr/>
                  <p:nvPr/>
                </p:nvSpPr>
                <p:spPr>
                  <a:xfrm>
                    <a:off x="6981539" y="2656167"/>
                    <a:ext cx="646175" cy="800836"/>
                  </a:xfrm>
                  <a:custGeom>
                    <a:avLst/>
                    <a:gdLst/>
                    <a:ahLst/>
                    <a:cxnLst/>
                    <a:rect l="l" t="t" r="r" b="b"/>
                    <a:pathLst>
                      <a:path w="646175" h="800836" extrusionOk="0">
                        <a:moveTo>
                          <a:pt x="646176" y="33121"/>
                        </a:moveTo>
                        <a:cubicBezTo>
                          <a:pt x="645986" y="33026"/>
                          <a:pt x="645890" y="32931"/>
                          <a:pt x="645700" y="32740"/>
                        </a:cubicBezTo>
                        <a:cubicBezTo>
                          <a:pt x="607886" y="3118"/>
                          <a:pt x="555974" y="-3836"/>
                          <a:pt x="507968" y="1784"/>
                        </a:cubicBezTo>
                        <a:cubicBezTo>
                          <a:pt x="459772" y="7404"/>
                          <a:pt x="413766" y="24358"/>
                          <a:pt x="367189" y="37693"/>
                        </a:cubicBezTo>
                        <a:cubicBezTo>
                          <a:pt x="320516" y="51028"/>
                          <a:pt x="271367" y="60839"/>
                          <a:pt x="223647" y="51981"/>
                        </a:cubicBezTo>
                        <a:cubicBezTo>
                          <a:pt x="186214" y="45028"/>
                          <a:pt x="157924" y="26835"/>
                          <a:pt x="136398" y="260"/>
                        </a:cubicBezTo>
                        <a:lnTo>
                          <a:pt x="0" y="676345"/>
                        </a:lnTo>
                        <a:cubicBezTo>
                          <a:pt x="41720" y="703777"/>
                          <a:pt x="94393" y="712349"/>
                          <a:pt x="145066" y="713397"/>
                        </a:cubicBezTo>
                        <a:cubicBezTo>
                          <a:pt x="193643" y="714445"/>
                          <a:pt x="242126" y="709301"/>
                          <a:pt x="290608" y="714445"/>
                        </a:cubicBezTo>
                        <a:cubicBezTo>
                          <a:pt x="338138" y="719588"/>
                          <a:pt x="384620" y="731494"/>
                          <a:pt x="429958" y="746258"/>
                        </a:cubicBezTo>
                        <a:cubicBezTo>
                          <a:pt x="444055" y="750830"/>
                          <a:pt x="458343" y="755497"/>
                          <a:pt x="470249" y="764165"/>
                        </a:cubicBezTo>
                        <a:cubicBezTo>
                          <a:pt x="482155" y="772833"/>
                          <a:pt x="491585" y="786168"/>
                          <a:pt x="491490" y="800836"/>
                        </a:cubicBezTo>
                        <a:cubicBezTo>
                          <a:pt x="543020" y="544900"/>
                          <a:pt x="594551" y="288963"/>
                          <a:pt x="646176" y="331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9"/>
                  <p:cNvSpPr/>
                  <p:nvPr/>
                </p:nvSpPr>
                <p:spPr>
                  <a:xfrm>
                    <a:off x="7473315" y="2682055"/>
                    <a:ext cx="638556" cy="847532"/>
                  </a:xfrm>
                  <a:custGeom>
                    <a:avLst/>
                    <a:gdLst/>
                    <a:ahLst/>
                    <a:cxnLst/>
                    <a:rect l="l" t="t" r="r" b="b"/>
                    <a:pathLst>
                      <a:path w="638556" h="847532" extrusionOk="0">
                        <a:moveTo>
                          <a:pt x="154972" y="5328"/>
                        </a:moveTo>
                        <a:cubicBezTo>
                          <a:pt x="155162" y="5233"/>
                          <a:pt x="155353" y="5233"/>
                          <a:pt x="155543" y="5137"/>
                        </a:cubicBezTo>
                        <a:cubicBezTo>
                          <a:pt x="202025" y="-7912"/>
                          <a:pt x="252603" y="5328"/>
                          <a:pt x="294799" y="28759"/>
                        </a:cubicBezTo>
                        <a:cubicBezTo>
                          <a:pt x="337090" y="52286"/>
                          <a:pt x="372999" y="85243"/>
                          <a:pt x="410908" y="115246"/>
                        </a:cubicBezTo>
                        <a:cubicBezTo>
                          <a:pt x="448818" y="145250"/>
                          <a:pt x="490442" y="172968"/>
                          <a:pt x="537877" y="182874"/>
                        </a:cubicBezTo>
                        <a:cubicBezTo>
                          <a:pt x="575215" y="190684"/>
                          <a:pt x="608362" y="184588"/>
                          <a:pt x="638556" y="168110"/>
                        </a:cubicBezTo>
                        <a:lnTo>
                          <a:pt x="502158" y="844195"/>
                        </a:lnTo>
                        <a:cubicBezTo>
                          <a:pt x="452914" y="853720"/>
                          <a:pt x="401003" y="841623"/>
                          <a:pt x="353854" y="823525"/>
                        </a:cubicBezTo>
                        <a:cubicBezTo>
                          <a:pt x="308515" y="806095"/>
                          <a:pt x="265843" y="782949"/>
                          <a:pt x="218980" y="769423"/>
                        </a:cubicBezTo>
                        <a:cubicBezTo>
                          <a:pt x="173069" y="756184"/>
                          <a:pt x="125539" y="749611"/>
                          <a:pt x="78010" y="745992"/>
                        </a:cubicBezTo>
                        <a:cubicBezTo>
                          <a:pt x="63246" y="744849"/>
                          <a:pt x="48196" y="743801"/>
                          <a:pt x="33814" y="747230"/>
                        </a:cubicBezTo>
                        <a:cubicBezTo>
                          <a:pt x="19431" y="750659"/>
                          <a:pt x="5620" y="759517"/>
                          <a:pt x="0" y="773043"/>
                        </a:cubicBezTo>
                        <a:cubicBezTo>
                          <a:pt x="51625" y="517106"/>
                          <a:pt x="103346" y="261169"/>
                          <a:pt x="154972" y="53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9"/>
                  <p:cNvSpPr/>
                  <p:nvPr/>
                </p:nvSpPr>
                <p:spPr>
                  <a:xfrm>
                    <a:off x="7665624" y="2945130"/>
                    <a:ext cx="311848" cy="308229"/>
                  </a:xfrm>
                  <a:custGeom>
                    <a:avLst/>
                    <a:gdLst/>
                    <a:ahLst/>
                    <a:cxnLst/>
                    <a:rect l="l" t="t" r="r" b="b"/>
                    <a:pathLst>
                      <a:path w="311848" h="308229" extrusionOk="0">
                        <a:moveTo>
                          <a:pt x="311849" y="154115"/>
                        </a:moveTo>
                        <a:cubicBezTo>
                          <a:pt x="311849" y="239230"/>
                          <a:pt x="242039" y="308229"/>
                          <a:pt x="155924" y="308229"/>
                        </a:cubicBezTo>
                        <a:cubicBezTo>
                          <a:pt x="69810" y="308229"/>
                          <a:pt x="0" y="239230"/>
                          <a:pt x="0" y="154115"/>
                        </a:cubicBezTo>
                        <a:cubicBezTo>
                          <a:pt x="0" y="68999"/>
                          <a:pt x="69810" y="0"/>
                          <a:pt x="155924" y="0"/>
                        </a:cubicBezTo>
                        <a:cubicBezTo>
                          <a:pt x="242039" y="0"/>
                          <a:pt x="311849" y="69000"/>
                          <a:pt x="311849" y="154115"/>
                        </a:cubicBezTo>
                        <a:close/>
                      </a:path>
                    </a:pathLst>
                  </a:custGeom>
                  <a:noFill/>
                  <a:ln w="9525" cap="rnd" cmpd="sng">
                    <a:solidFill>
                      <a:schemeClr val="dk1"/>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9"/>
                  <p:cNvSpPr/>
                  <p:nvPr/>
                </p:nvSpPr>
                <p:spPr>
                  <a:xfrm>
                    <a:off x="7597235" y="2838735"/>
                    <a:ext cx="224313" cy="313372"/>
                  </a:xfrm>
                  <a:custGeom>
                    <a:avLst/>
                    <a:gdLst/>
                    <a:ahLst/>
                    <a:cxnLst/>
                    <a:rect l="l" t="t" r="r" b="b"/>
                    <a:pathLst>
                      <a:path w="224313" h="313372" extrusionOk="0">
                        <a:moveTo>
                          <a:pt x="105728" y="0"/>
                        </a:moveTo>
                        <a:lnTo>
                          <a:pt x="224314" y="260509"/>
                        </a:lnTo>
                        <a:lnTo>
                          <a:pt x="0" y="313372"/>
                        </a:lnTo>
                      </a:path>
                    </a:pathLst>
                  </a:custGeom>
                  <a:noFill/>
                  <a:ln w="9525" cap="rnd" cmpd="sng">
                    <a:solidFill>
                      <a:schemeClr val="dk1"/>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9"/>
                  <p:cNvSpPr txBox="1"/>
                  <p:nvPr/>
                </p:nvSpPr>
                <p:spPr>
                  <a:xfrm rot="663741">
                    <a:off x="7156836" y="2815560"/>
                    <a:ext cx="326772" cy="2463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00">
                        <a:solidFill>
                          <a:schemeClr val="dk1"/>
                        </a:solidFill>
                        <a:latin typeface="Alata"/>
                        <a:ea typeface="Alata"/>
                        <a:cs typeface="Alata"/>
                        <a:sym typeface="Alata"/>
                      </a:rPr>
                      <a:t>31</a:t>
                    </a:r>
                    <a:endParaRPr sz="1000">
                      <a:solidFill>
                        <a:schemeClr val="dk1"/>
                      </a:solidFill>
                      <a:latin typeface="Alata"/>
                      <a:ea typeface="Alata"/>
                      <a:cs typeface="Alata"/>
                      <a:sym typeface="Alata"/>
                    </a:endParaRPr>
                  </a:p>
                </p:txBody>
              </p:sp>
              <p:sp>
                <p:nvSpPr>
                  <p:cNvPr id="825" name="Google Shape;825;p39"/>
                  <p:cNvSpPr/>
                  <p:nvPr/>
                </p:nvSpPr>
                <p:spPr>
                  <a:xfrm>
                    <a:off x="7589276" y="3261329"/>
                    <a:ext cx="333576" cy="84451"/>
                  </a:xfrm>
                  <a:custGeom>
                    <a:avLst/>
                    <a:gdLst/>
                    <a:ahLst/>
                    <a:cxnLst/>
                    <a:rect l="l" t="t" r="r" b="b"/>
                    <a:pathLst>
                      <a:path w="333576" h="84451"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1999" y="81374"/>
                          <a:pt x="325713" y="85469"/>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9"/>
                  <p:cNvSpPr/>
                  <p:nvPr/>
                </p:nvSpPr>
                <p:spPr>
                  <a:xfrm>
                    <a:off x="7575655" y="3318670"/>
                    <a:ext cx="333576" cy="84478"/>
                  </a:xfrm>
                  <a:custGeom>
                    <a:avLst/>
                    <a:gdLst/>
                    <a:ahLst/>
                    <a:cxnLst/>
                    <a:rect l="l" t="t" r="r" b="b"/>
                    <a:pathLst>
                      <a:path w="333576" h="84478"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2094" y="81374"/>
                          <a:pt x="325713" y="85565"/>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9"/>
                  <p:cNvSpPr/>
                  <p:nvPr/>
                </p:nvSpPr>
                <p:spPr>
                  <a:xfrm>
                    <a:off x="7565178" y="3370676"/>
                    <a:ext cx="333576" cy="84448"/>
                  </a:xfrm>
                  <a:custGeom>
                    <a:avLst/>
                    <a:gdLst/>
                    <a:ahLst/>
                    <a:cxnLst/>
                    <a:rect l="l" t="t" r="r" b="b"/>
                    <a:pathLst>
                      <a:path w="333576" h="84448"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2094" y="81278"/>
                          <a:pt x="325713" y="85469"/>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8" name="Google Shape;828;p39"/>
              <p:cNvSpPr txBox="1"/>
              <p:nvPr/>
            </p:nvSpPr>
            <p:spPr>
              <a:xfrm rot="-663741" flipH="1">
                <a:off x="5894101" y="2466583"/>
                <a:ext cx="326772" cy="246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00">
                    <a:solidFill>
                      <a:schemeClr val="dk1"/>
                    </a:solidFill>
                    <a:latin typeface="Alata"/>
                    <a:ea typeface="Alata"/>
                    <a:cs typeface="Alata"/>
                    <a:sym typeface="Alata"/>
                  </a:rPr>
                  <a:t>15</a:t>
                </a:r>
                <a:endParaRPr sz="1000">
                  <a:solidFill>
                    <a:schemeClr val="dk1"/>
                  </a:solidFill>
                  <a:latin typeface="Alata"/>
                  <a:ea typeface="Alata"/>
                  <a:cs typeface="Alata"/>
                  <a:sym typeface="Alata"/>
                </a:endParaRPr>
              </a:p>
            </p:txBody>
          </p:sp>
          <p:cxnSp>
            <p:nvCxnSpPr>
              <p:cNvPr id="829" name="Google Shape;829;p39"/>
              <p:cNvCxnSpPr/>
              <p:nvPr/>
            </p:nvCxnSpPr>
            <p:spPr>
              <a:xfrm rot="10800000" flipH="1">
                <a:off x="5913775" y="2464225"/>
                <a:ext cx="236100" cy="53700"/>
              </a:xfrm>
              <a:prstGeom prst="straightConnector1">
                <a:avLst/>
              </a:prstGeom>
              <a:noFill/>
              <a:ln w="9525" cap="flat" cmpd="sng">
                <a:solidFill>
                  <a:schemeClr val="dk1"/>
                </a:solidFill>
                <a:prstDash val="solid"/>
                <a:round/>
                <a:headEnd type="none" w="med" len="med"/>
                <a:tailEnd type="none" w="med" len="med"/>
              </a:ln>
            </p:spPr>
          </p:cxnSp>
          <p:sp>
            <p:nvSpPr>
              <p:cNvPr id="830" name="Google Shape;830;p39"/>
              <p:cNvSpPr/>
              <p:nvPr/>
            </p:nvSpPr>
            <p:spPr>
              <a:xfrm flipH="1">
                <a:off x="6944658" y="2189582"/>
                <a:ext cx="326740" cy="162844"/>
              </a:xfrm>
              <a:custGeom>
                <a:avLst/>
                <a:gdLst/>
                <a:ahLst/>
                <a:cxnLst/>
                <a:rect l="l" t="t" r="r" b="b"/>
                <a:pathLst>
                  <a:path w="326740" h="162844" extrusionOk="0">
                    <a:moveTo>
                      <a:pt x="2319" y="162844"/>
                    </a:moveTo>
                    <a:lnTo>
                      <a:pt x="326740" y="137984"/>
                    </a:lnTo>
                    <a:cubicBezTo>
                      <a:pt x="326740" y="137984"/>
                      <a:pt x="306071" y="-52706"/>
                      <a:pt x="87853" y="14254"/>
                    </a:cubicBezTo>
                    <a:cubicBezTo>
                      <a:pt x="87853" y="14159"/>
                      <a:pt x="-16731" y="37019"/>
                      <a:pt x="2319" y="162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9"/>
              <p:cNvSpPr/>
              <p:nvPr/>
            </p:nvSpPr>
            <p:spPr>
              <a:xfrm flipH="1">
                <a:off x="6950850" y="2261844"/>
                <a:ext cx="316610" cy="53244"/>
              </a:xfrm>
              <a:custGeom>
                <a:avLst/>
                <a:gdLst/>
                <a:ahLst/>
                <a:cxnLst/>
                <a:rect l="l" t="t" r="r" b="b"/>
                <a:pathLst>
                  <a:path w="316610" h="53244" extrusionOk="0">
                    <a:moveTo>
                      <a:pt x="170497" y="0"/>
                    </a:moveTo>
                    <a:lnTo>
                      <a:pt x="0" y="53245"/>
                    </a:lnTo>
                    <a:lnTo>
                      <a:pt x="316611" y="34100"/>
                    </a:ln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32" name="Google Shape;832;p39"/>
              <p:cNvCxnSpPr/>
              <p:nvPr/>
            </p:nvCxnSpPr>
            <p:spPr>
              <a:xfrm>
                <a:off x="2828925" y="4604000"/>
                <a:ext cx="6381900" cy="0"/>
              </a:xfrm>
              <a:prstGeom prst="straightConnector1">
                <a:avLst/>
              </a:prstGeom>
              <a:noFill/>
              <a:ln w="28575" cap="flat" cmpd="sng">
                <a:solidFill>
                  <a:schemeClr val="dk1"/>
                </a:solidFill>
                <a:prstDash val="solid"/>
                <a:round/>
                <a:headEnd type="none" w="med" len="med"/>
                <a:tailEnd type="none" w="med" len="med"/>
              </a:ln>
            </p:spPr>
          </p:cxnSp>
          <p:sp>
            <p:nvSpPr>
              <p:cNvPr id="833" name="Google Shape;833;p39"/>
              <p:cNvSpPr/>
              <p:nvPr/>
            </p:nvSpPr>
            <p:spPr>
              <a:xfrm flipH="1">
                <a:off x="8533333" y="3903764"/>
                <a:ext cx="619791" cy="101345"/>
              </a:xfrm>
              <a:custGeom>
                <a:avLst/>
                <a:gdLst/>
                <a:ahLst/>
                <a:cxnLst/>
                <a:rect l="l" t="t" r="r" b="b"/>
                <a:pathLst>
                  <a:path w="619791" h="101345" extrusionOk="0">
                    <a:moveTo>
                      <a:pt x="569119" y="101346"/>
                    </a:moveTo>
                    <a:lnTo>
                      <a:pt x="50673" y="101346"/>
                    </a:lnTo>
                    <a:cubicBezTo>
                      <a:pt x="22669" y="101346"/>
                      <a:pt x="0" y="78676"/>
                      <a:pt x="0" y="50673"/>
                    </a:cubicBezTo>
                    <a:lnTo>
                      <a:pt x="0" y="50673"/>
                    </a:lnTo>
                    <a:cubicBezTo>
                      <a:pt x="0" y="22670"/>
                      <a:pt x="22669" y="0"/>
                      <a:pt x="50673" y="0"/>
                    </a:cubicBezTo>
                    <a:lnTo>
                      <a:pt x="569119" y="0"/>
                    </a:lnTo>
                    <a:cubicBezTo>
                      <a:pt x="597122" y="0"/>
                      <a:pt x="619792" y="22670"/>
                      <a:pt x="619792" y="50673"/>
                    </a:cubicBezTo>
                    <a:lnTo>
                      <a:pt x="619792" y="50673"/>
                    </a:lnTo>
                    <a:cubicBezTo>
                      <a:pt x="619792" y="78676"/>
                      <a:pt x="597122" y="101346"/>
                      <a:pt x="569119" y="1013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9"/>
              <p:cNvSpPr/>
              <p:nvPr/>
            </p:nvSpPr>
            <p:spPr>
              <a:xfrm flipH="1">
                <a:off x="6599662" y="1383258"/>
                <a:ext cx="144208" cy="142494"/>
              </a:xfrm>
              <a:custGeom>
                <a:avLst/>
                <a:gdLst/>
                <a:ahLst/>
                <a:cxnLst/>
                <a:rect l="l" t="t" r="r" b="b"/>
                <a:pathLst>
                  <a:path w="144208" h="142494" extrusionOk="0">
                    <a:moveTo>
                      <a:pt x="144208" y="71247"/>
                    </a:moveTo>
                    <a:cubicBezTo>
                      <a:pt x="144208" y="110596"/>
                      <a:pt x="111926" y="142494"/>
                      <a:pt x="72104" y="142494"/>
                    </a:cubicBezTo>
                    <a:cubicBezTo>
                      <a:pt x="32282" y="142494"/>
                      <a:pt x="0" y="110596"/>
                      <a:pt x="0" y="71247"/>
                    </a:cubicBezTo>
                    <a:cubicBezTo>
                      <a:pt x="0" y="31898"/>
                      <a:pt x="32282" y="0"/>
                      <a:pt x="72104" y="0"/>
                    </a:cubicBezTo>
                    <a:cubicBezTo>
                      <a:pt x="111926" y="0"/>
                      <a:pt x="144208" y="31898"/>
                      <a:pt x="144208" y="712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67442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0"/>
          <p:cNvSpPr txBox="1">
            <a:spLocks noGrp="1"/>
          </p:cNvSpPr>
          <p:nvPr>
            <p:ph type="title"/>
          </p:nvPr>
        </p:nvSpPr>
        <p:spPr>
          <a:xfrm>
            <a:off x="332882" y="1293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IN" b="1" dirty="0" smtClean="0"/>
              <a:t>Data Pre- Processing</a:t>
            </a:r>
            <a:endParaRPr b="1" dirty="0"/>
          </a:p>
        </p:txBody>
      </p:sp>
      <p:sp>
        <p:nvSpPr>
          <p:cNvPr id="840" name="Google Shape;840;p40"/>
          <p:cNvSpPr txBox="1">
            <a:spLocks noGrp="1"/>
          </p:cNvSpPr>
          <p:nvPr>
            <p:ph type="subTitle" idx="1"/>
          </p:nvPr>
        </p:nvSpPr>
        <p:spPr>
          <a:xfrm>
            <a:off x="400464" y="702025"/>
            <a:ext cx="8496577" cy="533956"/>
          </a:xfrm>
          <a:prstGeom prst="rect">
            <a:avLst/>
          </a:prstGeom>
        </p:spPr>
        <p:txBody>
          <a:bodyPr spcFirstLastPara="1" wrap="square" lIns="91425" tIns="91425" rIns="91425" bIns="91425" anchor="t" anchorCtr="0">
            <a:noAutofit/>
          </a:bodyPr>
          <a:lstStyle/>
          <a:p>
            <a:pPr marL="285750" lvl="0" indent="-285750" algn="just">
              <a:lnSpc>
                <a:spcPct val="150000"/>
              </a:lnSpc>
              <a:buFont typeface="Arial" panose="020B0604020202020204" pitchFamily="34" charset="0"/>
              <a:buChar char="•"/>
            </a:pPr>
            <a:r>
              <a:rPr lang="en-IN" u="sng" dirty="0" smtClean="0"/>
              <a:t>Dealing With Missing &amp; Duplicate Values </a:t>
            </a:r>
            <a:endParaRPr lang="en-IN" u="sng" dirty="0"/>
          </a:p>
          <a:p>
            <a:pPr marL="0" lvl="0" indent="0" algn="just">
              <a:lnSpc>
                <a:spcPct val="150000"/>
              </a:lnSpc>
            </a:pPr>
            <a:r>
              <a:rPr lang="en-IN" sz="1100" dirty="0" smtClean="0"/>
              <a:t>There were no missing or duplicate values found the data set. </a:t>
            </a:r>
            <a:endParaRPr sz="1100" dirty="0"/>
          </a:p>
        </p:txBody>
      </p:sp>
      <p:sp>
        <p:nvSpPr>
          <p:cNvPr id="5" name="Google Shape;840;p40"/>
          <p:cNvSpPr txBox="1">
            <a:spLocks noGrp="1"/>
          </p:cNvSpPr>
          <p:nvPr>
            <p:ph type="subTitle" idx="1"/>
          </p:nvPr>
        </p:nvSpPr>
        <p:spPr>
          <a:xfrm>
            <a:off x="400463" y="1347127"/>
            <a:ext cx="8496577" cy="533956"/>
          </a:xfrm>
          <a:prstGeom prst="rect">
            <a:avLst/>
          </a:prstGeom>
        </p:spPr>
        <p:txBody>
          <a:bodyPr spcFirstLastPara="1" wrap="square" lIns="91425" tIns="91425" rIns="91425" bIns="91425" anchor="t" anchorCtr="0">
            <a:noAutofit/>
          </a:bodyPr>
          <a:lstStyle/>
          <a:p>
            <a:pPr marL="285750" lvl="0" indent="-285750" algn="just">
              <a:lnSpc>
                <a:spcPct val="150000"/>
              </a:lnSpc>
              <a:buFont typeface="Arial" panose="020B0604020202020204" pitchFamily="34" charset="0"/>
              <a:buChar char="•"/>
            </a:pPr>
            <a:r>
              <a:rPr lang="en-IN" u="sng" dirty="0" smtClean="0"/>
              <a:t>Dealing With Outliers</a:t>
            </a:r>
            <a:endParaRPr lang="en-IN" u="sng" dirty="0"/>
          </a:p>
          <a:p>
            <a:pPr marL="0" lvl="0" indent="0" algn="just">
              <a:lnSpc>
                <a:spcPct val="150000"/>
              </a:lnSpc>
            </a:pPr>
            <a:r>
              <a:rPr lang="en-US" sz="1100" dirty="0" smtClean="0"/>
              <a:t>There </a:t>
            </a:r>
            <a:r>
              <a:rPr lang="en-US" sz="1100" dirty="0"/>
              <a:t>are few outliers found in the total revenue column, total cost, and total profit </a:t>
            </a:r>
            <a:r>
              <a:rPr lang="en-US" sz="1100" dirty="0" smtClean="0"/>
              <a:t>columns, and the outliers are removed by the capping method using IQR method. </a:t>
            </a:r>
            <a:endParaRPr sz="1100" dirty="0"/>
          </a:p>
        </p:txBody>
      </p:sp>
      <p:pic>
        <p:nvPicPr>
          <p:cNvPr id="2" name="Picture 1"/>
          <p:cNvPicPr>
            <a:picLocks noChangeAspect="1"/>
          </p:cNvPicPr>
          <p:nvPr/>
        </p:nvPicPr>
        <p:blipFill>
          <a:blip r:embed="rId3"/>
          <a:stretch>
            <a:fillRect/>
          </a:stretch>
        </p:blipFill>
        <p:spPr>
          <a:xfrm>
            <a:off x="453151" y="3710996"/>
            <a:ext cx="8277742" cy="11423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a:blip r:embed="rId4"/>
          <a:stretch>
            <a:fillRect/>
          </a:stretch>
        </p:blipFill>
        <p:spPr>
          <a:xfrm>
            <a:off x="400463" y="2329384"/>
            <a:ext cx="8393132" cy="1200167"/>
          </a:xfrm>
          <a:prstGeom prst="rect">
            <a:avLst/>
          </a:prstGeom>
        </p:spPr>
      </p:pic>
    </p:spTree>
    <p:extLst>
      <p:ext uri="{BB962C8B-B14F-4D97-AF65-F5344CB8AC3E}">
        <p14:creationId xmlns:p14="http://schemas.microsoft.com/office/powerpoint/2010/main" val="1745007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9"/>
          <p:cNvSpPr/>
          <p:nvPr/>
        </p:nvSpPr>
        <p:spPr>
          <a:xfrm>
            <a:off x="713225" y="1309051"/>
            <a:ext cx="978600" cy="978600"/>
          </a:xfrm>
          <a:prstGeom prst="ellipse">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ctor"/>
              <a:ea typeface="Actor"/>
              <a:cs typeface="Actor"/>
              <a:sym typeface="Actor"/>
            </a:endParaRPr>
          </a:p>
        </p:txBody>
      </p:sp>
      <p:sp>
        <p:nvSpPr>
          <p:cNvPr id="728" name="Google Shape;728;p39"/>
          <p:cNvSpPr txBox="1">
            <a:spLocks noGrp="1"/>
          </p:cNvSpPr>
          <p:nvPr>
            <p:ph type="title" idx="2"/>
          </p:nvPr>
        </p:nvSpPr>
        <p:spPr>
          <a:xfrm>
            <a:off x="713225" y="1340388"/>
            <a:ext cx="9786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accent1">
                    <a:lumMod val="40000"/>
                    <a:lumOff val="60000"/>
                  </a:schemeClr>
                </a:solidFill>
              </a:rPr>
              <a:t>04</a:t>
            </a:r>
            <a:endParaRPr dirty="0">
              <a:solidFill>
                <a:schemeClr val="accent1">
                  <a:lumMod val="40000"/>
                  <a:lumOff val="60000"/>
                </a:schemeClr>
              </a:solidFill>
            </a:endParaRPr>
          </a:p>
        </p:txBody>
      </p:sp>
      <p:sp>
        <p:nvSpPr>
          <p:cNvPr id="729" name="Google Shape;729;p39"/>
          <p:cNvSpPr txBox="1">
            <a:spLocks noGrp="1"/>
          </p:cNvSpPr>
          <p:nvPr>
            <p:ph type="title"/>
          </p:nvPr>
        </p:nvSpPr>
        <p:spPr>
          <a:xfrm>
            <a:off x="740976" y="2817504"/>
            <a:ext cx="4813062" cy="868800"/>
          </a:xfrm>
          <a:prstGeom prst="rect">
            <a:avLst/>
          </a:prstGeom>
        </p:spPr>
        <p:txBody>
          <a:bodyPr spcFirstLastPara="1" wrap="square" lIns="91425" tIns="91425" rIns="91425" bIns="91425" anchor="b" anchorCtr="0">
            <a:noAutofit/>
          </a:bodyPr>
          <a:lstStyle/>
          <a:p>
            <a:pPr lvl="0"/>
            <a:r>
              <a:rPr lang="en-IN" dirty="0"/>
              <a:t>Data Analysis- Insights (EDA)</a:t>
            </a:r>
          </a:p>
        </p:txBody>
      </p:sp>
      <p:sp>
        <p:nvSpPr>
          <p:cNvPr id="730" name="Google Shape;730;p39"/>
          <p:cNvSpPr txBox="1">
            <a:spLocks noGrp="1"/>
          </p:cNvSpPr>
          <p:nvPr>
            <p:ph type="subTitle" idx="1"/>
          </p:nvPr>
        </p:nvSpPr>
        <p:spPr>
          <a:xfrm>
            <a:off x="727486" y="3637055"/>
            <a:ext cx="4163343" cy="667500"/>
          </a:xfrm>
          <a:prstGeom prst="rect">
            <a:avLst/>
          </a:prstGeom>
        </p:spPr>
        <p:txBody>
          <a:bodyPr spcFirstLastPara="1" wrap="square" lIns="91425" tIns="91425" rIns="91425" bIns="91425" anchor="t" anchorCtr="0">
            <a:noAutofit/>
          </a:bodyPr>
          <a:lstStyle/>
          <a:p>
            <a:pPr marL="0" lvl="0" indent="0"/>
            <a:r>
              <a:rPr lang="en-US" dirty="0"/>
              <a:t>Performing data analysis and getting insights regarding the situation. </a:t>
            </a:r>
          </a:p>
        </p:txBody>
      </p:sp>
      <p:grpSp>
        <p:nvGrpSpPr>
          <p:cNvPr id="731" name="Google Shape;731;p39"/>
          <p:cNvGrpSpPr/>
          <p:nvPr/>
        </p:nvGrpSpPr>
        <p:grpSpPr>
          <a:xfrm>
            <a:off x="2828925" y="528572"/>
            <a:ext cx="6402304" cy="4091948"/>
            <a:chOff x="2828925" y="528572"/>
            <a:chExt cx="6402304" cy="4091948"/>
          </a:xfrm>
        </p:grpSpPr>
        <p:grpSp>
          <p:nvGrpSpPr>
            <p:cNvPr id="732" name="Google Shape;732;p39"/>
            <p:cNvGrpSpPr/>
            <p:nvPr/>
          </p:nvGrpSpPr>
          <p:grpSpPr>
            <a:xfrm>
              <a:off x="4492471" y="1133175"/>
              <a:ext cx="1014397" cy="1299244"/>
              <a:chOff x="4492471" y="1133175"/>
              <a:chExt cx="1014397" cy="1299244"/>
            </a:xfrm>
          </p:grpSpPr>
          <p:sp>
            <p:nvSpPr>
              <p:cNvPr id="733" name="Google Shape;733;p39"/>
              <p:cNvSpPr/>
              <p:nvPr/>
            </p:nvSpPr>
            <p:spPr>
              <a:xfrm>
                <a:off x="4876568" y="1133175"/>
                <a:ext cx="630300" cy="630300"/>
              </a:xfrm>
              <a:prstGeom prst="ellipse">
                <a:avLst/>
              </a:prstGeom>
              <a:solidFill>
                <a:schemeClr val="dk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sp>
            <p:nvSpPr>
              <p:cNvPr id="734" name="Google Shape;734;p39"/>
              <p:cNvSpPr/>
              <p:nvPr/>
            </p:nvSpPr>
            <p:spPr>
              <a:xfrm>
                <a:off x="4492471" y="2001919"/>
                <a:ext cx="430500" cy="430500"/>
              </a:xfrm>
              <a:prstGeom prst="ellipse">
                <a:avLst/>
              </a:prstGeom>
              <a:solidFill>
                <a:schemeClr val="accent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dk2"/>
                    </a:solidFill>
                    <a:latin typeface="Alata"/>
                    <a:ea typeface="Alata"/>
                    <a:cs typeface="Alata"/>
                    <a:sym typeface="Alata"/>
                  </a:rPr>
                  <a:t>+</a:t>
                </a:r>
                <a:endParaRPr sz="2000">
                  <a:solidFill>
                    <a:schemeClr val="dk2"/>
                  </a:solidFill>
                  <a:latin typeface="Alata"/>
                  <a:ea typeface="Alata"/>
                  <a:cs typeface="Alata"/>
                  <a:sym typeface="Alata"/>
                </a:endParaRPr>
              </a:p>
            </p:txBody>
          </p:sp>
        </p:grpSp>
        <p:grpSp>
          <p:nvGrpSpPr>
            <p:cNvPr id="736" name="Google Shape;736;p39"/>
            <p:cNvGrpSpPr/>
            <p:nvPr/>
          </p:nvGrpSpPr>
          <p:grpSpPr>
            <a:xfrm>
              <a:off x="5127209" y="528572"/>
              <a:ext cx="406613" cy="377833"/>
              <a:chOff x="1100897" y="554022"/>
              <a:chExt cx="406613" cy="377833"/>
            </a:xfrm>
          </p:grpSpPr>
          <p:sp>
            <p:nvSpPr>
              <p:cNvPr id="737" name="Google Shape;737;p39"/>
              <p:cNvSpPr/>
              <p:nvPr/>
            </p:nvSpPr>
            <p:spPr>
              <a:xfrm flipH="1">
                <a:off x="1100897" y="813853"/>
                <a:ext cx="118003" cy="118002"/>
              </a:xfrm>
              <a:custGeom>
                <a:avLst/>
                <a:gdLst/>
                <a:ahLst/>
                <a:cxnLst/>
                <a:rect l="l" t="t" r="r" b="b"/>
                <a:pathLst>
                  <a:path w="135636" h="135635" extrusionOk="0">
                    <a:moveTo>
                      <a:pt x="67818" y="0"/>
                    </a:moveTo>
                    <a:lnTo>
                      <a:pt x="91726" y="43910"/>
                    </a:lnTo>
                    <a:lnTo>
                      <a:pt x="135636" y="67818"/>
                    </a:lnTo>
                    <a:lnTo>
                      <a:pt x="91726" y="91821"/>
                    </a:lnTo>
                    <a:lnTo>
                      <a:pt x="67818" y="135636"/>
                    </a:lnTo>
                    <a:lnTo>
                      <a:pt x="43815" y="91821"/>
                    </a:lnTo>
                    <a:lnTo>
                      <a:pt x="0" y="67818"/>
                    </a:lnTo>
                    <a:lnTo>
                      <a:pt x="43815" y="439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9"/>
              <p:cNvSpPr/>
              <p:nvPr/>
            </p:nvSpPr>
            <p:spPr>
              <a:xfrm flipH="1">
                <a:off x="1268373" y="554022"/>
                <a:ext cx="181148" cy="181148"/>
              </a:xfrm>
              <a:custGeom>
                <a:avLst/>
                <a:gdLst/>
                <a:ahLst/>
                <a:cxnLst/>
                <a:rect l="l" t="t" r="r" b="b"/>
                <a:pathLst>
                  <a:path w="208216" h="208216" extrusionOk="0">
                    <a:moveTo>
                      <a:pt x="104108" y="0"/>
                    </a:moveTo>
                    <a:lnTo>
                      <a:pt x="140970" y="67246"/>
                    </a:lnTo>
                    <a:lnTo>
                      <a:pt x="208217" y="104108"/>
                    </a:lnTo>
                    <a:lnTo>
                      <a:pt x="140970" y="140875"/>
                    </a:lnTo>
                    <a:lnTo>
                      <a:pt x="104108" y="208217"/>
                    </a:lnTo>
                    <a:lnTo>
                      <a:pt x="67342" y="140875"/>
                    </a:lnTo>
                    <a:lnTo>
                      <a:pt x="0" y="104108"/>
                    </a:lnTo>
                    <a:lnTo>
                      <a:pt x="67342" y="6724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9"/>
              <p:cNvSpPr/>
              <p:nvPr/>
            </p:nvSpPr>
            <p:spPr>
              <a:xfrm flipH="1">
                <a:off x="1457956" y="822742"/>
                <a:ext cx="49554" cy="49554"/>
              </a:xfrm>
              <a:custGeom>
                <a:avLst/>
                <a:gdLst/>
                <a:ahLst/>
                <a:cxnLst/>
                <a:rect l="l" t="t" r="r" b="b"/>
                <a:pathLst>
                  <a:path w="56959" h="56959" extrusionOk="0">
                    <a:moveTo>
                      <a:pt x="56960" y="28480"/>
                    </a:moveTo>
                    <a:cubicBezTo>
                      <a:pt x="56960" y="44209"/>
                      <a:pt x="44209" y="56959"/>
                      <a:pt x="28480" y="56959"/>
                    </a:cubicBezTo>
                    <a:cubicBezTo>
                      <a:pt x="12751" y="56959"/>
                      <a:pt x="0" y="44209"/>
                      <a:pt x="0" y="28480"/>
                    </a:cubicBezTo>
                    <a:cubicBezTo>
                      <a:pt x="0" y="12751"/>
                      <a:pt x="12751" y="0"/>
                      <a:pt x="28480" y="0"/>
                    </a:cubicBezTo>
                    <a:cubicBezTo>
                      <a:pt x="44209" y="0"/>
                      <a:pt x="56960" y="12751"/>
                      <a:pt x="56960" y="28480"/>
                    </a:cubicBezTo>
                    <a:close/>
                  </a:path>
                </a:pathLst>
              </a:custGeom>
              <a:noFill/>
              <a:ln w="13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0" name="Google Shape;740;p39"/>
            <p:cNvGrpSpPr/>
            <p:nvPr/>
          </p:nvGrpSpPr>
          <p:grpSpPr>
            <a:xfrm>
              <a:off x="2828925" y="1058796"/>
              <a:ext cx="6402304" cy="3561724"/>
              <a:chOff x="2828925" y="1058796"/>
              <a:chExt cx="6402304" cy="3561724"/>
            </a:xfrm>
          </p:grpSpPr>
          <p:sp>
            <p:nvSpPr>
              <p:cNvPr id="741" name="Google Shape;741;p39"/>
              <p:cNvSpPr/>
              <p:nvPr/>
            </p:nvSpPr>
            <p:spPr>
              <a:xfrm flipH="1">
                <a:off x="5333190" y="1060921"/>
                <a:ext cx="3671966" cy="3535310"/>
              </a:xfrm>
              <a:custGeom>
                <a:avLst/>
                <a:gdLst/>
                <a:ahLst/>
                <a:cxnLst/>
                <a:rect l="l" t="t" r="r" b="b"/>
                <a:pathLst>
                  <a:path w="3671966" h="3535310" extrusionOk="0">
                    <a:moveTo>
                      <a:pt x="3668890" y="3535310"/>
                    </a:moveTo>
                    <a:cubicBezTo>
                      <a:pt x="3694798" y="3179647"/>
                      <a:pt x="3556019" y="2815982"/>
                      <a:pt x="3292938" y="2554045"/>
                    </a:cubicBezTo>
                    <a:cubicBezTo>
                      <a:pt x="2923463" y="2186189"/>
                      <a:pt x="2328341" y="2011310"/>
                      <a:pt x="2083073" y="1564207"/>
                    </a:cubicBezTo>
                    <a:cubicBezTo>
                      <a:pt x="1949818" y="1321319"/>
                      <a:pt x="1945246" y="1037379"/>
                      <a:pt x="1861902" y="776299"/>
                    </a:cubicBezTo>
                    <a:cubicBezTo>
                      <a:pt x="1772081" y="495025"/>
                      <a:pt x="1578914" y="232897"/>
                      <a:pt x="1297546" y="94975"/>
                    </a:cubicBezTo>
                    <a:cubicBezTo>
                      <a:pt x="1016177" y="-42947"/>
                      <a:pt x="643559" y="-35898"/>
                      <a:pt x="397624" y="150697"/>
                    </a:cubicBezTo>
                    <a:cubicBezTo>
                      <a:pt x="75488" y="395013"/>
                      <a:pt x="56915" y="852403"/>
                      <a:pt x="191026" y="1215973"/>
                    </a:cubicBezTo>
                    <a:cubicBezTo>
                      <a:pt x="257797" y="1396948"/>
                      <a:pt x="354761" y="1568112"/>
                      <a:pt x="410006" y="1752325"/>
                    </a:cubicBezTo>
                    <a:cubicBezTo>
                      <a:pt x="508209" y="2079509"/>
                      <a:pt x="465918" y="2440507"/>
                      <a:pt x="294278" y="2741021"/>
                    </a:cubicBezTo>
                    <a:cubicBezTo>
                      <a:pt x="214744" y="2880181"/>
                      <a:pt x="108730" y="3006863"/>
                      <a:pt x="46627" y="3153263"/>
                    </a:cubicBezTo>
                    <a:cubicBezTo>
                      <a:pt x="-4903" y="3274801"/>
                      <a:pt x="-20714" y="3418820"/>
                      <a:pt x="35293" y="3535215"/>
                    </a:cubicBezTo>
                    <a:lnTo>
                      <a:pt x="3668890" y="353521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9"/>
              <p:cNvSpPr/>
              <p:nvPr/>
            </p:nvSpPr>
            <p:spPr>
              <a:xfrm rot="1847520" flipH="1">
                <a:off x="6428346" y="1139758"/>
                <a:ext cx="533626" cy="789187"/>
              </a:xfrm>
              <a:custGeom>
                <a:avLst/>
                <a:gdLst/>
                <a:ahLst/>
                <a:cxnLst/>
                <a:rect l="l" t="t" r="r" b="b"/>
                <a:pathLst>
                  <a:path w="533025" h="788298" extrusionOk="0">
                    <a:moveTo>
                      <a:pt x="533026" y="394149"/>
                    </a:moveTo>
                    <a:cubicBezTo>
                      <a:pt x="533026" y="611832"/>
                      <a:pt x="413704" y="788299"/>
                      <a:pt x="266513" y="788299"/>
                    </a:cubicBezTo>
                    <a:cubicBezTo>
                      <a:pt x="119322" y="788299"/>
                      <a:pt x="0" y="611832"/>
                      <a:pt x="0" y="394149"/>
                    </a:cubicBezTo>
                    <a:cubicBezTo>
                      <a:pt x="0" y="176467"/>
                      <a:pt x="119322" y="0"/>
                      <a:pt x="266513" y="0"/>
                    </a:cubicBezTo>
                    <a:cubicBezTo>
                      <a:pt x="413704" y="0"/>
                      <a:pt x="533026" y="176467"/>
                      <a:pt x="533026" y="39414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9"/>
              <p:cNvSpPr/>
              <p:nvPr/>
            </p:nvSpPr>
            <p:spPr>
              <a:xfrm flipH="1">
                <a:off x="5931579" y="1756733"/>
                <a:ext cx="3299650" cy="2187035"/>
              </a:xfrm>
              <a:custGeom>
                <a:avLst/>
                <a:gdLst/>
                <a:ahLst/>
                <a:cxnLst/>
                <a:rect l="l" t="t" r="r" b="b"/>
                <a:pathLst>
                  <a:path w="3299650" h="2187035" extrusionOk="0">
                    <a:moveTo>
                      <a:pt x="0" y="0"/>
                    </a:moveTo>
                    <a:lnTo>
                      <a:pt x="3299651" y="0"/>
                    </a:lnTo>
                    <a:lnTo>
                      <a:pt x="3299651" y="2187035"/>
                    </a:lnTo>
                    <a:lnTo>
                      <a:pt x="0" y="21870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9"/>
              <p:cNvSpPr/>
              <p:nvPr/>
            </p:nvSpPr>
            <p:spPr>
              <a:xfrm flipH="1">
                <a:off x="5931483" y="1756829"/>
                <a:ext cx="2990945" cy="2186939"/>
              </a:xfrm>
              <a:custGeom>
                <a:avLst/>
                <a:gdLst/>
                <a:ahLst/>
                <a:cxnLst/>
                <a:rect l="l" t="t" r="r" b="b"/>
                <a:pathLst>
                  <a:path w="2990945" h="2186939" extrusionOk="0">
                    <a:moveTo>
                      <a:pt x="2588038" y="22479"/>
                    </a:moveTo>
                    <a:cubicBezTo>
                      <a:pt x="2477548" y="175641"/>
                      <a:pt x="2390585" y="376238"/>
                      <a:pt x="2311622" y="578168"/>
                    </a:cubicBezTo>
                    <a:cubicBezTo>
                      <a:pt x="2200561" y="862108"/>
                      <a:pt x="2100644" y="1190053"/>
                      <a:pt x="1925003" y="1369219"/>
                    </a:cubicBezTo>
                    <a:cubicBezTo>
                      <a:pt x="1692497" y="1606296"/>
                      <a:pt x="1407605" y="1553147"/>
                      <a:pt x="1153192" y="1487329"/>
                    </a:cubicBezTo>
                    <a:cubicBezTo>
                      <a:pt x="999172" y="1447514"/>
                      <a:pt x="844010" y="1402937"/>
                      <a:pt x="687705" y="1416653"/>
                    </a:cubicBezTo>
                    <a:cubicBezTo>
                      <a:pt x="556927" y="1428178"/>
                      <a:pt x="425291" y="1483424"/>
                      <a:pt x="309372" y="1591532"/>
                    </a:cubicBezTo>
                    <a:cubicBezTo>
                      <a:pt x="165163" y="1725930"/>
                      <a:pt x="64294" y="1938052"/>
                      <a:pt x="0" y="2186940"/>
                    </a:cubicBezTo>
                    <a:lnTo>
                      <a:pt x="2990945" y="2186940"/>
                    </a:lnTo>
                    <a:lnTo>
                      <a:pt x="2990945" y="0"/>
                    </a:lnTo>
                    <a:lnTo>
                      <a:pt x="2604992" y="0"/>
                    </a:lnTo>
                    <a:cubicBezTo>
                      <a:pt x="2599277" y="7239"/>
                      <a:pt x="2593562" y="14764"/>
                      <a:pt x="2588038" y="22479"/>
                    </a:cubicBezTo>
                    <a:close/>
                  </a:path>
                </a:pathLst>
              </a:custGeom>
              <a:solidFill>
                <a:srgbClr val="211D1D">
                  <a:alpha val="575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9"/>
              <p:cNvSpPr/>
              <p:nvPr/>
            </p:nvSpPr>
            <p:spPr>
              <a:xfrm flipH="1">
                <a:off x="6287909" y="1734445"/>
                <a:ext cx="2497550" cy="387553"/>
              </a:xfrm>
              <a:custGeom>
                <a:avLst/>
                <a:gdLst/>
                <a:ahLst/>
                <a:cxnLst/>
                <a:rect l="l" t="t" r="r" b="b"/>
                <a:pathLst>
                  <a:path w="2497550" h="387553" extrusionOk="0">
                    <a:moveTo>
                      <a:pt x="0" y="0"/>
                    </a:moveTo>
                    <a:cubicBezTo>
                      <a:pt x="50483" y="173736"/>
                      <a:pt x="239649" y="277844"/>
                      <a:pt x="421957" y="293370"/>
                    </a:cubicBezTo>
                    <a:cubicBezTo>
                      <a:pt x="604171" y="308896"/>
                      <a:pt x="784193" y="255746"/>
                      <a:pt x="962025" y="213455"/>
                    </a:cubicBezTo>
                    <a:cubicBezTo>
                      <a:pt x="1139857" y="171260"/>
                      <a:pt x="1329785" y="140018"/>
                      <a:pt x="1503140" y="197834"/>
                    </a:cubicBezTo>
                    <a:cubicBezTo>
                      <a:pt x="1631251" y="240506"/>
                      <a:pt x="1740503" y="328994"/>
                      <a:pt x="1870043" y="367284"/>
                    </a:cubicBezTo>
                    <a:cubicBezTo>
                      <a:pt x="1998345" y="405194"/>
                      <a:pt x="2142077" y="389382"/>
                      <a:pt x="2258759" y="324422"/>
                    </a:cubicBezTo>
                    <a:cubicBezTo>
                      <a:pt x="2375535" y="259461"/>
                      <a:pt x="2463737" y="146399"/>
                      <a:pt x="2497550" y="18288"/>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9"/>
              <p:cNvSpPr/>
              <p:nvPr/>
            </p:nvSpPr>
            <p:spPr>
              <a:xfrm flipH="1">
                <a:off x="5938533" y="3565143"/>
                <a:ext cx="906779" cy="329292"/>
              </a:xfrm>
              <a:custGeom>
                <a:avLst/>
                <a:gdLst/>
                <a:ahLst/>
                <a:cxnLst/>
                <a:rect l="l" t="t" r="r" b="b"/>
                <a:pathLst>
                  <a:path w="906779" h="329292" extrusionOk="0">
                    <a:moveTo>
                      <a:pt x="906780" y="3245"/>
                    </a:moveTo>
                    <a:cubicBezTo>
                      <a:pt x="847249" y="-10471"/>
                      <a:pt x="785241" y="21057"/>
                      <a:pt x="742855" y="64586"/>
                    </a:cubicBezTo>
                    <a:cubicBezTo>
                      <a:pt x="700468" y="108116"/>
                      <a:pt x="672370" y="162980"/>
                      <a:pt x="637508" y="212605"/>
                    </a:cubicBezTo>
                    <a:cubicBezTo>
                      <a:pt x="602647" y="262230"/>
                      <a:pt x="557308" y="309284"/>
                      <a:pt x="498062" y="324143"/>
                    </a:cubicBezTo>
                    <a:cubicBezTo>
                      <a:pt x="412147" y="345764"/>
                      <a:pt x="326612" y="295091"/>
                      <a:pt x="250222" y="250514"/>
                    </a:cubicBezTo>
                    <a:cubicBezTo>
                      <a:pt x="173831" y="205937"/>
                      <a:pt x="79248" y="164789"/>
                      <a:pt x="0" y="204032"/>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9"/>
              <p:cNvSpPr/>
              <p:nvPr/>
            </p:nvSpPr>
            <p:spPr>
              <a:xfrm flipH="1">
                <a:off x="8011172" y="3760354"/>
                <a:ext cx="341471" cy="136646"/>
              </a:xfrm>
              <a:custGeom>
                <a:avLst/>
                <a:gdLst/>
                <a:ahLst/>
                <a:cxnLst/>
                <a:rect l="l" t="t" r="r" b="b"/>
                <a:pathLst>
                  <a:path w="341471" h="136646" extrusionOk="0">
                    <a:moveTo>
                      <a:pt x="341471" y="7487"/>
                    </a:moveTo>
                    <a:cubicBezTo>
                      <a:pt x="215456" y="-20707"/>
                      <a:pt x="74771" y="32538"/>
                      <a:pt x="0" y="136646"/>
                    </a:cubicBezTo>
                  </a:path>
                </a:pathLst>
              </a:custGeom>
              <a:noFill/>
              <a:ln w="15350" cap="rnd" cmpd="sng">
                <a:solidFill>
                  <a:srgbClr val="68B7C7"/>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9"/>
              <p:cNvSpPr/>
              <p:nvPr/>
            </p:nvSpPr>
            <p:spPr>
              <a:xfrm flipH="1">
                <a:off x="8514283" y="2376620"/>
                <a:ext cx="167449" cy="165449"/>
              </a:xfrm>
              <a:custGeom>
                <a:avLst/>
                <a:gdLst/>
                <a:ahLst/>
                <a:cxnLst/>
                <a:rect l="l" t="t" r="r" b="b"/>
                <a:pathLst>
                  <a:path w="167449" h="165449" extrusionOk="0">
                    <a:moveTo>
                      <a:pt x="83725" y="0"/>
                    </a:moveTo>
                    <a:lnTo>
                      <a:pt x="113348" y="53435"/>
                    </a:lnTo>
                    <a:lnTo>
                      <a:pt x="167450" y="82677"/>
                    </a:lnTo>
                    <a:lnTo>
                      <a:pt x="113348" y="111919"/>
                    </a:lnTo>
                    <a:lnTo>
                      <a:pt x="83725" y="165449"/>
                    </a:lnTo>
                    <a:lnTo>
                      <a:pt x="54197" y="111919"/>
                    </a:lnTo>
                    <a:lnTo>
                      <a:pt x="0" y="82677"/>
                    </a:lnTo>
                    <a:lnTo>
                      <a:pt x="54197" y="534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9"/>
              <p:cNvSpPr/>
              <p:nvPr/>
            </p:nvSpPr>
            <p:spPr>
              <a:xfrm flipH="1">
                <a:off x="8484088" y="2653988"/>
                <a:ext cx="98488" cy="97345"/>
              </a:xfrm>
              <a:custGeom>
                <a:avLst/>
                <a:gdLst/>
                <a:ahLst/>
                <a:cxnLst/>
                <a:rect l="l" t="t" r="r" b="b"/>
                <a:pathLst>
                  <a:path w="98488" h="97345" extrusionOk="0">
                    <a:moveTo>
                      <a:pt x="49244" y="0"/>
                    </a:moveTo>
                    <a:lnTo>
                      <a:pt x="66675" y="31528"/>
                    </a:lnTo>
                    <a:lnTo>
                      <a:pt x="98488" y="48673"/>
                    </a:lnTo>
                    <a:lnTo>
                      <a:pt x="66675" y="65913"/>
                    </a:lnTo>
                    <a:lnTo>
                      <a:pt x="49244" y="97346"/>
                    </a:lnTo>
                    <a:lnTo>
                      <a:pt x="31813" y="65913"/>
                    </a:lnTo>
                    <a:lnTo>
                      <a:pt x="0" y="48673"/>
                    </a:lnTo>
                    <a:lnTo>
                      <a:pt x="31813" y="315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9"/>
              <p:cNvSpPr/>
              <p:nvPr/>
            </p:nvSpPr>
            <p:spPr>
              <a:xfrm flipH="1">
                <a:off x="7049343" y="2231395"/>
                <a:ext cx="1109096" cy="766234"/>
              </a:xfrm>
              <a:custGeom>
                <a:avLst/>
                <a:gdLst/>
                <a:ahLst/>
                <a:cxnLst/>
                <a:rect l="l" t="t" r="r" b="b"/>
                <a:pathLst>
                  <a:path w="1109096" h="766234" extrusionOk="0">
                    <a:moveTo>
                      <a:pt x="995754" y="4351"/>
                    </a:moveTo>
                    <a:cubicBezTo>
                      <a:pt x="953558" y="3208"/>
                      <a:pt x="917935" y="39308"/>
                      <a:pt x="905648" y="79122"/>
                    </a:cubicBezTo>
                    <a:cubicBezTo>
                      <a:pt x="893361" y="118937"/>
                      <a:pt x="899075" y="161799"/>
                      <a:pt x="904981" y="203042"/>
                    </a:cubicBezTo>
                    <a:cubicBezTo>
                      <a:pt x="874120" y="159227"/>
                      <a:pt x="807636" y="144750"/>
                      <a:pt x="760963" y="171705"/>
                    </a:cubicBezTo>
                    <a:cubicBezTo>
                      <a:pt x="714386" y="198661"/>
                      <a:pt x="694478" y="263050"/>
                      <a:pt x="718100" y="311056"/>
                    </a:cubicBezTo>
                    <a:cubicBezTo>
                      <a:pt x="679429" y="290006"/>
                      <a:pt x="638948" y="270480"/>
                      <a:pt x="595228" y="264384"/>
                    </a:cubicBezTo>
                    <a:cubicBezTo>
                      <a:pt x="551508" y="258288"/>
                      <a:pt x="503693" y="267431"/>
                      <a:pt x="471879" y="297721"/>
                    </a:cubicBezTo>
                    <a:cubicBezTo>
                      <a:pt x="440066" y="327915"/>
                      <a:pt x="429969" y="381446"/>
                      <a:pt x="456353" y="416402"/>
                    </a:cubicBezTo>
                    <a:cubicBezTo>
                      <a:pt x="372819" y="343631"/>
                      <a:pt x="252328" y="339155"/>
                      <a:pt x="145457" y="370206"/>
                    </a:cubicBezTo>
                    <a:cubicBezTo>
                      <a:pt x="120407" y="377445"/>
                      <a:pt x="96023" y="387827"/>
                      <a:pt x="75068" y="403258"/>
                    </a:cubicBezTo>
                    <a:cubicBezTo>
                      <a:pt x="56399" y="417069"/>
                      <a:pt x="40873" y="434691"/>
                      <a:pt x="28681" y="454312"/>
                    </a:cubicBezTo>
                    <a:cubicBezTo>
                      <a:pt x="-24373" y="539942"/>
                      <a:pt x="-1609" y="663481"/>
                      <a:pt x="78687" y="725108"/>
                    </a:cubicBezTo>
                    <a:cubicBezTo>
                      <a:pt x="158888" y="786734"/>
                      <a:pt x="285665" y="778067"/>
                      <a:pt x="356532" y="706058"/>
                    </a:cubicBezTo>
                    <a:cubicBezTo>
                      <a:pt x="354245" y="717202"/>
                      <a:pt x="359865" y="723679"/>
                      <a:pt x="369200" y="730346"/>
                    </a:cubicBezTo>
                    <a:cubicBezTo>
                      <a:pt x="378534" y="737014"/>
                      <a:pt x="390250" y="739395"/>
                      <a:pt x="401775" y="739967"/>
                    </a:cubicBezTo>
                    <a:cubicBezTo>
                      <a:pt x="451972" y="742539"/>
                      <a:pt x="502169" y="710439"/>
                      <a:pt x="520266" y="664052"/>
                    </a:cubicBezTo>
                    <a:cubicBezTo>
                      <a:pt x="537030" y="701295"/>
                      <a:pt x="569796" y="722822"/>
                      <a:pt x="611135" y="723012"/>
                    </a:cubicBezTo>
                    <a:cubicBezTo>
                      <a:pt x="652378" y="723203"/>
                      <a:pt x="692669" y="697771"/>
                      <a:pt x="709814" y="660623"/>
                    </a:cubicBezTo>
                    <a:cubicBezTo>
                      <a:pt x="719148" y="709106"/>
                      <a:pt x="768011" y="743491"/>
                      <a:pt x="817827" y="748444"/>
                    </a:cubicBezTo>
                    <a:cubicBezTo>
                      <a:pt x="867548" y="753302"/>
                      <a:pt x="916887" y="733871"/>
                      <a:pt x="958797" y="707010"/>
                    </a:cubicBezTo>
                    <a:cubicBezTo>
                      <a:pt x="1004136" y="678054"/>
                      <a:pt x="1046618" y="632620"/>
                      <a:pt x="1043475" y="579375"/>
                    </a:cubicBezTo>
                    <a:cubicBezTo>
                      <a:pt x="1041474" y="545371"/>
                      <a:pt x="1021091" y="515367"/>
                      <a:pt x="999660" y="488697"/>
                    </a:cubicBezTo>
                    <a:cubicBezTo>
                      <a:pt x="1049856" y="463932"/>
                      <a:pt x="1087194" y="417831"/>
                      <a:pt x="1100339" y="363920"/>
                    </a:cubicBezTo>
                    <a:cubicBezTo>
                      <a:pt x="1113483" y="310008"/>
                      <a:pt x="1109673" y="253620"/>
                      <a:pt x="1102911" y="198566"/>
                    </a:cubicBezTo>
                    <a:cubicBezTo>
                      <a:pt x="1098720" y="164180"/>
                      <a:pt x="1093386" y="129986"/>
                      <a:pt x="1087004" y="95981"/>
                    </a:cubicBezTo>
                    <a:cubicBezTo>
                      <a:pt x="1082622" y="72741"/>
                      <a:pt x="1077193" y="48452"/>
                      <a:pt x="1061667" y="30450"/>
                    </a:cubicBezTo>
                    <a:cubicBezTo>
                      <a:pt x="1046142" y="12447"/>
                      <a:pt x="1015185" y="-9460"/>
                      <a:pt x="995754" y="4351"/>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9"/>
              <p:cNvSpPr/>
              <p:nvPr/>
            </p:nvSpPr>
            <p:spPr>
              <a:xfrm flipH="1">
                <a:off x="6045201" y="2216821"/>
                <a:ext cx="1109097" cy="766234"/>
              </a:xfrm>
              <a:custGeom>
                <a:avLst/>
                <a:gdLst/>
                <a:ahLst/>
                <a:cxnLst/>
                <a:rect l="l" t="t" r="r" b="b"/>
                <a:pathLst>
                  <a:path w="1109097" h="766234" extrusionOk="0">
                    <a:moveTo>
                      <a:pt x="113343" y="4351"/>
                    </a:moveTo>
                    <a:cubicBezTo>
                      <a:pt x="155538" y="3208"/>
                      <a:pt x="191162" y="39308"/>
                      <a:pt x="203449" y="79122"/>
                    </a:cubicBezTo>
                    <a:cubicBezTo>
                      <a:pt x="215737" y="118937"/>
                      <a:pt x="210022" y="161799"/>
                      <a:pt x="204116" y="203042"/>
                    </a:cubicBezTo>
                    <a:cubicBezTo>
                      <a:pt x="234977" y="159227"/>
                      <a:pt x="301462" y="144750"/>
                      <a:pt x="348134" y="171705"/>
                    </a:cubicBezTo>
                    <a:cubicBezTo>
                      <a:pt x="394711" y="198661"/>
                      <a:pt x="414619" y="263050"/>
                      <a:pt x="390997" y="311056"/>
                    </a:cubicBezTo>
                    <a:cubicBezTo>
                      <a:pt x="429668" y="290006"/>
                      <a:pt x="470149" y="270480"/>
                      <a:pt x="513869" y="264384"/>
                    </a:cubicBezTo>
                    <a:cubicBezTo>
                      <a:pt x="557589" y="258288"/>
                      <a:pt x="605404" y="267527"/>
                      <a:pt x="637218" y="297721"/>
                    </a:cubicBezTo>
                    <a:cubicBezTo>
                      <a:pt x="669031" y="327915"/>
                      <a:pt x="679128" y="381446"/>
                      <a:pt x="652744" y="416402"/>
                    </a:cubicBezTo>
                    <a:cubicBezTo>
                      <a:pt x="736278" y="343631"/>
                      <a:pt x="856769" y="339155"/>
                      <a:pt x="963639" y="370206"/>
                    </a:cubicBezTo>
                    <a:cubicBezTo>
                      <a:pt x="988690" y="377445"/>
                      <a:pt x="1013074" y="387827"/>
                      <a:pt x="1034029" y="403258"/>
                    </a:cubicBezTo>
                    <a:cubicBezTo>
                      <a:pt x="1052698" y="417069"/>
                      <a:pt x="1068224" y="434690"/>
                      <a:pt x="1080416" y="454312"/>
                    </a:cubicBezTo>
                    <a:cubicBezTo>
                      <a:pt x="1133470" y="539942"/>
                      <a:pt x="1110706" y="663481"/>
                      <a:pt x="1030410" y="725108"/>
                    </a:cubicBezTo>
                    <a:cubicBezTo>
                      <a:pt x="950209" y="786734"/>
                      <a:pt x="823431" y="778067"/>
                      <a:pt x="752565" y="706058"/>
                    </a:cubicBezTo>
                    <a:cubicBezTo>
                      <a:pt x="754852" y="717202"/>
                      <a:pt x="749232" y="723679"/>
                      <a:pt x="739897" y="730346"/>
                    </a:cubicBezTo>
                    <a:cubicBezTo>
                      <a:pt x="730563" y="737014"/>
                      <a:pt x="718847" y="739395"/>
                      <a:pt x="707322" y="739967"/>
                    </a:cubicBezTo>
                    <a:cubicBezTo>
                      <a:pt x="657125" y="742538"/>
                      <a:pt x="606928" y="710439"/>
                      <a:pt x="588831" y="664052"/>
                    </a:cubicBezTo>
                    <a:cubicBezTo>
                      <a:pt x="572067" y="701295"/>
                      <a:pt x="539301" y="722822"/>
                      <a:pt x="497962" y="723012"/>
                    </a:cubicBezTo>
                    <a:cubicBezTo>
                      <a:pt x="456719" y="723203"/>
                      <a:pt x="416428" y="697771"/>
                      <a:pt x="399283" y="660623"/>
                    </a:cubicBezTo>
                    <a:cubicBezTo>
                      <a:pt x="389949" y="709106"/>
                      <a:pt x="341086" y="743491"/>
                      <a:pt x="291270" y="748444"/>
                    </a:cubicBezTo>
                    <a:cubicBezTo>
                      <a:pt x="241549" y="753302"/>
                      <a:pt x="192210" y="733871"/>
                      <a:pt x="150300" y="707010"/>
                    </a:cubicBezTo>
                    <a:cubicBezTo>
                      <a:pt x="104961" y="678054"/>
                      <a:pt x="62479" y="632620"/>
                      <a:pt x="65622" y="579375"/>
                    </a:cubicBezTo>
                    <a:cubicBezTo>
                      <a:pt x="67623" y="545371"/>
                      <a:pt x="88006" y="515367"/>
                      <a:pt x="109438" y="488697"/>
                    </a:cubicBezTo>
                    <a:cubicBezTo>
                      <a:pt x="59241" y="463932"/>
                      <a:pt x="21903" y="417831"/>
                      <a:pt x="8758" y="363920"/>
                    </a:cubicBezTo>
                    <a:cubicBezTo>
                      <a:pt x="-4386" y="310008"/>
                      <a:pt x="-576" y="253620"/>
                      <a:pt x="6187" y="198566"/>
                    </a:cubicBezTo>
                    <a:cubicBezTo>
                      <a:pt x="10378" y="164180"/>
                      <a:pt x="15712" y="129986"/>
                      <a:pt x="22093" y="95981"/>
                    </a:cubicBezTo>
                    <a:cubicBezTo>
                      <a:pt x="26475" y="72740"/>
                      <a:pt x="31904" y="48452"/>
                      <a:pt x="47430" y="30450"/>
                    </a:cubicBezTo>
                    <a:cubicBezTo>
                      <a:pt x="63241" y="12447"/>
                      <a:pt x="93912" y="-9460"/>
                      <a:pt x="113343" y="4351"/>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9"/>
              <p:cNvSpPr/>
              <p:nvPr/>
            </p:nvSpPr>
            <p:spPr>
              <a:xfrm flipH="1">
                <a:off x="8796841" y="2058200"/>
                <a:ext cx="429911" cy="1431988"/>
              </a:xfrm>
              <a:custGeom>
                <a:avLst/>
                <a:gdLst/>
                <a:ahLst/>
                <a:cxnLst/>
                <a:rect l="l" t="t" r="r" b="b"/>
                <a:pathLst>
                  <a:path w="429911" h="1431988" extrusionOk="0">
                    <a:moveTo>
                      <a:pt x="0" y="0"/>
                    </a:moveTo>
                    <a:cubicBezTo>
                      <a:pt x="314801" y="194977"/>
                      <a:pt x="486918" y="591693"/>
                      <a:pt x="412814" y="951452"/>
                    </a:cubicBezTo>
                    <a:cubicBezTo>
                      <a:pt x="397954" y="1023842"/>
                      <a:pt x="373856" y="1094708"/>
                      <a:pt x="337471" y="1159193"/>
                    </a:cubicBezTo>
                    <a:cubicBezTo>
                      <a:pt x="265938" y="1285970"/>
                      <a:pt x="145637" y="1385030"/>
                      <a:pt x="6667" y="1431989"/>
                    </a:cubicBezTo>
                  </a:path>
                </a:pathLst>
              </a:custGeom>
              <a:noFill/>
              <a:ln w="15350" cap="rnd" cmpd="sng">
                <a:solidFill>
                  <a:schemeClr val="accent5"/>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9"/>
              <p:cNvSpPr/>
              <p:nvPr/>
            </p:nvSpPr>
            <p:spPr>
              <a:xfrm flipH="1">
                <a:off x="7039908" y="2580170"/>
                <a:ext cx="62007" cy="21099"/>
              </a:xfrm>
              <a:custGeom>
                <a:avLst/>
                <a:gdLst/>
                <a:ahLst/>
                <a:cxnLst/>
                <a:rect l="l" t="t" r="r" b="b"/>
                <a:pathLst>
                  <a:path w="62007" h="21099" extrusionOk="0">
                    <a:moveTo>
                      <a:pt x="0" y="0"/>
                    </a:moveTo>
                    <a:cubicBezTo>
                      <a:pt x="5810" y="11621"/>
                      <a:pt x="17907" y="20383"/>
                      <a:pt x="31051" y="21050"/>
                    </a:cubicBezTo>
                    <a:cubicBezTo>
                      <a:pt x="44196" y="21812"/>
                      <a:pt x="57721" y="13716"/>
                      <a:pt x="62008" y="1429"/>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9"/>
              <p:cNvSpPr/>
              <p:nvPr/>
            </p:nvSpPr>
            <p:spPr>
              <a:xfrm flipH="1">
                <a:off x="6954592" y="2236991"/>
                <a:ext cx="284390" cy="181158"/>
              </a:xfrm>
              <a:custGeom>
                <a:avLst/>
                <a:gdLst/>
                <a:ahLst/>
                <a:cxnLst/>
                <a:rect l="l" t="t" r="r" b="b"/>
                <a:pathLst>
                  <a:path w="284390" h="181158" extrusionOk="0">
                    <a:moveTo>
                      <a:pt x="127256" y="14090"/>
                    </a:moveTo>
                    <a:cubicBezTo>
                      <a:pt x="130018" y="16757"/>
                      <a:pt x="131638" y="21614"/>
                      <a:pt x="132971" y="29996"/>
                    </a:cubicBezTo>
                    <a:cubicBezTo>
                      <a:pt x="135257" y="44474"/>
                      <a:pt x="131161" y="64477"/>
                      <a:pt x="118779" y="73716"/>
                    </a:cubicBezTo>
                    <a:cubicBezTo>
                      <a:pt x="104682" y="84289"/>
                      <a:pt x="84679" y="79431"/>
                      <a:pt x="67153" y="81717"/>
                    </a:cubicBezTo>
                    <a:cubicBezTo>
                      <a:pt x="48961" y="84098"/>
                      <a:pt x="30387" y="98767"/>
                      <a:pt x="32197" y="116769"/>
                    </a:cubicBezTo>
                    <a:cubicBezTo>
                      <a:pt x="32673" y="121627"/>
                      <a:pt x="34578" y="126294"/>
                      <a:pt x="34578" y="131152"/>
                    </a:cubicBezTo>
                    <a:cubicBezTo>
                      <a:pt x="34578" y="150488"/>
                      <a:pt x="6574" y="161918"/>
                      <a:pt x="8384" y="181158"/>
                    </a:cubicBezTo>
                    <a:cubicBezTo>
                      <a:pt x="-6475" y="143439"/>
                      <a:pt x="-1331" y="98672"/>
                      <a:pt x="21814" y="65239"/>
                    </a:cubicBezTo>
                    <a:cubicBezTo>
                      <a:pt x="39340" y="39902"/>
                      <a:pt x="78393" y="8565"/>
                      <a:pt x="112111" y="12280"/>
                    </a:cubicBezTo>
                    <a:cubicBezTo>
                      <a:pt x="147068" y="16185"/>
                      <a:pt x="141924" y="61334"/>
                      <a:pt x="173262" y="73907"/>
                    </a:cubicBezTo>
                    <a:cubicBezTo>
                      <a:pt x="187264" y="79526"/>
                      <a:pt x="203170" y="77050"/>
                      <a:pt x="217553" y="72954"/>
                    </a:cubicBezTo>
                    <a:cubicBezTo>
                      <a:pt x="223078" y="71335"/>
                      <a:pt x="228983" y="69525"/>
                      <a:pt x="234412" y="71335"/>
                    </a:cubicBezTo>
                    <a:cubicBezTo>
                      <a:pt x="240889" y="73430"/>
                      <a:pt x="244795" y="80193"/>
                      <a:pt x="246699" y="86670"/>
                    </a:cubicBezTo>
                    <a:cubicBezTo>
                      <a:pt x="248605" y="93147"/>
                      <a:pt x="249366" y="100100"/>
                      <a:pt x="252510" y="106101"/>
                    </a:cubicBezTo>
                    <a:cubicBezTo>
                      <a:pt x="258511" y="117436"/>
                      <a:pt x="271750" y="122770"/>
                      <a:pt x="283942" y="127151"/>
                    </a:cubicBezTo>
                    <a:cubicBezTo>
                      <a:pt x="285847" y="110102"/>
                      <a:pt x="281466" y="92861"/>
                      <a:pt x="274894" y="76955"/>
                    </a:cubicBezTo>
                    <a:cubicBezTo>
                      <a:pt x="270322" y="66096"/>
                      <a:pt x="264702" y="55523"/>
                      <a:pt x="256891" y="46665"/>
                    </a:cubicBezTo>
                    <a:cubicBezTo>
                      <a:pt x="248605" y="37140"/>
                      <a:pt x="238032" y="29806"/>
                      <a:pt x="227364" y="22948"/>
                    </a:cubicBezTo>
                    <a:cubicBezTo>
                      <a:pt x="213267" y="13994"/>
                      <a:pt x="198313" y="5803"/>
                      <a:pt x="181930" y="1993"/>
                    </a:cubicBezTo>
                    <a:cubicBezTo>
                      <a:pt x="165547" y="-1722"/>
                      <a:pt x="147449" y="-579"/>
                      <a:pt x="133257" y="8279"/>
                    </a:cubicBezTo>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9"/>
              <p:cNvSpPr/>
              <p:nvPr/>
            </p:nvSpPr>
            <p:spPr>
              <a:xfrm flipH="1">
                <a:off x="7096669" y="2202613"/>
                <a:ext cx="172450" cy="245444"/>
              </a:xfrm>
              <a:custGeom>
                <a:avLst/>
                <a:gdLst/>
                <a:ahLst/>
                <a:cxnLst/>
                <a:rect l="l" t="t" r="r" b="b"/>
                <a:pathLst>
                  <a:path w="172450" h="245444" extrusionOk="0">
                    <a:moveTo>
                      <a:pt x="168823" y="45420"/>
                    </a:moveTo>
                    <a:cubicBezTo>
                      <a:pt x="160060" y="24750"/>
                      <a:pt x="139771" y="10749"/>
                      <a:pt x="118245" y="3891"/>
                    </a:cubicBezTo>
                    <a:cubicBezTo>
                      <a:pt x="107672" y="557"/>
                      <a:pt x="96337" y="-1348"/>
                      <a:pt x="85574" y="1128"/>
                    </a:cubicBezTo>
                    <a:cubicBezTo>
                      <a:pt x="75097" y="3605"/>
                      <a:pt x="66048" y="10082"/>
                      <a:pt x="57285" y="16368"/>
                    </a:cubicBezTo>
                    <a:cubicBezTo>
                      <a:pt x="43188" y="26560"/>
                      <a:pt x="28900" y="36942"/>
                      <a:pt x="19185" y="51325"/>
                    </a:cubicBezTo>
                    <a:cubicBezTo>
                      <a:pt x="7183" y="69137"/>
                      <a:pt x="3469" y="91140"/>
                      <a:pt x="1659" y="112476"/>
                    </a:cubicBezTo>
                    <a:cubicBezTo>
                      <a:pt x="-2151" y="156862"/>
                      <a:pt x="611" y="201820"/>
                      <a:pt x="9850" y="245445"/>
                    </a:cubicBezTo>
                    <a:cubicBezTo>
                      <a:pt x="17375" y="244302"/>
                      <a:pt x="19947" y="234967"/>
                      <a:pt x="20899" y="227442"/>
                    </a:cubicBezTo>
                    <a:cubicBezTo>
                      <a:pt x="24138" y="203439"/>
                      <a:pt x="28900" y="179722"/>
                      <a:pt x="35377" y="156386"/>
                    </a:cubicBezTo>
                    <a:cubicBezTo>
                      <a:pt x="43378" y="127430"/>
                      <a:pt x="57856" y="95235"/>
                      <a:pt x="87193" y="87615"/>
                    </a:cubicBezTo>
                    <a:cubicBezTo>
                      <a:pt x="112339" y="81043"/>
                      <a:pt x="130437" y="105808"/>
                      <a:pt x="151297" y="102189"/>
                    </a:cubicBezTo>
                    <a:cubicBezTo>
                      <a:pt x="174157" y="98379"/>
                      <a:pt x="175776" y="61707"/>
                      <a:pt x="168823" y="45420"/>
                    </a:cubicBezTo>
                    <a:close/>
                  </a:path>
                </a:pathLst>
              </a:custGeom>
              <a:solidFill>
                <a:srgbClr val="16110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9"/>
              <p:cNvSpPr/>
              <p:nvPr/>
            </p:nvSpPr>
            <p:spPr>
              <a:xfrm flipH="1">
                <a:off x="7057046" y="3293878"/>
                <a:ext cx="82112" cy="208121"/>
              </a:xfrm>
              <a:custGeom>
                <a:avLst/>
                <a:gdLst/>
                <a:ahLst/>
                <a:cxnLst/>
                <a:rect l="l" t="t" r="r" b="b"/>
                <a:pathLst>
                  <a:path w="82112" h="208121" extrusionOk="0">
                    <a:moveTo>
                      <a:pt x="80677" y="0"/>
                    </a:moveTo>
                    <a:cubicBezTo>
                      <a:pt x="89345" y="76676"/>
                      <a:pt x="58293" y="156686"/>
                      <a:pt x="0" y="208121"/>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9"/>
              <p:cNvSpPr/>
              <p:nvPr/>
            </p:nvSpPr>
            <p:spPr>
              <a:xfrm flipH="1">
                <a:off x="7247755" y="2189478"/>
                <a:ext cx="446044" cy="959619"/>
              </a:xfrm>
              <a:custGeom>
                <a:avLst/>
                <a:gdLst/>
                <a:ahLst/>
                <a:cxnLst/>
                <a:rect l="l" t="t" r="r" b="b"/>
                <a:pathLst>
                  <a:path w="446044" h="959619" extrusionOk="0">
                    <a:moveTo>
                      <a:pt x="213836" y="13501"/>
                    </a:moveTo>
                    <a:cubicBezTo>
                      <a:pt x="176213" y="1785"/>
                      <a:pt x="135446" y="-5549"/>
                      <a:pt x="97631" y="5310"/>
                    </a:cubicBezTo>
                    <a:cubicBezTo>
                      <a:pt x="59817" y="16168"/>
                      <a:pt x="26384" y="49791"/>
                      <a:pt x="27051" y="88749"/>
                    </a:cubicBezTo>
                    <a:cubicBezTo>
                      <a:pt x="27527" y="113418"/>
                      <a:pt x="41434" y="136564"/>
                      <a:pt x="60484" y="152661"/>
                    </a:cubicBezTo>
                    <a:cubicBezTo>
                      <a:pt x="79534" y="168663"/>
                      <a:pt x="103251" y="178284"/>
                      <a:pt x="127349" y="184951"/>
                    </a:cubicBezTo>
                    <a:cubicBezTo>
                      <a:pt x="194310" y="203620"/>
                      <a:pt x="267081" y="201239"/>
                      <a:pt x="332708" y="178188"/>
                    </a:cubicBezTo>
                    <a:cubicBezTo>
                      <a:pt x="271558" y="185904"/>
                      <a:pt x="226028" y="237910"/>
                      <a:pt x="196787" y="291536"/>
                    </a:cubicBezTo>
                    <a:cubicBezTo>
                      <a:pt x="167640" y="345162"/>
                      <a:pt x="148019" y="404788"/>
                      <a:pt x="108109" y="451175"/>
                    </a:cubicBezTo>
                    <a:cubicBezTo>
                      <a:pt x="78486" y="485560"/>
                      <a:pt x="39338" y="510516"/>
                      <a:pt x="0" y="533471"/>
                    </a:cubicBezTo>
                    <a:cubicBezTo>
                      <a:pt x="41053" y="539853"/>
                      <a:pt x="83820" y="546139"/>
                      <a:pt x="123539" y="533852"/>
                    </a:cubicBezTo>
                    <a:cubicBezTo>
                      <a:pt x="193358" y="512230"/>
                      <a:pt x="232505" y="441650"/>
                      <a:pt x="281273" y="387738"/>
                    </a:cubicBezTo>
                    <a:cubicBezTo>
                      <a:pt x="228124" y="454604"/>
                      <a:pt x="195167" y="536995"/>
                      <a:pt x="187738" y="621768"/>
                    </a:cubicBezTo>
                    <a:cubicBezTo>
                      <a:pt x="183261" y="673012"/>
                      <a:pt x="187833" y="724638"/>
                      <a:pt x="184880" y="775977"/>
                    </a:cubicBezTo>
                    <a:cubicBezTo>
                      <a:pt x="181166" y="840367"/>
                      <a:pt x="164878" y="905136"/>
                      <a:pt x="130016" y="959619"/>
                    </a:cubicBezTo>
                    <a:cubicBezTo>
                      <a:pt x="156305" y="950666"/>
                      <a:pt x="176498" y="929806"/>
                      <a:pt x="193834" y="908280"/>
                    </a:cubicBezTo>
                    <a:cubicBezTo>
                      <a:pt x="277273" y="804362"/>
                      <a:pt x="315087" y="672441"/>
                      <a:pt x="345091" y="543186"/>
                    </a:cubicBezTo>
                    <a:cubicBezTo>
                      <a:pt x="366903" y="449365"/>
                      <a:pt x="385667" y="354401"/>
                      <a:pt x="391382" y="258294"/>
                    </a:cubicBezTo>
                    <a:cubicBezTo>
                      <a:pt x="393287" y="226290"/>
                      <a:pt x="433673" y="228099"/>
                      <a:pt x="443675" y="195238"/>
                    </a:cubicBezTo>
                    <a:cubicBezTo>
                      <a:pt x="452723" y="165425"/>
                      <a:pt x="434435" y="147423"/>
                      <a:pt x="412909" y="129230"/>
                    </a:cubicBezTo>
                    <a:cubicBezTo>
                      <a:pt x="352997" y="78747"/>
                      <a:pt x="289465" y="37028"/>
                      <a:pt x="213836" y="135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9"/>
              <p:cNvSpPr/>
              <p:nvPr/>
            </p:nvSpPr>
            <p:spPr>
              <a:xfrm flipH="1">
                <a:off x="7303846" y="2330247"/>
                <a:ext cx="125539" cy="530052"/>
              </a:xfrm>
              <a:custGeom>
                <a:avLst/>
                <a:gdLst/>
                <a:ahLst/>
                <a:cxnLst/>
                <a:rect l="l" t="t" r="r" b="b"/>
                <a:pathLst>
                  <a:path w="125539" h="530052" extrusionOk="0">
                    <a:moveTo>
                      <a:pt x="0" y="530053"/>
                    </a:moveTo>
                    <a:cubicBezTo>
                      <a:pt x="29432" y="387273"/>
                      <a:pt x="72390" y="246970"/>
                      <a:pt x="90297" y="102285"/>
                    </a:cubicBezTo>
                    <a:cubicBezTo>
                      <a:pt x="67818" y="89998"/>
                      <a:pt x="56579" y="60851"/>
                      <a:pt x="64865" y="36848"/>
                    </a:cubicBezTo>
                    <a:cubicBezTo>
                      <a:pt x="73152" y="12845"/>
                      <a:pt x="100203" y="-3252"/>
                      <a:pt x="125539" y="558"/>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9"/>
              <p:cNvSpPr/>
              <p:nvPr/>
            </p:nvSpPr>
            <p:spPr>
              <a:xfrm flipH="1">
                <a:off x="7360865" y="2236984"/>
                <a:ext cx="213204" cy="130787"/>
              </a:xfrm>
              <a:custGeom>
                <a:avLst/>
                <a:gdLst/>
                <a:ahLst/>
                <a:cxnLst/>
                <a:rect l="l" t="t" r="r" b="b"/>
                <a:pathLst>
                  <a:path w="213204" h="130787" extrusionOk="0">
                    <a:moveTo>
                      <a:pt x="37338" y="0"/>
                    </a:moveTo>
                    <a:cubicBezTo>
                      <a:pt x="37338" y="0"/>
                      <a:pt x="220504" y="129826"/>
                      <a:pt x="212979" y="130778"/>
                    </a:cubicBezTo>
                    <a:cubicBezTo>
                      <a:pt x="205454" y="131635"/>
                      <a:pt x="0" y="74867"/>
                      <a:pt x="0" y="74867"/>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9"/>
              <p:cNvSpPr/>
              <p:nvPr/>
            </p:nvSpPr>
            <p:spPr>
              <a:xfrm flipH="1">
                <a:off x="6504131" y="3183102"/>
                <a:ext cx="50763" cy="308419"/>
              </a:xfrm>
              <a:custGeom>
                <a:avLst/>
                <a:gdLst/>
                <a:ahLst/>
                <a:cxnLst/>
                <a:rect l="l" t="t" r="r" b="b"/>
                <a:pathLst>
                  <a:path w="50763" h="308419" extrusionOk="0">
                    <a:moveTo>
                      <a:pt x="36100" y="0"/>
                    </a:moveTo>
                    <a:cubicBezTo>
                      <a:pt x="64484" y="102298"/>
                      <a:pt x="51245" y="215265"/>
                      <a:pt x="0" y="308420"/>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9"/>
              <p:cNvSpPr/>
              <p:nvPr/>
            </p:nvSpPr>
            <p:spPr>
              <a:xfrm flipH="1">
                <a:off x="7574070" y="1476793"/>
                <a:ext cx="137159" cy="135445"/>
              </a:xfrm>
              <a:custGeom>
                <a:avLst/>
                <a:gdLst/>
                <a:ahLst/>
                <a:cxnLst/>
                <a:rect l="l" t="t" r="r" b="b"/>
                <a:pathLst>
                  <a:path w="137159" h="135445" extrusionOk="0">
                    <a:moveTo>
                      <a:pt x="137160" y="67723"/>
                    </a:moveTo>
                    <a:cubicBezTo>
                      <a:pt x="137160" y="105156"/>
                      <a:pt x="106489" y="135446"/>
                      <a:pt x="68580" y="135446"/>
                    </a:cubicBezTo>
                    <a:cubicBezTo>
                      <a:pt x="30671" y="135446"/>
                      <a:pt x="0" y="105061"/>
                      <a:pt x="0" y="67723"/>
                    </a:cubicBezTo>
                    <a:cubicBezTo>
                      <a:pt x="0" y="30290"/>
                      <a:pt x="30671" y="0"/>
                      <a:pt x="68580" y="0"/>
                    </a:cubicBezTo>
                    <a:cubicBezTo>
                      <a:pt x="106394" y="-95"/>
                      <a:pt x="137160" y="30290"/>
                      <a:pt x="137160" y="67723"/>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9"/>
              <p:cNvSpPr/>
              <p:nvPr/>
            </p:nvSpPr>
            <p:spPr>
              <a:xfrm flipH="1">
                <a:off x="7770952" y="1347825"/>
                <a:ext cx="36004" cy="35432"/>
              </a:xfrm>
              <a:custGeom>
                <a:avLst/>
                <a:gdLst/>
                <a:ahLst/>
                <a:cxnLst/>
                <a:rect l="l" t="t" r="r" b="b"/>
                <a:pathLst>
                  <a:path w="36004" h="35432" extrusionOk="0">
                    <a:moveTo>
                      <a:pt x="36005" y="17716"/>
                    </a:moveTo>
                    <a:cubicBezTo>
                      <a:pt x="36005" y="27501"/>
                      <a:pt x="27945" y="35433"/>
                      <a:pt x="18002" y="35433"/>
                    </a:cubicBezTo>
                    <a:cubicBezTo>
                      <a:pt x="8060" y="35433"/>
                      <a:pt x="0" y="27501"/>
                      <a:pt x="0" y="17716"/>
                    </a:cubicBezTo>
                    <a:cubicBezTo>
                      <a:pt x="0" y="7932"/>
                      <a:pt x="8060" y="0"/>
                      <a:pt x="18002" y="0"/>
                    </a:cubicBezTo>
                    <a:cubicBezTo>
                      <a:pt x="27945" y="0"/>
                      <a:pt x="36005" y="7932"/>
                      <a:pt x="36005" y="17716"/>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9"/>
              <p:cNvSpPr/>
              <p:nvPr/>
            </p:nvSpPr>
            <p:spPr>
              <a:xfrm flipH="1">
                <a:off x="8483612" y="4174750"/>
                <a:ext cx="49720" cy="49149"/>
              </a:xfrm>
              <a:custGeom>
                <a:avLst/>
                <a:gdLst/>
                <a:ahLst/>
                <a:cxnLst/>
                <a:rect l="l" t="t" r="r" b="b"/>
                <a:pathLst>
                  <a:path w="49720" h="49149" extrusionOk="0">
                    <a:moveTo>
                      <a:pt x="49721" y="24575"/>
                    </a:moveTo>
                    <a:cubicBezTo>
                      <a:pt x="49721" y="38100"/>
                      <a:pt x="38576" y="49149"/>
                      <a:pt x="24860" y="49149"/>
                    </a:cubicBezTo>
                    <a:cubicBezTo>
                      <a:pt x="11144" y="49149"/>
                      <a:pt x="0" y="38195"/>
                      <a:pt x="0" y="24575"/>
                    </a:cubicBezTo>
                    <a:cubicBezTo>
                      <a:pt x="0" y="10954"/>
                      <a:pt x="11144" y="0"/>
                      <a:pt x="24860" y="0"/>
                    </a:cubicBezTo>
                    <a:cubicBezTo>
                      <a:pt x="38576" y="0"/>
                      <a:pt x="49721" y="11049"/>
                      <a:pt x="49721" y="24575"/>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9"/>
              <p:cNvSpPr/>
              <p:nvPr/>
            </p:nvSpPr>
            <p:spPr>
              <a:xfrm flipH="1">
                <a:off x="8589911" y="4289907"/>
                <a:ext cx="139636" cy="137922"/>
              </a:xfrm>
              <a:custGeom>
                <a:avLst/>
                <a:gdLst/>
                <a:ahLst/>
                <a:cxnLst/>
                <a:rect l="l" t="t" r="r" b="b"/>
                <a:pathLst>
                  <a:path w="139636" h="137922" extrusionOk="0">
                    <a:moveTo>
                      <a:pt x="139636" y="68961"/>
                    </a:moveTo>
                    <a:cubicBezTo>
                      <a:pt x="139636" y="107047"/>
                      <a:pt x="108378" y="137922"/>
                      <a:pt x="69818" y="137922"/>
                    </a:cubicBezTo>
                    <a:cubicBezTo>
                      <a:pt x="31259" y="137922"/>
                      <a:pt x="0" y="107047"/>
                      <a:pt x="0" y="68961"/>
                    </a:cubicBezTo>
                    <a:cubicBezTo>
                      <a:pt x="0" y="30875"/>
                      <a:pt x="31259" y="0"/>
                      <a:pt x="69818" y="0"/>
                    </a:cubicBezTo>
                    <a:cubicBezTo>
                      <a:pt x="108378" y="0"/>
                      <a:pt x="139636" y="30875"/>
                      <a:pt x="139636" y="6896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9"/>
              <p:cNvSpPr/>
              <p:nvPr/>
            </p:nvSpPr>
            <p:spPr>
              <a:xfrm flipH="1">
                <a:off x="6440309" y="4199324"/>
                <a:ext cx="63817" cy="63055"/>
              </a:xfrm>
              <a:custGeom>
                <a:avLst/>
                <a:gdLst/>
                <a:ahLst/>
                <a:cxnLst/>
                <a:rect l="l" t="t" r="r" b="b"/>
                <a:pathLst>
                  <a:path w="63817" h="63055" extrusionOk="0">
                    <a:moveTo>
                      <a:pt x="63817" y="31528"/>
                    </a:moveTo>
                    <a:cubicBezTo>
                      <a:pt x="63817" y="48940"/>
                      <a:pt x="49531" y="63056"/>
                      <a:pt x="31909" y="63056"/>
                    </a:cubicBezTo>
                    <a:cubicBezTo>
                      <a:pt x="14286" y="63056"/>
                      <a:pt x="0" y="48940"/>
                      <a:pt x="0" y="31528"/>
                    </a:cubicBezTo>
                    <a:cubicBezTo>
                      <a:pt x="0" y="14115"/>
                      <a:pt x="14286" y="0"/>
                      <a:pt x="31909" y="0"/>
                    </a:cubicBezTo>
                    <a:cubicBezTo>
                      <a:pt x="49531" y="0"/>
                      <a:pt x="63817" y="14115"/>
                      <a:pt x="63817" y="31528"/>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9"/>
              <p:cNvSpPr/>
              <p:nvPr/>
            </p:nvSpPr>
            <p:spPr>
              <a:xfrm flipH="1">
                <a:off x="6189040" y="4262284"/>
                <a:ext cx="108394" cy="107061"/>
              </a:xfrm>
              <a:custGeom>
                <a:avLst/>
                <a:gdLst/>
                <a:ahLst/>
                <a:cxnLst/>
                <a:rect l="l" t="t" r="r" b="b"/>
                <a:pathLst>
                  <a:path w="108394" h="107061" extrusionOk="0">
                    <a:moveTo>
                      <a:pt x="108395" y="53530"/>
                    </a:moveTo>
                    <a:cubicBezTo>
                      <a:pt x="108395" y="83058"/>
                      <a:pt x="84106" y="107061"/>
                      <a:pt x="54197" y="107061"/>
                    </a:cubicBezTo>
                    <a:cubicBezTo>
                      <a:pt x="24289" y="107061"/>
                      <a:pt x="0" y="83058"/>
                      <a:pt x="0" y="53530"/>
                    </a:cubicBezTo>
                    <a:cubicBezTo>
                      <a:pt x="0" y="24003"/>
                      <a:pt x="24289" y="0"/>
                      <a:pt x="54197" y="0"/>
                    </a:cubicBezTo>
                    <a:cubicBezTo>
                      <a:pt x="84106" y="0"/>
                      <a:pt x="108395" y="24003"/>
                      <a:pt x="108395" y="53530"/>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9"/>
              <p:cNvSpPr/>
              <p:nvPr/>
            </p:nvSpPr>
            <p:spPr>
              <a:xfrm flipH="1">
                <a:off x="5452186" y="4199324"/>
                <a:ext cx="53339" cy="52768"/>
              </a:xfrm>
              <a:custGeom>
                <a:avLst/>
                <a:gdLst/>
                <a:ahLst/>
                <a:cxnLst/>
                <a:rect l="l" t="t" r="r" b="b"/>
                <a:pathLst>
                  <a:path w="53339" h="52768" extrusionOk="0">
                    <a:moveTo>
                      <a:pt x="53340" y="26384"/>
                    </a:moveTo>
                    <a:cubicBezTo>
                      <a:pt x="53340" y="40957"/>
                      <a:pt x="41338" y="52768"/>
                      <a:pt x="26670" y="52768"/>
                    </a:cubicBezTo>
                    <a:cubicBezTo>
                      <a:pt x="11906" y="52768"/>
                      <a:pt x="0" y="40957"/>
                      <a:pt x="0" y="26384"/>
                    </a:cubicBezTo>
                    <a:cubicBezTo>
                      <a:pt x="0" y="11811"/>
                      <a:pt x="12001" y="0"/>
                      <a:pt x="26670" y="0"/>
                    </a:cubicBezTo>
                    <a:cubicBezTo>
                      <a:pt x="41338" y="0"/>
                      <a:pt x="53340" y="11811"/>
                      <a:pt x="53340" y="26384"/>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9"/>
              <p:cNvSpPr/>
              <p:nvPr/>
            </p:nvSpPr>
            <p:spPr>
              <a:xfrm flipH="1">
                <a:off x="6554800" y="1581473"/>
                <a:ext cx="63055" cy="62293"/>
              </a:xfrm>
              <a:custGeom>
                <a:avLst/>
                <a:gdLst/>
                <a:ahLst/>
                <a:cxnLst/>
                <a:rect l="l" t="t" r="r" b="b"/>
                <a:pathLst>
                  <a:path w="63055" h="62293" extrusionOk="0">
                    <a:moveTo>
                      <a:pt x="63056" y="31147"/>
                    </a:moveTo>
                    <a:cubicBezTo>
                      <a:pt x="63056" y="48349"/>
                      <a:pt x="48940" y="62293"/>
                      <a:pt x="31528" y="62293"/>
                    </a:cubicBezTo>
                    <a:cubicBezTo>
                      <a:pt x="14116" y="62293"/>
                      <a:pt x="0" y="48349"/>
                      <a:pt x="0" y="31147"/>
                    </a:cubicBezTo>
                    <a:cubicBezTo>
                      <a:pt x="0" y="13945"/>
                      <a:pt x="14116" y="0"/>
                      <a:pt x="31528" y="0"/>
                    </a:cubicBezTo>
                    <a:cubicBezTo>
                      <a:pt x="48940" y="0"/>
                      <a:pt x="63056" y="13945"/>
                      <a:pt x="63056" y="311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9"/>
              <p:cNvSpPr/>
              <p:nvPr/>
            </p:nvSpPr>
            <p:spPr>
              <a:xfrm flipH="1">
                <a:off x="6189040" y="1525752"/>
                <a:ext cx="54101" cy="53530"/>
              </a:xfrm>
              <a:custGeom>
                <a:avLst/>
                <a:gdLst/>
                <a:ahLst/>
                <a:cxnLst/>
                <a:rect l="l" t="t" r="r" b="b"/>
                <a:pathLst>
                  <a:path w="54101" h="53530" extrusionOk="0">
                    <a:moveTo>
                      <a:pt x="54102" y="26765"/>
                    </a:moveTo>
                    <a:cubicBezTo>
                      <a:pt x="54102" y="41547"/>
                      <a:pt x="41991" y="53531"/>
                      <a:pt x="27051" y="53531"/>
                    </a:cubicBezTo>
                    <a:cubicBezTo>
                      <a:pt x="12111" y="53531"/>
                      <a:pt x="0" y="41547"/>
                      <a:pt x="0" y="26765"/>
                    </a:cubicBezTo>
                    <a:cubicBezTo>
                      <a:pt x="0" y="11983"/>
                      <a:pt x="12111" y="0"/>
                      <a:pt x="27051" y="0"/>
                    </a:cubicBezTo>
                    <a:cubicBezTo>
                      <a:pt x="41991" y="0"/>
                      <a:pt x="54102" y="11983"/>
                      <a:pt x="54102" y="267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9"/>
              <p:cNvSpPr/>
              <p:nvPr/>
            </p:nvSpPr>
            <p:spPr>
              <a:xfrm flipH="1">
                <a:off x="6345631" y="4427924"/>
                <a:ext cx="46291" cy="45719"/>
              </a:xfrm>
              <a:custGeom>
                <a:avLst/>
                <a:gdLst/>
                <a:ahLst/>
                <a:cxnLst/>
                <a:rect l="l" t="t" r="r" b="b"/>
                <a:pathLst>
                  <a:path w="46291" h="45719" extrusionOk="0">
                    <a:moveTo>
                      <a:pt x="46292" y="22860"/>
                    </a:moveTo>
                    <a:cubicBezTo>
                      <a:pt x="46292" y="35528"/>
                      <a:pt x="35909" y="45720"/>
                      <a:pt x="23146" y="45720"/>
                    </a:cubicBezTo>
                    <a:cubicBezTo>
                      <a:pt x="10383" y="45720"/>
                      <a:pt x="0" y="35433"/>
                      <a:pt x="0" y="22860"/>
                    </a:cubicBezTo>
                    <a:cubicBezTo>
                      <a:pt x="0" y="10192"/>
                      <a:pt x="10383" y="0"/>
                      <a:pt x="23146" y="0"/>
                    </a:cubicBezTo>
                    <a:cubicBezTo>
                      <a:pt x="35909" y="0"/>
                      <a:pt x="46292" y="10192"/>
                      <a:pt x="46292" y="228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9"/>
              <p:cNvSpPr/>
              <p:nvPr/>
            </p:nvSpPr>
            <p:spPr>
              <a:xfrm flipH="1">
                <a:off x="5215299" y="4056164"/>
                <a:ext cx="49339" cy="48767"/>
              </a:xfrm>
              <a:custGeom>
                <a:avLst/>
                <a:gdLst/>
                <a:ahLst/>
                <a:cxnLst/>
                <a:rect l="l" t="t" r="r" b="b"/>
                <a:pathLst>
                  <a:path w="49339" h="48767" extrusionOk="0">
                    <a:moveTo>
                      <a:pt x="49340" y="24384"/>
                    </a:moveTo>
                    <a:cubicBezTo>
                      <a:pt x="49340" y="37814"/>
                      <a:pt x="38291" y="48768"/>
                      <a:pt x="24670" y="48768"/>
                    </a:cubicBezTo>
                    <a:cubicBezTo>
                      <a:pt x="11049" y="48768"/>
                      <a:pt x="0" y="37909"/>
                      <a:pt x="0" y="24384"/>
                    </a:cubicBezTo>
                    <a:cubicBezTo>
                      <a:pt x="0" y="10954"/>
                      <a:pt x="11049" y="0"/>
                      <a:pt x="24670" y="0"/>
                    </a:cubicBezTo>
                    <a:cubicBezTo>
                      <a:pt x="38291" y="0"/>
                      <a:pt x="49340" y="10858"/>
                      <a:pt x="49340" y="2438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9"/>
              <p:cNvSpPr/>
              <p:nvPr/>
            </p:nvSpPr>
            <p:spPr>
              <a:xfrm flipH="1">
                <a:off x="8390362" y="4369441"/>
                <a:ext cx="59245" cy="58483"/>
              </a:xfrm>
              <a:custGeom>
                <a:avLst/>
                <a:gdLst/>
                <a:ahLst/>
                <a:cxnLst/>
                <a:rect l="l" t="t" r="r" b="b"/>
                <a:pathLst>
                  <a:path w="59245" h="58483" extrusionOk="0">
                    <a:moveTo>
                      <a:pt x="59246" y="29242"/>
                    </a:moveTo>
                    <a:cubicBezTo>
                      <a:pt x="59246" y="45392"/>
                      <a:pt x="45983" y="58484"/>
                      <a:pt x="29623" y="58484"/>
                    </a:cubicBezTo>
                    <a:cubicBezTo>
                      <a:pt x="13263" y="58484"/>
                      <a:pt x="0" y="45392"/>
                      <a:pt x="0" y="29242"/>
                    </a:cubicBezTo>
                    <a:cubicBezTo>
                      <a:pt x="0" y="13092"/>
                      <a:pt x="13263" y="0"/>
                      <a:pt x="29623" y="0"/>
                    </a:cubicBezTo>
                    <a:cubicBezTo>
                      <a:pt x="45983" y="0"/>
                      <a:pt x="59246" y="13092"/>
                      <a:pt x="59246" y="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9"/>
              <p:cNvSpPr/>
              <p:nvPr/>
            </p:nvSpPr>
            <p:spPr>
              <a:xfrm flipH="1">
                <a:off x="8752122" y="4090549"/>
                <a:ext cx="33337" cy="32956"/>
              </a:xfrm>
              <a:custGeom>
                <a:avLst/>
                <a:gdLst/>
                <a:ahLst/>
                <a:cxnLst/>
                <a:rect l="l" t="t" r="r" b="b"/>
                <a:pathLst>
                  <a:path w="33337" h="32956" extrusionOk="0">
                    <a:moveTo>
                      <a:pt x="33337" y="16478"/>
                    </a:moveTo>
                    <a:cubicBezTo>
                      <a:pt x="33337" y="25579"/>
                      <a:pt x="25875" y="32957"/>
                      <a:pt x="16669" y="32957"/>
                    </a:cubicBezTo>
                    <a:cubicBezTo>
                      <a:pt x="7463" y="32957"/>
                      <a:pt x="0" y="25579"/>
                      <a:pt x="0" y="16478"/>
                    </a:cubicBezTo>
                    <a:cubicBezTo>
                      <a:pt x="0" y="7378"/>
                      <a:pt x="7463" y="0"/>
                      <a:pt x="16669" y="0"/>
                    </a:cubicBezTo>
                    <a:cubicBezTo>
                      <a:pt x="25875" y="0"/>
                      <a:pt x="33337" y="7377"/>
                      <a:pt x="33337" y="164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9"/>
              <p:cNvSpPr/>
              <p:nvPr/>
            </p:nvSpPr>
            <p:spPr>
              <a:xfrm flipH="1">
                <a:off x="8227675" y="1543850"/>
                <a:ext cx="49720" cy="49149"/>
              </a:xfrm>
              <a:custGeom>
                <a:avLst/>
                <a:gdLst/>
                <a:ahLst/>
                <a:cxnLst/>
                <a:rect l="l" t="t" r="r" b="b"/>
                <a:pathLst>
                  <a:path w="49720" h="49149" extrusionOk="0">
                    <a:moveTo>
                      <a:pt x="49721" y="24575"/>
                    </a:moveTo>
                    <a:cubicBezTo>
                      <a:pt x="49721" y="38195"/>
                      <a:pt x="38576" y="49149"/>
                      <a:pt x="24860" y="49149"/>
                    </a:cubicBezTo>
                    <a:cubicBezTo>
                      <a:pt x="11144" y="49149"/>
                      <a:pt x="0" y="38100"/>
                      <a:pt x="0" y="24575"/>
                    </a:cubicBezTo>
                    <a:cubicBezTo>
                      <a:pt x="0" y="10954"/>
                      <a:pt x="11144" y="0"/>
                      <a:pt x="24860" y="0"/>
                    </a:cubicBezTo>
                    <a:cubicBezTo>
                      <a:pt x="38576" y="0"/>
                      <a:pt x="49721" y="10954"/>
                      <a:pt x="49721" y="24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9"/>
              <p:cNvSpPr/>
              <p:nvPr/>
            </p:nvSpPr>
            <p:spPr>
              <a:xfrm flipH="1">
                <a:off x="8215007" y="1347730"/>
                <a:ext cx="62484" cy="61721"/>
              </a:xfrm>
              <a:custGeom>
                <a:avLst/>
                <a:gdLst/>
                <a:ahLst/>
                <a:cxnLst/>
                <a:rect l="l" t="t" r="r" b="b"/>
                <a:pathLst>
                  <a:path w="62484" h="61721" extrusionOk="0">
                    <a:moveTo>
                      <a:pt x="62484" y="30861"/>
                    </a:moveTo>
                    <a:cubicBezTo>
                      <a:pt x="62484" y="47905"/>
                      <a:pt x="48497" y="61722"/>
                      <a:pt x="31242" y="61722"/>
                    </a:cubicBezTo>
                    <a:cubicBezTo>
                      <a:pt x="13988" y="61722"/>
                      <a:pt x="0" y="47905"/>
                      <a:pt x="0" y="30861"/>
                    </a:cubicBezTo>
                    <a:cubicBezTo>
                      <a:pt x="0" y="13817"/>
                      <a:pt x="13988" y="0"/>
                      <a:pt x="31242" y="0"/>
                    </a:cubicBezTo>
                    <a:cubicBezTo>
                      <a:pt x="48497" y="0"/>
                      <a:pt x="62484" y="13817"/>
                      <a:pt x="62484" y="308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9"/>
              <p:cNvSpPr/>
              <p:nvPr/>
            </p:nvSpPr>
            <p:spPr>
              <a:xfrm flipH="1">
                <a:off x="7004190" y="4262284"/>
                <a:ext cx="150018" cy="349091"/>
              </a:xfrm>
              <a:custGeom>
                <a:avLst/>
                <a:gdLst/>
                <a:ahLst/>
                <a:cxnLst/>
                <a:rect l="l" t="t" r="r" b="b"/>
                <a:pathLst>
                  <a:path w="150018" h="349091" extrusionOk="0">
                    <a:moveTo>
                      <a:pt x="0" y="0"/>
                    </a:moveTo>
                    <a:cubicBezTo>
                      <a:pt x="0" y="0"/>
                      <a:pt x="126302" y="275654"/>
                      <a:pt x="150019" y="349091"/>
                    </a:cubicBezTo>
                  </a:path>
                </a:pathLst>
              </a:custGeom>
              <a:noFill/>
              <a:ln w="11875" cap="flat" cmpd="sng">
                <a:solidFill>
                  <a:srgbClr val="EDE0D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7" name="Google Shape;777;p39"/>
              <p:cNvGrpSpPr/>
              <p:nvPr/>
            </p:nvGrpSpPr>
            <p:grpSpPr>
              <a:xfrm flipH="1">
                <a:off x="5215298" y="2101889"/>
                <a:ext cx="3514915" cy="2518631"/>
                <a:chOff x="4596956" y="2653539"/>
                <a:chExt cx="3514915" cy="2518631"/>
              </a:xfrm>
            </p:grpSpPr>
            <p:sp>
              <p:nvSpPr>
                <p:cNvPr id="778" name="Google Shape;778;p39"/>
                <p:cNvSpPr/>
                <p:nvPr/>
              </p:nvSpPr>
              <p:spPr>
                <a:xfrm>
                  <a:off x="5886926" y="3665410"/>
                  <a:ext cx="661035" cy="1479804"/>
                </a:xfrm>
                <a:custGeom>
                  <a:avLst/>
                  <a:gdLst/>
                  <a:ahLst/>
                  <a:cxnLst/>
                  <a:rect l="l" t="t" r="r" b="b"/>
                  <a:pathLst>
                    <a:path w="661035" h="1479804" extrusionOk="0">
                      <a:moveTo>
                        <a:pt x="0" y="0"/>
                      </a:moveTo>
                      <a:lnTo>
                        <a:pt x="661035" y="0"/>
                      </a:lnTo>
                      <a:lnTo>
                        <a:pt x="661035" y="1479804"/>
                      </a:lnTo>
                      <a:lnTo>
                        <a:pt x="0" y="14798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79" name="Google Shape;779;p39"/>
                <p:cNvGrpSpPr/>
                <p:nvPr/>
              </p:nvGrpSpPr>
              <p:grpSpPr>
                <a:xfrm>
                  <a:off x="4596956" y="2794539"/>
                  <a:ext cx="3240289" cy="2377631"/>
                  <a:chOff x="4596956" y="2794539"/>
                  <a:chExt cx="3240289" cy="2377631"/>
                </a:xfrm>
              </p:grpSpPr>
              <p:sp>
                <p:nvSpPr>
                  <p:cNvPr id="780" name="Google Shape;780;p39"/>
                  <p:cNvSpPr/>
                  <p:nvPr/>
                </p:nvSpPr>
                <p:spPr>
                  <a:xfrm>
                    <a:off x="6023514" y="3112674"/>
                    <a:ext cx="497967" cy="466153"/>
                  </a:xfrm>
                  <a:custGeom>
                    <a:avLst/>
                    <a:gdLst/>
                    <a:ahLst/>
                    <a:cxnLst/>
                    <a:rect l="l" t="t" r="r" b="b"/>
                    <a:pathLst>
                      <a:path w="497967" h="466153" extrusionOk="0">
                        <a:moveTo>
                          <a:pt x="110966" y="0"/>
                        </a:moveTo>
                        <a:lnTo>
                          <a:pt x="214693" y="85820"/>
                        </a:lnTo>
                        <a:lnTo>
                          <a:pt x="269176" y="58103"/>
                        </a:lnTo>
                        <a:cubicBezTo>
                          <a:pt x="252984" y="115824"/>
                          <a:pt x="278225" y="189167"/>
                          <a:pt x="306991" y="235553"/>
                        </a:cubicBezTo>
                        <a:cubicBezTo>
                          <a:pt x="355283" y="313563"/>
                          <a:pt x="406051" y="333375"/>
                          <a:pt x="497967" y="378809"/>
                        </a:cubicBezTo>
                        <a:cubicBezTo>
                          <a:pt x="450056" y="434912"/>
                          <a:pt x="294608" y="464249"/>
                          <a:pt x="219932" y="466058"/>
                        </a:cubicBezTo>
                        <a:cubicBezTo>
                          <a:pt x="141256" y="468059"/>
                          <a:pt x="50197" y="438626"/>
                          <a:pt x="0" y="378714"/>
                        </a:cubicBezTo>
                        <a:cubicBezTo>
                          <a:pt x="83344" y="333851"/>
                          <a:pt x="128111" y="92297"/>
                          <a:pt x="110966" y="0"/>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9"/>
                  <p:cNvSpPr/>
                  <p:nvPr/>
                </p:nvSpPr>
                <p:spPr>
                  <a:xfrm>
                    <a:off x="6134385" y="3112770"/>
                    <a:ext cx="158210" cy="161352"/>
                  </a:xfrm>
                  <a:custGeom>
                    <a:avLst/>
                    <a:gdLst/>
                    <a:ahLst/>
                    <a:cxnLst/>
                    <a:rect l="l" t="t" r="r" b="b"/>
                    <a:pathLst>
                      <a:path w="158210" h="161352" extrusionOk="0">
                        <a:moveTo>
                          <a:pt x="154877" y="121539"/>
                        </a:moveTo>
                        <a:cubicBezTo>
                          <a:pt x="142018" y="139922"/>
                          <a:pt x="126587" y="155734"/>
                          <a:pt x="104013" y="160115"/>
                        </a:cubicBezTo>
                        <a:cubicBezTo>
                          <a:pt x="68866" y="166783"/>
                          <a:pt x="42767" y="145637"/>
                          <a:pt x="25908" y="117634"/>
                        </a:cubicBezTo>
                        <a:cubicBezTo>
                          <a:pt x="16002" y="100965"/>
                          <a:pt x="8858" y="82867"/>
                          <a:pt x="3334" y="64103"/>
                        </a:cubicBezTo>
                        <a:cubicBezTo>
                          <a:pt x="4191" y="39148"/>
                          <a:pt x="3143" y="16954"/>
                          <a:pt x="0" y="0"/>
                        </a:cubicBezTo>
                        <a:lnTo>
                          <a:pt x="103727" y="85820"/>
                        </a:lnTo>
                        <a:lnTo>
                          <a:pt x="158210" y="58102"/>
                        </a:lnTo>
                        <a:cubicBezTo>
                          <a:pt x="152781" y="77914"/>
                          <a:pt x="152210" y="99631"/>
                          <a:pt x="154877" y="121539"/>
                        </a:cubicBezTo>
                        <a:close/>
                      </a:path>
                    </a:pathLst>
                  </a:custGeom>
                  <a:solidFill>
                    <a:srgbClr val="25222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2" name="Google Shape;782;p39"/>
                  <p:cNvGrpSpPr/>
                  <p:nvPr/>
                </p:nvGrpSpPr>
                <p:grpSpPr>
                  <a:xfrm>
                    <a:off x="6035040" y="2794539"/>
                    <a:ext cx="333564" cy="440626"/>
                    <a:chOff x="6035040" y="2794539"/>
                    <a:chExt cx="333564" cy="440626"/>
                  </a:xfrm>
                </p:grpSpPr>
                <p:sp>
                  <p:nvSpPr>
                    <p:cNvPr id="783" name="Google Shape;783;p39"/>
                    <p:cNvSpPr/>
                    <p:nvPr/>
                  </p:nvSpPr>
                  <p:spPr>
                    <a:xfrm>
                      <a:off x="6110096" y="2794539"/>
                      <a:ext cx="258508" cy="440626"/>
                    </a:xfrm>
                    <a:custGeom>
                      <a:avLst/>
                      <a:gdLst/>
                      <a:ahLst/>
                      <a:cxnLst/>
                      <a:rect l="l" t="t" r="r" b="b"/>
                      <a:pathLst>
                        <a:path w="258508" h="440626" extrusionOk="0">
                          <a:moveTo>
                            <a:pt x="129254" y="440626"/>
                          </a:moveTo>
                          <a:lnTo>
                            <a:pt x="129254" y="440626"/>
                          </a:lnTo>
                          <a:cubicBezTo>
                            <a:pt x="200311" y="440626"/>
                            <a:pt x="258509" y="383191"/>
                            <a:pt x="258509" y="312896"/>
                          </a:cubicBezTo>
                          <a:lnTo>
                            <a:pt x="258509" y="127730"/>
                          </a:lnTo>
                          <a:cubicBezTo>
                            <a:pt x="258509" y="57436"/>
                            <a:pt x="200311" y="0"/>
                            <a:pt x="129254" y="0"/>
                          </a:cubicBezTo>
                          <a:lnTo>
                            <a:pt x="129254" y="0"/>
                          </a:lnTo>
                          <a:cubicBezTo>
                            <a:pt x="58198" y="0"/>
                            <a:pt x="0" y="57436"/>
                            <a:pt x="0" y="127730"/>
                          </a:cubicBezTo>
                          <a:lnTo>
                            <a:pt x="0" y="312896"/>
                          </a:lnTo>
                          <a:cubicBezTo>
                            <a:pt x="0" y="383191"/>
                            <a:pt x="58102" y="440626"/>
                            <a:pt x="129254" y="440626"/>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9"/>
                    <p:cNvSpPr/>
                    <p:nvPr/>
                  </p:nvSpPr>
                  <p:spPr>
                    <a:xfrm>
                      <a:off x="6035040" y="3011042"/>
                      <a:ext cx="99631" cy="98298"/>
                    </a:xfrm>
                    <a:custGeom>
                      <a:avLst/>
                      <a:gdLst/>
                      <a:ahLst/>
                      <a:cxnLst/>
                      <a:rect l="l" t="t" r="r" b="b"/>
                      <a:pathLst>
                        <a:path w="99631" h="98298" extrusionOk="0">
                          <a:moveTo>
                            <a:pt x="0" y="49149"/>
                          </a:moveTo>
                          <a:cubicBezTo>
                            <a:pt x="0" y="76296"/>
                            <a:pt x="22288" y="98298"/>
                            <a:pt x="49816" y="98298"/>
                          </a:cubicBezTo>
                          <a:cubicBezTo>
                            <a:pt x="77343" y="98298"/>
                            <a:pt x="99631" y="76296"/>
                            <a:pt x="99631" y="49149"/>
                          </a:cubicBezTo>
                          <a:cubicBezTo>
                            <a:pt x="99631" y="22003"/>
                            <a:pt x="77343" y="0"/>
                            <a:pt x="49816" y="0"/>
                          </a:cubicBezTo>
                          <a:cubicBezTo>
                            <a:pt x="22288" y="-95"/>
                            <a:pt x="0" y="21908"/>
                            <a:pt x="0" y="49149"/>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85" name="Google Shape;785;p39"/>
                    <p:cNvGrpSpPr/>
                    <p:nvPr/>
                  </p:nvGrpSpPr>
                  <p:grpSpPr>
                    <a:xfrm>
                      <a:off x="6172200" y="2989215"/>
                      <a:ext cx="166496" cy="121554"/>
                      <a:chOff x="6172200" y="2989215"/>
                      <a:chExt cx="166496" cy="121554"/>
                    </a:xfrm>
                  </p:grpSpPr>
                  <p:grpSp>
                    <p:nvGrpSpPr>
                      <p:cNvPr id="786" name="Google Shape;786;p39"/>
                      <p:cNvGrpSpPr/>
                      <p:nvPr/>
                    </p:nvGrpSpPr>
                    <p:grpSpPr>
                      <a:xfrm>
                        <a:off x="6264687" y="3011424"/>
                        <a:ext cx="74009" cy="21621"/>
                        <a:chOff x="6264687" y="3011424"/>
                        <a:chExt cx="74009" cy="21621"/>
                      </a:xfrm>
                    </p:grpSpPr>
                    <p:sp>
                      <p:nvSpPr>
                        <p:cNvPr id="787" name="Google Shape;787;p39"/>
                        <p:cNvSpPr/>
                        <p:nvPr/>
                      </p:nvSpPr>
                      <p:spPr>
                        <a:xfrm>
                          <a:off x="6264687" y="3011424"/>
                          <a:ext cx="74009" cy="21526"/>
                        </a:xfrm>
                        <a:custGeom>
                          <a:avLst/>
                          <a:gdLst/>
                          <a:ahLst/>
                          <a:cxnLst/>
                          <a:rect l="l" t="t" r="r" b="b"/>
                          <a:pathLst>
                            <a:path w="74009" h="21526" extrusionOk="0">
                              <a:moveTo>
                                <a:pt x="0" y="10573"/>
                              </a:moveTo>
                              <a:cubicBezTo>
                                <a:pt x="0" y="15145"/>
                                <a:pt x="9906" y="19145"/>
                                <a:pt x="23908" y="20764"/>
                              </a:cubicBezTo>
                              <a:cubicBezTo>
                                <a:pt x="28004" y="21241"/>
                                <a:pt x="32385" y="21526"/>
                                <a:pt x="37052" y="21526"/>
                              </a:cubicBezTo>
                              <a:cubicBezTo>
                                <a:pt x="42482" y="21526"/>
                                <a:pt x="47720" y="21241"/>
                                <a:pt x="52388" y="20669"/>
                              </a:cubicBezTo>
                              <a:cubicBezTo>
                                <a:pt x="65151" y="19050"/>
                                <a:pt x="74009" y="15335"/>
                                <a:pt x="74009" y="10954"/>
                              </a:cubicBezTo>
                              <a:cubicBezTo>
                                <a:pt x="74009" y="6858"/>
                                <a:pt x="66294" y="3334"/>
                                <a:pt x="54864" y="1429"/>
                              </a:cubicBezTo>
                              <a:cubicBezTo>
                                <a:pt x="49530" y="571"/>
                                <a:pt x="43434" y="0"/>
                                <a:pt x="36957" y="0"/>
                              </a:cubicBezTo>
                              <a:cubicBezTo>
                                <a:pt x="31147" y="0"/>
                                <a:pt x="25622" y="286"/>
                                <a:pt x="20669" y="1048"/>
                              </a:cubicBezTo>
                              <a:cubicBezTo>
                                <a:pt x="8382" y="2667"/>
                                <a:pt x="0" y="6287"/>
                                <a:pt x="0" y="105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9"/>
                        <p:cNvSpPr/>
                        <p:nvPr/>
                      </p:nvSpPr>
                      <p:spPr>
                        <a:xfrm>
                          <a:off x="6281823" y="3011519"/>
                          <a:ext cx="41257" cy="21526"/>
                        </a:xfrm>
                        <a:custGeom>
                          <a:avLst/>
                          <a:gdLst/>
                          <a:ahLst/>
                          <a:cxnLst/>
                          <a:rect l="l" t="t" r="r" b="b"/>
                          <a:pathLst>
                            <a:path w="41257" h="21526" extrusionOk="0">
                              <a:moveTo>
                                <a:pt x="10" y="8954"/>
                              </a:moveTo>
                              <a:cubicBezTo>
                                <a:pt x="-181" y="13621"/>
                                <a:pt x="2486" y="17812"/>
                                <a:pt x="6772" y="20765"/>
                              </a:cubicBezTo>
                              <a:cubicBezTo>
                                <a:pt x="10868" y="21241"/>
                                <a:pt x="15249" y="21526"/>
                                <a:pt x="19917" y="21526"/>
                              </a:cubicBezTo>
                              <a:cubicBezTo>
                                <a:pt x="25346" y="21526"/>
                                <a:pt x="30585" y="21241"/>
                                <a:pt x="35252" y="20669"/>
                              </a:cubicBezTo>
                              <a:cubicBezTo>
                                <a:pt x="38871" y="18098"/>
                                <a:pt x="41157" y="14478"/>
                                <a:pt x="41253" y="10382"/>
                              </a:cubicBezTo>
                              <a:cubicBezTo>
                                <a:pt x="41348" y="7049"/>
                                <a:pt x="40014" y="4000"/>
                                <a:pt x="37729" y="1429"/>
                              </a:cubicBezTo>
                              <a:cubicBezTo>
                                <a:pt x="32395" y="571"/>
                                <a:pt x="26298" y="0"/>
                                <a:pt x="19821" y="0"/>
                              </a:cubicBezTo>
                              <a:cubicBezTo>
                                <a:pt x="14011" y="0"/>
                                <a:pt x="8487" y="286"/>
                                <a:pt x="3534" y="1048"/>
                              </a:cubicBezTo>
                              <a:cubicBezTo>
                                <a:pt x="1343" y="3238"/>
                                <a:pt x="105" y="6001"/>
                                <a:pt x="10" y="8954"/>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89" name="Google Shape;789;p39"/>
                      <p:cNvGrpSpPr/>
                      <p:nvPr/>
                    </p:nvGrpSpPr>
                    <p:grpSpPr>
                      <a:xfrm>
                        <a:off x="6172200" y="3012471"/>
                        <a:ext cx="74009" cy="21621"/>
                        <a:chOff x="6172200" y="3012471"/>
                        <a:chExt cx="74009" cy="21621"/>
                      </a:xfrm>
                    </p:grpSpPr>
                    <p:sp>
                      <p:nvSpPr>
                        <p:cNvPr id="790" name="Google Shape;790;p39"/>
                        <p:cNvSpPr/>
                        <p:nvPr/>
                      </p:nvSpPr>
                      <p:spPr>
                        <a:xfrm>
                          <a:off x="6172200" y="3012471"/>
                          <a:ext cx="74009" cy="21526"/>
                        </a:xfrm>
                        <a:custGeom>
                          <a:avLst/>
                          <a:gdLst/>
                          <a:ahLst/>
                          <a:cxnLst/>
                          <a:rect l="l" t="t" r="r" b="b"/>
                          <a:pathLst>
                            <a:path w="74009" h="21526" extrusionOk="0">
                              <a:moveTo>
                                <a:pt x="0" y="10573"/>
                              </a:moveTo>
                              <a:cubicBezTo>
                                <a:pt x="0" y="15145"/>
                                <a:pt x="9906" y="19145"/>
                                <a:pt x="23908" y="20764"/>
                              </a:cubicBezTo>
                              <a:cubicBezTo>
                                <a:pt x="28004" y="21241"/>
                                <a:pt x="32385" y="21526"/>
                                <a:pt x="37052" y="21526"/>
                              </a:cubicBezTo>
                              <a:cubicBezTo>
                                <a:pt x="42481" y="21526"/>
                                <a:pt x="47720" y="21241"/>
                                <a:pt x="52388" y="20669"/>
                              </a:cubicBezTo>
                              <a:cubicBezTo>
                                <a:pt x="65151" y="19050"/>
                                <a:pt x="74009" y="15335"/>
                                <a:pt x="74009" y="10954"/>
                              </a:cubicBezTo>
                              <a:cubicBezTo>
                                <a:pt x="74009" y="6858"/>
                                <a:pt x="66294" y="3334"/>
                                <a:pt x="54864" y="1429"/>
                              </a:cubicBezTo>
                              <a:cubicBezTo>
                                <a:pt x="49530" y="571"/>
                                <a:pt x="43434" y="0"/>
                                <a:pt x="36957" y="0"/>
                              </a:cubicBezTo>
                              <a:cubicBezTo>
                                <a:pt x="31147" y="0"/>
                                <a:pt x="25622" y="286"/>
                                <a:pt x="20669" y="1048"/>
                              </a:cubicBezTo>
                              <a:cubicBezTo>
                                <a:pt x="8382" y="2667"/>
                                <a:pt x="0" y="6286"/>
                                <a:pt x="0" y="105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9"/>
                        <p:cNvSpPr/>
                        <p:nvPr/>
                      </p:nvSpPr>
                      <p:spPr>
                        <a:xfrm>
                          <a:off x="6189335" y="3012566"/>
                          <a:ext cx="41257" cy="21526"/>
                        </a:xfrm>
                        <a:custGeom>
                          <a:avLst/>
                          <a:gdLst/>
                          <a:ahLst/>
                          <a:cxnLst/>
                          <a:rect l="l" t="t" r="r" b="b"/>
                          <a:pathLst>
                            <a:path w="41257" h="21526" extrusionOk="0">
                              <a:moveTo>
                                <a:pt x="10" y="8954"/>
                              </a:moveTo>
                              <a:cubicBezTo>
                                <a:pt x="-181" y="13525"/>
                                <a:pt x="2486" y="17812"/>
                                <a:pt x="6773" y="20765"/>
                              </a:cubicBezTo>
                              <a:cubicBezTo>
                                <a:pt x="10868" y="21241"/>
                                <a:pt x="15250" y="21526"/>
                                <a:pt x="19917" y="21526"/>
                              </a:cubicBezTo>
                              <a:cubicBezTo>
                                <a:pt x="25346" y="21526"/>
                                <a:pt x="30585" y="21241"/>
                                <a:pt x="35252" y="20669"/>
                              </a:cubicBezTo>
                              <a:cubicBezTo>
                                <a:pt x="38872" y="18097"/>
                                <a:pt x="41158" y="14478"/>
                                <a:pt x="41253" y="10382"/>
                              </a:cubicBezTo>
                              <a:cubicBezTo>
                                <a:pt x="41348" y="7049"/>
                                <a:pt x="40015" y="4000"/>
                                <a:pt x="37729" y="1429"/>
                              </a:cubicBezTo>
                              <a:cubicBezTo>
                                <a:pt x="32395" y="571"/>
                                <a:pt x="26299" y="0"/>
                                <a:pt x="19822" y="0"/>
                              </a:cubicBezTo>
                              <a:cubicBezTo>
                                <a:pt x="14011" y="0"/>
                                <a:pt x="8487" y="286"/>
                                <a:pt x="3534" y="1048"/>
                              </a:cubicBezTo>
                              <a:cubicBezTo>
                                <a:pt x="1343" y="3238"/>
                                <a:pt x="105" y="6001"/>
                                <a:pt x="10" y="8954"/>
                              </a:cubicBezTo>
                              <a:close/>
                            </a:path>
                          </a:pathLst>
                        </a:custGeom>
                        <a:solidFill>
                          <a:srgbClr val="2D201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2" name="Google Shape;792;p39"/>
                      <p:cNvSpPr/>
                      <p:nvPr/>
                    </p:nvSpPr>
                    <p:spPr>
                      <a:xfrm>
                        <a:off x="6193059" y="2990835"/>
                        <a:ext cx="43338" cy="7348"/>
                      </a:xfrm>
                      <a:custGeom>
                        <a:avLst/>
                        <a:gdLst/>
                        <a:ahLst/>
                        <a:cxnLst/>
                        <a:rect l="l" t="t" r="r" b="b"/>
                        <a:pathLst>
                          <a:path w="43338" h="7348" extrusionOk="0">
                            <a:moveTo>
                              <a:pt x="43339" y="2301"/>
                            </a:moveTo>
                            <a:cubicBezTo>
                              <a:pt x="28956" y="-1986"/>
                              <a:pt x="12859" y="-271"/>
                              <a:pt x="0" y="7349"/>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9"/>
                      <p:cNvSpPr/>
                      <p:nvPr/>
                    </p:nvSpPr>
                    <p:spPr>
                      <a:xfrm>
                        <a:off x="6293643" y="2989215"/>
                        <a:ext cx="42957" cy="9254"/>
                      </a:xfrm>
                      <a:custGeom>
                        <a:avLst/>
                        <a:gdLst/>
                        <a:ahLst/>
                        <a:cxnLst/>
                        <a:rect l="l" t="t" r="r" b="b"/>
                        <a:pathLst>
                          <a:path w="42957" h="9254" extrusionOk="0">
                            <a:moveTo>
                              <a:pt x="42958" y="9255"/>
                            </a:moveTo>
                            <a:cubicBezTo>
                              <a:pt x="30480" y="968"/>
                              <a:pt x="14669" y="-2080"/>
                              <a:pt x="0" y="1444"/>
                            </a:cubicBez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9"/>
                      <p:cNvSpPr/>
                      <p:nvPr/>
                    </p:nvSpPr>
                    <p:spPr>
                      <a:xfrm>
                        <a:off x="6258115" y="3038855"/>
                        <a:ext cx="17907" cy="22669"/>
                      </a:xfrm>
                      <a:custGeom>
                        <a:avLst/>
                        <a:gdLst/>
                        <a:ahLst/>
                        <a:cxnLst/>
                        <a:rect l="l" t="t" r="r" b="b"/>
                        <a:pathLst>
                          <a:path w="17907" h="22669" extrusionOk="0">
                            <a:moveTo>
                              <a:pt x="17907" y="22670"/>
                            </a:moveTo>
                            <a:lnTo>
                              <a:pt x="15907" y="4953"/>
                            </a:lnTo>
                            <a:lnTo>
                              <a:pt x="0" y="16764"/>
                            </a:lnTo>
                            <a:lnTo>
                              <a:pt x="0" y="0"/>
                            </a:lnTo>
                          </a:path>
                        </a:pathLst>
                      </a:custGeom>
                      <a:noFill/>
                      <a:ln w="9525" cap="rnd" cmpd="sng">
                        <a:solidFill>
                          <a:srgbClr val="2B1D1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9"/>
                      <p:cNvSpPr/>
                      <p:nvPr/>
                    </p:nvSpPr>
                    <p:spPr>
                      <a:xfrm>
                        <a:off x="6224206" y="3076289"/>
                        <a:ext cx="63817" cy="34480"/>
                      </a:xfrm>
                      <a:custGeom>
                        <a:avLst/>
                        <a:gdLst/>
                        <a:ahLst/>
                        <a:cxnLst/>
                        <a:rect l="l" t="t" r="r" b="b"/>
                        <a:pathLst>
                          <a:path w="63817" h="34480" extrusionOk="0">
                            <a:moveTo>
                              <a:pt x="63627" y="0"/>
                            </a:moveTo>
                            <a:cubicBezTo>
                              <a:pt x="63722" y="953"/>
                              <a:pt x="63818" y="2000"/>
                              <a:pt x="63818" y="2953"/>
                            </a:cubicBezTo>
                            <a:cubicBezTo>
                              <a:pt x="63818" y="20383"/>
                              <a:pt x="49530" y="34480"/>
                              <a:pt x="31909" y="34480"/>
                            </a:cubicBezTo>
                            <a:cubicBezTo>
                              <a:pt x="14288" y="34480"/>
                              <a:pt x="0" y="20383"/>
                              <a:pt x="0" y="2953"/>
                            </a:cubicBezTo>
                            <a:cubicBezTo>
                              <a:pt x="0" y="2000"/>
                              <a:pt x="95" y="953"/>
                              <a:pt x="191" y="0"/>
                            </a:cubicBezTo>
                            <a:lnTo>
                              <a:pt x="63627"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96" name="Google Shape;796;p39"/>
                  <p:cNvSpPr/>
                  <p:nvPr/>
                </p:nvSpPr>
                <p:spPr>
                  <a:xfrm>
                    <a:off x="5220097" y="3599150"/>
                    <a:ext cx="617319" cy="1549110"/>
                  </a:xfrm>
                  <a:custGeom>
                    <a:avLst/>
                    <a:gdLst/>
                    <a:ahLst/>
                    <a:cxnLst/>
                    <a:rect l="l" t="t" r="r" b="b"/>
                    <a:pathLst>
                      <a:path w="617319" h="1549110" extrusionOk="0">
                        <a:moveTo>
                          <a:pt x="611489" y="235614"/>
                        </a:moveTo>
                        <a:lnTo>
                          <a:pt x="308975" y="1431669"/>
                        </a:lnTo>
                        <a:cubicBezTo>
                          <a:pt x="287924" y="1514727"/>
                          <a:pt x="202771" y="1565209"/>
                          <a:pt x="118760" y="1544445"/>
                        </a:cubicBezTo>
                        <a:cubicBezTo>
                          <a:pt x="37703" y="1524442"/>
                          <a:pt x="-12589" y="1445004"/>
                          <a:pt x="2746" y="1364898"/>
                        </a:cubicBezTo>
                        <a:lnTo>
                          <a:pt x="237061" y="153985"/>
                        </a:lnTo>
                        <a:cubicBezTo>
                          <a:pt x="256968" y="51210"/>
                          <a:pt x="357457" y="-16227"/>
                          <a:pt x="461470" y="3395"/>
                        </a:cubicBezTo>
                        <a:cubicBezTo>
                          <a:pt x="565483" y="23016"/>
                          <a:pt x="633777" y="122362"/>
                          <a:pt x="613870" y="225137"/>
                        </a:cubicBezTo>
                        <a:cubicBezTo>
                          <a:pt x="613108" y="228566"/>
                          <a:pt x="612251" y="232376"/>
                          <a:pt x="611489" y="235614"/>
                        </a:cubicBezTo>
                        <a:close/>
                      </a:path>
                    </a:pathLst>
                  </a:custGeom>
                  <a:solidFill>
                    <a:srgbClr val="DE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9"/>
                  <p:cNvSpPr/>
                  <p:nvPr/>
                </p:nvSpPr>
                <p:spPr>
                  <a:xfrm>
                    <a:off x="6631560" y="3427355"/>
                    <a:ext cx="1205685" cy="1621198"/>
                  </a:xfrm>
                  <a:custGeom>
                    <a:avLst/>
                    <a:gdLst/>
                    <a:ahLst/>
                    <a:cxnLst/>
                    <a:rect l="l" t="t" r="r" b="b"/>
                    <a:pathLst>
                      <a:path w="1205685" h="1621198" extrusionOk="0">
                        <a:moveTo>
                          <a:pt x="357694" y="233483"/>
                        </a:moveTo>
                        <a:lnTo>
                          <a:pt x="997870" y="1326001"/>
                        </a:lnTo>
                        <a:lnTo>
                          <a:pt x="644683" y="1380198"/>
                        </a:lnTo>
                        <a:lnTo>
                          <a:pt x="1062544" y="50889"/>
                        </a:lnTo>
                        <a:cubicBezTo>
                          <a:pt x="1074546" y="12694"/>
                          <a:pt x="1115599" y="-8547"/>
                          <a:pt x="1154175" y="3264"/>
                        </a:cubicBezTo>
                        <a:cubicBezTo>
                          <a:pt x="1188751" y="13932"/>
                          <a:pt x="1209706" y="47555"/>
                          <a:pt x="1205038" y="81940"/>
                        </a:cubicBezTo>
                        <a:lnTo>
                          <a:pt x="1019206" y="1461732"/>
                        </a:lnTo>
                        <a:cubicBezTo>
                          <a:pt x="1005680" y="1562316"/>
                          <a:pt x="912145" y="1632991"/>
                          <a:pt x="810418" y="1619561"/>
                        </a:cubicBezTo>
                        <a:cubicBezTo>
                          <a:pt x="751362" y="1611846"/>
                          <a:pt x="702499" y="1577461"/>
                          <a:pt x="674496" y="1530312"/>
                        </a:cubicBezTo>
                        <a:lnTo>
                          <a:pt x="666019" y="1515834"/>
                        </a:lnTo>
                        <a:lnTo>
                          <a:pt x="25843" y="423316"/>
                        </a:lnTo>
                        <a:cubicBezTo>
                          <a:pt x="-27211" y="332734"/>
                          <a:pt x="4031" y="216814"/>
                          <a:pt x="95661" y="164427"/>
                        </a:cubicBezTo>
                        <a:cubicBezTo>
                          <a:pt x="187292" y="112039"/>
                          <a:pt x="304640" y="142996"/>
                          <a:pt x="357694" y="233483"/>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9"/>
                  <p:cNvSpPr/>
                  <p:nvPr/>
                </p:nvSpPr>
                <p:spPr>
                  <a:xfrm>
                    <a:off x="6631560" y="3566365"/>
                    <a:ext cx="1155508" cy="1482281"/>
                  </a:xfrm>
                  <a:custGeom>
                    <a:avLst/>
                    <a:gdLst/>
                    <a:ahLst/>
                    <a:cxnLst/>
                    <a:rect l="l" t="t" r="r" b="b"/>
                    <a:pathLst>
                      <a:path w="1155508" h="1482281" extrusionOk="0">
                        <a:moveTo>
                          <a:pt x="996060" y="123429"/>
                        </a:moveTo>
                        <a:lnTo>
                          <a:pt x="779080" y="813706"/>
                        </a:lnTo>
                        <a:lnTo>
                          <a:pt x="357694" y="94568"/>
                        </a:lnTo>
                        <a:cubicBezTo>
                          <a:pt x="304640" y="3985"/>
                          <a:pt x="187292" y="-26876"/>
                          <a:pt x="95661" y="25512"/>
                        </a:cubicBezTo>
                        <a:cubicBezTo>
                          <a:pt x="4031" y="77994"/>
                          <a:pt x="-27211" y="193818"/>
                          <a:pt x="25843" y="284401"/>
                        </a:cubicBezTo>
                        <a:lnTo>
                          <a:pt x="666019" y="1376919"/>
                        </a:lnTo>
                        <a:lnTo>
                          <a:pt x="674496" y="1391397"/>
                        </a:lnTo>
                        <a:cubicBezTo>
                          <a:pt x="702499" y="1438546"/>
                          <a:pt x="751362" y="1472835"/>
                          <a:pt x="810418" y="1480646"/>
                        </a:cubicBezTo>
                        <a:cubicBezTo>
                          <a:pt x="912240" y="1494076"/>
                          <a:pt x="1005680" y="1423306"/>
                          <a:pt x="1019206" y="1322817"/>
                        </a:cubicBezTo>
                        <a:lnTo>
                          <a:pt x="1155508" y="310500"/>
                        </a:lnTo>
                        <a:cubicBezTo>
                          <a:pt x="1095025" y="258398"/>
                          <a:pt x="1043780" y="193628"/>
                          <a:pt x="996060" y="12342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9"/>
                  <p:cNvSpPr/>
                  <p:nvPr/>
                </p:nvSpPr>
                <p:spPr>
                  <a:xfrm>
                    <a:off x="6297072" y="2919027"/>
                    <a:ext cx="3048" cy="1623"/>
                  </a:xfrm>
                  <a:custGeom>
                    <a:avLst/>
                    <a:gdLst/>
                    <a:ahLst/>
                    <a:cxnLst/>
                    <a:rect l="l" t="t" r="r" b="b"/>
                    <a:pathLst>
                      <a:path w="3048" h="1623" extrusionOk="0">
                        <a:moveTo>
                          <a:pt x="0" y="99"/>
                        </a:moveTo>
                        <a:cubicBezTo>
                          <a:pt x="1238" y="-282"/>
                          <a:pt x="2667" y="480"/>
                          <a:pt x="3048" y="1623"/>
                        </a:cubicBez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9"/>
                  <p:cNvSpPr/>
                  <p:nvPr/>
                </p:nvSpPr>
                <p:spPr>
                  <a:xfrm>
                    <a:off x="5603557" y="4435221"/>
                    <a:ext cx="1229582" cy="736949"/>
                  </a:xfrm>
                  <a:custGeom>
                    <a:avLst/>
                    <a:gdLst/>
                    <a:ahLst/>
                    <a:cxnLst/>
                    <a:rect l="l" t="t" r="r" b="b"/>
                    <a:pathLst>
                      <a:path w="1229582" h="736949" extrusionOk="0">
                        <a:moveTo>
                          <a:pt x="1229582" y="736949"/>
                        </a:moveTo>
                        <a:cubicBezTo>
                          <a:pt x="1216057" y="668179"/>
                          <a:pt x="1199769" y="599980"/>
                          <a:pt x="1177861" y="533114"/>
                        </a:cubicBezTo>
                        <a:cubicBezTo>
                          <a:pt x="1111091" y="329660"/>
                          <a:pt x="993839" y="149733"/>
                          <a:pt x="841343" y="0"/>
                        </a:cubicBezTo>
                        <a:cubicBezTo>
                          <a:pt x="817340" y="190"/>
                          <a:pt x="434912" y="2953"/>
                          <a:pt x="434912" y="2953"/>
                        </a:cubicBezTo>
                        <a:cubicBezTo>
                          <a:pt x="431673" y="7144"/>
                          <a:pt x="428339" y="11430"/>
                          <a:pt x="425101" y="15621"/>
                        </a:cubicBezTo>
                        <a:cubicBezTo>
                          <a:pt x="299371" y="63055"/>
                          <a:pt x="121348" y="236220"/>
                          <a:pt x="53816" y="470344"/>
                        </a:cubicBezTo>
                        <a:cubicBezTo>
                          <a:pt x="30575" y="550831"/>
                          <a:pt x="19621" y="625792"/>
                          <a:pt x="3810" y="708088"/>
                        </a:cubicBezTo>
                        <a:cubicBezTo>
                          <a:pt x="2096" y="717042"/>
                          <a:pt x="1048" y="726853"/>
                          <a:pt x="0" y="736854"/>
                        </a:cubicBezTo>
                        <a:lnTo>
                          <a:pt x="1229582" y="736854"/>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9"/>
                  <p:cNvSpPr/>
                  <p:nvPr/>
                </p:nvSpPr>
                <p:spPr>
                  <a:xfrm>
                    <a:off x="4736368" y="4133579"/>
                    <a:ext cx="783880" cy="1017374"/>
                  </a:xfrm>
                  <a:custGeom>
                    <a:avLst/>
                    <a:gdLst/>
                    <a:ahLst/>
                    <a:cxnLst/>
                    <a:rect l="l" t="t" r="r" b="b"/>
                    <a:pathLst>
                      <a:path w="783880" h="1017374" extrusionOk="0">
                        <a:moveTo>
                          <a:pt x="751746" y="786940"/>
                        </a:moveTo>
                        <a:lnTo>
                          <a:pt x="123191" y="25226"/>
                        </a:lnTo>
                        <a:cubicBezTo>
                          <a:pt x="98998" y="-4111"/>
                          <a:pt x="55278" y="-8493"/>
                          <a:pt x="25560" y="15415"/>
                        </a:cubicBezTo>
                        <a:cubicBezTo>
                          <a:pt x="-1491" y="37132"/>
                          <a:pt x="-7587" y="74851"/>
                          <a:pt x="9748" y="103617"/>
                        </a:cubicBezTo>
                        <a:lnTo>
                          <a:pt x="518193" y="948389"/>
                        </a:lnTo>
                        <a:cubicBezTo>
                          <a:pt x="558484" y="1015350"/>
                          <a:pt x="646209" y="1037352"/>
                          <a:pt x="714027" y="997538"/>
                        </a:cubicBezTo>
                        <a:cubicBezTo>
                          <a:pt x="781845" y="957723"/>
                          <a:pt x="804133" y="871046"/>
                          <a:pt x="763747" y="804085"/>
                        </a:cubicBezTo>
                        <a:cubicBezTo>
                          <a:pt x="760223" y="798180"/>
                          <a:pt x="755842" y="792084"/>
                          <a:pt x="751746" y="786940"/>
                        </a:cubicBez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9"/>
                  <p:cNvSpPr/>
                  <p:nvPr/>
                </p:nvSpPr>
                <p:spPr>
                  <a:xfrm>
                    <a:off x="5220097" y="3599150"/>
                    <a:ext cx="617319" cy="1549110"/>
                  </a:xfrm>
                  <a:custGeom>
                    <a:avLst/>
                    <a:gdLst/>
                    <a:ahLst/>
                    <a:cxnLst/>
                    <a:rect l="l" t="t" r="r" b="b"/>
                    <a:pathLst>
                      <a:path w="617319" h="1549110" extrusionOk="0">
                        <a:moveTo>
                          <a:pt x="611489" y="235614"/>
                        </a:moveTo>
                        <a:lnTo>
                          <a:pt x="308975" y="1431669"/>
                        </a:lnTo>
                        <a:cubicBezTo>
                          <a:pt x="287924" y="1514727"/>
                          <a:pt x="202771" y="1565209"/>
                          <a:pt x="118760" y="1544445"/>
                        </a:cubicBezTo>
                        <a:cubicBezTo>
                          <a:pt x="37703" y="1524442"/>
                          <a:pt x="-12589" y="1445004"/>
                          <a:pt x="2746" y="1364898"/>
                        </a:cubicBezTo>
                        <a:lnTo>
                          <a:pt x="237061" y="153985"/>
                        </a:lnTo>
                        <a:cubicBezTo>
                          <a:pt x="256968" y="51210"/>
                          <a:pt x="357457" y="-16227"/>
                          <a:pt x="461470" y="3395"/>
                        </a:cubicBezTo>
                        <a:cubicBezTo>
                          <a:pt x="565483" y="23016"/>
                          <a:pt x="633777" y="122362"/>
                          <a:pt x="613870" y="225137"/>
                        </a:cubicBezTo>
                        <a:cubicBezTo>
                          <a:pt x="613108" y="228566"/>
                          <a:pt x="612251" y="232376"/>
                          <a:pt x="611489" y="23561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9"/>
                  <p:cNvSpPr/>
                  <p:nvPr/>
                </p:nvSpPr>
                <p:spPr>
                  <a:xfrm>
                    <a:off x="4875656" y="4301966"/>
                    <a:ext cx="644588" cy="848892"/>
                  </a:xfrm>
                  <a:custGeom>
                    <a:avLst/>
                    <a:gdLst/>
                    <a:ahLst/>
                    <a:cxnLst/>
                    <a:rect l="l" t="t" r="r" b="b"/>
                    <a:pathLst>
                      <a:path w="644588" h="848892" extrusionOk="0">
                        <a:moveTo>
                          <a:pt x="624459" y="635603"/>
                        </a:moveTo>
                        <a:cubicBezTo>
                          <a:pt x="620935" y="629793"/>
                          <a:pt x="616553" y="623697"/>
                          <a:pt x="612362" y="618554"/>
                        </a:cubicBezTo>
                        <a:lnTo>
                          <a:pt x="101918" y="0"/>
                        </a:lnTo>
                        <a:cubicBezTo>
                          <a:pt x="72676" y="52388"/>
                          <a:pt x="37814" y="102299"/>
                          <a:pt x="0" y="150495"/>
                        </a:cubicBezTo>
                        <a:lnTo>
                          <a:pt x="378905" y="779907"/>
                        </a:lnTo>
                        <a:cubicBezTo>
                          <a:pt x="419195" y="846868"/>
                          <a:pt x="506921" y="868871"/>
                          <a:pt x="574643" y="829056"/>
                        </a:cubicBezTo>
                        <a:cubicBezTo>
                          <a:pt x="642557" y="789242"/>
                          <a:pt x="664845" y="702564"/>
                          <a:pt x="624459" y="6356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9"/>
                  <p:cNvSpPr/>
                  <p:nvPr/>
                </p:nvSpPr>
                <p:spPr>
                  <a:xfrm>
                    <a:off x="4596956" y="3806483"/>
                    <a:ext cx="280619" cy="461478"/>
                  </a:xfrm>
                  <a:custGeom>
                    <a:avLst/>
                    <a:gdLst/>
                    <a:ahLst/>
                    <a:cxnLst/>
                    <a:rect l="l" t="t" r="r" b="b"/>
                    <a:pathLst>
                      <a:path w="280619" h="461478" extrusionOk="0">
                        <a:moveTo>
                          <a:pt x="273843" y="431189"/>
                        </a:moveTo>
                        <a:cubicBezTo>
                          <a:pt x="273843" y="431189"/>
                          <a:pt x="297464" y="87432"/>
                          <a:pt x="256507" y="82288"/>
                        </a:cubicBezTo>
                        <a:cubicBezTo>
                          <a:pt x="232218" y="79240"/>
                          <a:pt x="231837" y="247642"/>
                          <a:pt x="231837" y="247642"/>
                        </a:cubicBezTo>
                        <a:cubicBezTo>
                          <a:pt x="231837" y="247642"/>
                          <a:pt x="96487" y="-12486"/>
                          <a:pt x="67436" y="468"/>
                        </a:cubicBezTo>
                        <a:cubicBezTo>
                          <a:pt x="66293" y="945"/>
                          <a:pt x="65340" y="1802"/>
                          <a:pt x="64578" y="2849"/>
                        </a:cubicBezTo>
                        <a:cubicBezTo>
                          <a:pt x="64483" y="11041"/>
                          <a:pt x="64293" y="19232"/>
                          <a:pt x="63816" y="27329"/>
                        </a:cubicBezTo>
                        <a:cubicBezTo>
                          <a:pt x="67912" y="45236"/>
                          <a:pt x="78199" y="69620"/>
                          <a:pt x="89439" y="93337"/>
                        </a:cubicBezTo>
                        <a:cubicBezTo>
                          <a:pt x="49052" y="96480"/>
                          <a:pt x="7524" y="138962"/>
                          <a:pt x="43623" y="172680"/>
                        </a:cubicBezTo>
                        <a:cubicBezTo>
                          <a:pt x="26288" y="170394"/>
                          <a:pt x="9714" y="184015"/>
                          <a:pt x="3618" y="200684"/>
                        </a:cubicBezTo>
                        <a:cubicBezTo>
                          <a:pt x="-2478" y="217353"/>
                          <a:pt x="-97" y="236022"/>
                          <a:pt x="5047" y="252976"/>
                        </a:cubicBezTo>
                        <a:cubicBezTo>
                          <a:pt x="16001" y="289457"/>
                          <a:pt x="39432" y="321842"/>
                          <a:pt x="70198" y="343654"/>
                        </a:cubicBezTo>
                        <a:cubicBezTo>
                          <a:pt x="118299" y="397947"/>
                          <a:pt x="177926" y="461478"/>
                          <a:pt x="177926" y="461478"/>
                        </a:cubicBezTo>
                        <a:lnTo>
                          <a:pt x="273843" y="431189"/>
                        </a:lnTo>
                        <a:close/>
                      </a:path>
                    </a:pathLst>
                  </a:custGeom>
                  <a:solidFill>
                    <a:srgbClr val="752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9"/>
                  <p:cNvSpPr/>
                  <p:nvPr/>
                </p:nvSpPr>
                <p:spPr>
                  <a:xfrm>
                    <a:off x="5556218" y="3359753"/>
                    <a:ext cx="1297304" cy="1095755"/>
                  </a:xfrm>
                  <a:custGeom>
                    <a:avLst/>
                    <a:gdLst/>
                    <a:ahLst/>
                    <a:cxnLst/>
                    <a:rect l="l" t="t" r="r" b="b"/>
                    <a:pathLst>
                      <a:path w="1297304" h="1095755" extrusionOk="0">
                        <a:moveTo>
                          <a:pt x="1297305" y="208502"/>
                        </a:moveTo>
                        <a:cubicBezTo>
                          <a:pt x="1297210" y="208502"/>
                          <a:pt x="902684" y="175355"/>
                          <a:pt x="784479" y="0"/>
                        </a:cubicBezTo>
                        <a:cubicBezTo>
                          <a:pt x="784479" y="0"/>
                          <a:pt x="542354" y="3620"/>
                          <a:pt x="542354" y="3620"/>
                        </a:cubicBezTo>
                        <a:cubicBezTo>
                          <a:pt x="481965" y="222218"/>
                          <a:pt x="206312" y="173069"/>
                          <a:pt x="44577" y="238506"/>
                        </a:cubicBezTo>
                        <a:cubicBezTo>
                          <a:pt x="28956" y="244792"/>
                          <a:pt x="14097" y="252508"/>
                          <a:pt x="0" y="261366"/>
                        </a:cubicBezTo>
                        <a:cubicBezTo>
                          <a:pt x="0" y="261557"/>
                          <a:pt x="0" y="261652"/>
                          <a:pt x="0" y="261842"/>
                        </a:cubicBezTo>
                        <a:cubicBezTo>
                          <a:pt x="0" y="273653"/>
                          <a:pt x="286" y="285464"/>
                          <a:pt x="952" y="297275"/>
                        </a:cubicBezTo>
                        <a:cubicBezTo>
                          <a:pt x="1333" y="303943"/>
                          <a:pt x="1714" y="310706"/>
                          <a:pt x="2286" y="317373"/>
                        </a:cubicBezTo>
                        <a:cubicBezTo>
                          <a:pt x="7620" y="379190"/>
                          <a:pt x="22384" y="439484"/>
                          <a:pt x="51435" y="496252"/>
                        </a:cubicBezTo>
                        <a:cubicBezTo>
                          <a:pt x="60103" y="513302"/>
                          <a:pt x="70104" y="529971"/>
                          <a:pt x="81534" y="546354"/>
                        </a:cubicBezTo>
                        <a:cubicBezTo>
                          <a:pt x="132588" y="619506"/>
                          <a:pt x="201168" y="679609"/>
                          <a:pt x="269462" y="736473"/>
                        </a:cubicBezTo>
                        <a:cubicBezTo>
                          <a:pt x="273749" y="740093"/>
                          <a:pt x="278130" y="743617"/>
                          <a:pt x="282607" y="747236"/>
                        </a:cubicBezTo>
                        <a:cubicBezTo>
                          <a:pt x="283083" y="747617"/>
                          <a:pt x="283655" y="748093"/>
                          <a:pt x="284131" y="748475"/>
                        </a:cubicBezTo>
                        <a:cubicBezTo>
                          <a:pt x="287750" y="751427"/>
                          <a:pt x="291465" y="754285"/>
                          <a:pt x="295180" y="757238"/>
                        </a:cubicBezTo>
                        <a:cubicBezTo>
                          <a:pt x="325184" y="780859"/>
                          <a:pt x="356806" y="804291"/>
                          <a:pt x="385286" y="830294"/>
                        </a:cubicBezTo>
                        <a:cubicBezTo>
                          <a:pt x="425291" y="866775"/>
                          <a:pt x="458914" y="908114"/>
                          <a:pt x="473107" y="961930"/>
                        </a:cubicBezTo>
                        <a:cubicBezTo>
                          <a:pt x="485489" y="1008793"/>
                          <a:pt x="480727" y="1054037"/>
                          <a:pt x="464915" y="1095756"/>
                        </a:cubicBezTo>
                        <a:lnTo>
                          <a:pt x="886968" y="1078421"/>
                        </a:lnTo>
                        <a:cubicBezTo>
                          <a:pt x="890397" y="1076706"/>
                          <a:pt x="893731" y="1074896"/>
                          <a:pt x="897065" y="1072991"/>
                        </a:cubicBezTo>
                        <a:cubicBezTo>
                          <a:pt x="892778" y="1056608"/>
                          <a:pt x="889826" y="1039940"/>
                          <a:pt x="888778" y="1022794"/>
                        </a:cubicBezTo>
                        <a:cubicBezTo>
                          <a:pt x="884682" y="951643"/>
                          <a:pt x="916115" y="887159"/>
                          <a:pt x="957262" y="830294"/>
                        </a:cubicBezTo>
                        <a:cubicBezTo>
                          <a:pt x="971169" y="811149"/>
                          <a:pt x="986028" y="792766"/>
                          <a:pt x="1001077" y="775430"/>
                        </a:cubicBezTo>
                        <a:cubicBezTo>
                          <a:pt x="1010888" y="764096"/>
                          <a:pt x="1020890" y="752951"/>
                          <a:pt x="1030986" y="741998"/>
                        </a:cubicBezTo>
                        <a:cubicBezTo>
                          <a:pt x="1072039" y="697421"/>
                          <a:pt x="1114997" y="654749"/>
                          <a:pt x="1153477" y="608648"/>
                        </a:cubicBezTo>
                        <a:cubicBezTo>
                          <a:pt x="1185862" y="569785"/>
                          <a:pt x="1215200" y="528542"/>
                          <a:pt x="1237298" y="481393"/>
                        </a:cubicBezTo>
                        <a:cubicBezTo>
                          <a:pt x="1275302" y="400431"/>
                          <a:pt x="1289494" y="297085"/>
                          <a:pt x="1297305" y="208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9"/>
                  <p:cNvSpPr/>
                  <p:nvPr/>
                </p:nvSpPr>
                <p:spPr>
                  <a:xfrm>
                    <a:off x="6089904" y="3395186"/>
                    <a:ext cx="273272" cy="9525"/>
                  </a:xfrm>
                  <a:custGeom>
                    <a:avLst/>
                    <a:gdLst/>
                    <a:ahLst/>
                    <a:cxnLst/>
                    <a:rect l="l" t="t" r="r" b="b"/>
                    <a:pathLst>
                      <a:path w="273272" h="9525" extrusionOk="0">
                        <a:moveTo>
                          <a:pt x="0" y="0"/>
                        </a:moveTo>
                        <a:lnTo>
                          <a:pt x="27327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9"/>
                  <p:cNvSpPr/>
                  <p:nvPr/>
                </p:nvSpPr>
                <p:spPr>
                  <a:xfrm>
                    <a:off x="4719542" y="4045648"/>
                    <a:ext cx="90110" cy="137160"/>
                  </a:xfrm>
                  <a:custGeom>
                    <a:avLst/>
                    <a:gdLst/>
                    <a:ahLst/>
                    <a:cxnLst/>
                    <a:rect l="l" t="t" r="r" b="b"/>
                    <a:pathLst>
                      <a:path w="90110" h="137160" extrusionOk="0">
                        <a:moveTo>
                          <a:pt x="0" y="0"/>
                        </a:moveTo>
                        <a:cubicBezTo>
                          <a:pt x="0" y="0"/>
                          <a:pt x="98489" y="22098"/>
                          <a:pt x="89535" y="137160"/>
                        </a:cubicBez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8" name="Google Shape;808;p39"/>
                <p:cNvSpPr/>
                <p:nvPr/>
              </p:nvSpPr>
              <p:spPr>
                <a:xfrm>
                  <a:off x="5525452" y="3509772"/>
                  <a:ext cx="455294" cy="1662398"/>
                </a:xfrm>
                <a:custGeom>
                  <a:avLst/>
                  <a:gdLst/>
                  <a:ahLst/>
                  <a:cxnLst/>
                  <a:rect l="l" t="t" r="r" b="b"/>
                  <a:pathLst>
                    <a:path w="455294" h="1662398" extrusionOk="0">
                      <a:moveTo>
                        <a:pt x="282416" y="1043559"/>
                      </a:moveTo>
                      <a:cubicBezTo>
                        <a:pt x="250507" y="1150334"/>
                        <a:pt x="201549" y="1191387"/>
                        <a:pt x="157067" y="1293971"/>
                      </a:cubicBezTo>
                      <a:cubicBezTo>
                        <a:pt x="113538" y="1394269"/>
                        <a:pt x="70771" y="1555623"/>
                        <a:pt x="89154" y="1662398"/>
                      </a:cubicBezTo>
                      <a:lnTo>
                        <a:pt x="407289" y="1662398"/>
                      </a:lnTo>
                      <a:lnTo>
                        <a:pt x="455295" y="0"/>
                      </a:lnTo>
                      <a:cubicBezTo>
                        <a:pt x="455295" y="0"/>
                        <a:pt x="97250" y="27908"/>
                        <a:pt x="0" y="144589"/>
                      </a:cubicBezTo>
                      <a:cubicBezTo>
                        <a:pt x="40100" y="358521"/>
                        <a:pt x="146304" y="532447"/>
                        <a:pt x="260223" y="719899"/>
                      </a:cubicBezTo>
                      <a:cubicBezTo>
                        <a:pt x="318516" y="815816"/>
                        <a:pt x="314420" y="936784"/>
                        <a:pt x="282416" y="104355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9"/>
                <p:cNvSpPr/>
                <p:nvPr/>
              </p:nvSpPr>
              <p:spPr>
                <a:xfrm>
                  <a:off x="6486143" y="3471481"/>
                  <a:ext cx="446246" cy="1693830"/>
                </a:xfrm>
                <a:custGeom>
                  <a:avLst/>
                  <a:gdLst/>
                  <a:ahLst/>
                  <a:cxnLst/>
                  <a:rect l="l" t="t" r="r" b="b"/>
                  <a:pathLst>
                    <a:path w="446246" h="1693830" extrusionOk="0">
                      <a:moveTo>
                        <a:pt x="0" y="0"/>
                      </a:moveTo>
                      <a:lnTo>
                        <a:pt x="47244" y="1693831"/>
                      </a:lnTo>
                      <a:lnTo>
                        <a:pt x="357759" y="1693831"/>
                      </a:lnTo>
                      <a:cubicBezTo>
                        <a:pt x="378524" y="1582960"/>
                        <a:pt x="343757" y="1474565"/>
                        <a:pt x="300133" y="1370552"/>
                      </a:cubicBezTo>
                      <a:cubicBezTo>
                        <a:pt x="256508" y="1266539"/>
                        <a:pt x="200692" y="1167098"/>
                        <a:pt x="169354" y="1058799"/>
                      </a:cubicBezTo>
                      <a:cubicBezTo>
                        <a:pt x="138017" y="950404"/>
                        <a:pt x="134017" y="827722"/>
                        <a:pt x="191071" y="730472"/>
                      </a:cubicBezTo>
                      <a:cubicBezTo>
                        <a:pt x="302800" y="540353"/>
                        <a:pt x="406908" y="363855"/>
                        <a:pt x="446246" y="146780"/>
                      </a:cubicBezTo>
                      <a:cubicBezTo>
                        <a:pt x="351092" y="28384"/>
                        <a:pt x="0" y="0"/>
                        <a:pt x="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0" name="Google Shape;810;p39"/>
                <p:cNvGrpSpPr/>
                <p:nvPr/>
              </p:nvGrpSpPr>
              <p:grpSpPr>
                <a:xfrm>
                  <a:off x="4597686" y="3778286"/>
                  <a:ext cx="263123" cy="176679"/>
                  <a:chOff x="4597686" y="3778286"/>
                  <a:chExt cx="263123" cy="176679"/>
                </a:xfrm>
              </p:grpSpPr>
              <p:sp>
                <p:nvSpPr>
                  <p:cNvPr id="811" name="Google Shape;811;p39"/>
                  <p:cNvSpPr/>
                  <p:nvPr/>
                </p:nvSpPr>
                <p:spPr>
                  <a:xfrm>
                    <a:off x="4597686" y="3778286"/>
                    <a:ext cx="263123" cy="176679"/>
                  </a:xfrm>
                  <a:custGeom>
                    <a:avLst/>
                    <a:gdLst/>
                    <a:ahLst/>
                    <a:cxnLst/>
                    <a:rect l="l" t="t" r="r" b="b"/>
                    <a:pathLst>
                      <a:path w="263123" h="176679" extrusionOk="0">
                        <a:moveTo>
                          <a:pt x="258540" y="158015"/>
                        </a:moveTo>
                        <a:lnTo>
                          <a:pt x="258540" y="158015"/>
                        </a:lnTo>
                        <a:cubicBezTo>
                          <a:pt x="248729" y="175541"/>
                          <a:pt x="226155" y="181828"/>
                          <a:pt x="208534" y="172112"/>
                        </a:cubicBezTo>
                        <a:lnTo>
                          <a:pt x="18891" y="68099"/>
                        </a:lnTo>
                        <a:cubicBezTo>
                          <a:pt x="1174" y="58383"/>
                          <a:pt x="-5207" y="36190"/>
                          <a:pt x="4603" y="18664"/>
                        </a:cubicBezTo>
                        <a:lnTo>
                          <a:pt x="4603" y="18664"/>
                        </a:lnTo>
                        <a:cubicBezTo>
                          <a:pt x="14414" y="1138"/>
                          <a:pt x="36988" y="-5148"/>
                          <a:pt x="54610" y="4567"/>
                        </a:cubicBezTo>
                        <a:lnTo>
                          <a:pt x="244252" y="108580"/>
                        </a:lnTo>
                        <a:cubicBezTo>
                          <a:pt x="261874" y="118296"/>
                          <a:pt x="268351" y="140584"/>
                          <a:pt x="258540" y="15801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9"/>
                  <p:cNvSpPr/>
                  <p:nvPr/>
                </p:nvSpPr>
                <p:spPr>
                  <a:xfrm>
                    <a:off x="4797614" y="3893983"/>
                    <a:ext cx="45913" cy="45296"/>
                  </a:xfrm>
                  <a:custGeom>
                    <a:avLst/>
                    <a:gdLst/>
                    <a:ahLst/>
                    <a:cxnLst/>
                    <a:rect l="l" t="t" r="r" b="b"/>
                    <a:pathLst>
                      <a:path w="45913" h="45296" extrusionOk="0">
                        <a:moveTo>
                          <a:pt x="11939" y="2789"/>
                        </a:moveTo>
                        <a:cubicBezTo>
                          <a:pt x="23083" y="-3212"/>
                          <a:pt x="36989" y="789"/>
                          <a:pt x="43085" y="11742"/>
                        </a:cubicBezTo>
                        <a:cubicBezTo>
                          <a:pt x="49181" y="22696"/>
                          <a:pt x="45086" y="36507"/>
                          <a:pt x="34037" y="42508"/>
                        </a:cubicBezTo>
                        <a:cubicBezTo>
                          <a:pt x="22892" y="48509"/>
                          <a:pt x="8986" y="44508"/>
                          <a:pt x="2890" y="33555"/>
                        </a:cubicBezTo>
                        <a:cubicBezTo>
                          <a:pt x="-3301" y="22601"/>
                          <a:pt x="794" y="8790"/>
                          <a:pt x="11939" y="2789"/>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3" name="Google Shape;813;p39"/>
                <p:cNvSpPr/>
                <p:nvPr/>
              </p:nvSpPr>
              <p:spPr>
                <a:xfrm>
                  <a:off x="6103810" y="2922936"/>
                  <a:ext cx="162687" cy="160781"/>
                </a:xfrm>
                <a:custGeom>
                  <a:avLst/>
                  <a:gdLst/>
                  <a:ahLst/>
                  <a:cxnLst/>
                  <a:rect l="l" t="t" r="r" b="b"/>
                  <a:pathLst>
                    <a:path w="162687" h="160781" extrusionOk="0">
                      <a:moveTo>
                        <a:pt x="162687" y="80391"/>
                      </a:moveTo>
                      <a:cubicBezTo>
                        <a:pt x="162687" y="124790"/>
                        <a:pt x="126268" y="160782"/>
                        <a:pt x="81343" y="160782"/>
                      </a:cubicBezTo>
                      <a:cubicBezTo>
                        <a:pt x="36419" y="160782"/>
                        <a:pt x="0" y="124790"/>
                        <a:pt x="0" y="80391"/>
                      </a:cubicBezTo>
                      <a:cubicBezTo>
                        <a:pt x="0" y="35992"/>
                        <a:pt x="36419" y="0"/>
                        <a:pt x="81343" y="0"/>
                      </a:cubicBezTo>
                      <a:cubicBezTo>
                        <a:pt x="126268" y="0"/>
                        <a:pt x="162687" y="35992"/>
                        <a:pt x="162687" y="80391"/>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9"/>
                <p:cNvSpPr/>
                <p:nvPr/>
              </p:nvSpPr>
              <p:spPr>
                <a:xfrm>
                  <a:off x="6263925" y="2915316"/>
                  <a:ext cx="162687" cy="160781"/>
                </a:xfrm>
                <a:custGeom>
                  <a:avLst/>
                  <a:gdLst/>
                  <a:ahLst/>
                  <a:cxnLst/>
                  <a:rect l="l" t="t" r="r" b="b"/>
                  <a:pathLst>
                    <a:path w="162687" h="160781" extrusionOk="0">
                      <a:moveTo>
                        <a:pt x="162687" y="80391"/>
                      </a:moveTo>
                      <a:cubicBezTo>
                        <a:pt x="162687" y="124790"/>
                        <a:pt x="126268" y="160782"/>
                        <a:pt x="81343" y="160782"/>
                      </a:cubicBezTo>
                      <a:cubicBezTo>
                        <a:pt x="36418" y="160782"/>
                        <a:pt x="0" y="124790"/>
                        <a:pt x="0" y="80391"/>
                      </a:cubicBezTo>
                      <a:cubicBezTo>
                        <a:pt x="0" y="35992"/>
                        <a:pt x="36418" y="0"/>
                        <a:pt x="81343" y="0"/>
                      </a:cubicBezTo>
                      <a:cubicBezTo>
                        <a:pt x="126268" y="0"/>
                        <a:pt x="162687" y="35992"/>
                        <a:pt x="162687" y="80391"/>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9"/>
                <p:cNvSpPr/>
                <p:nvPr/>
              </p:nvSpPr>
              <p:spPr>
                <a:xfrm>
                  <a:off x="6054661" y="3093910"/>
                  <a:ext cx="49149" cy="124967"/>
                </a:xfrm>
                <a:custGeom>
                  <a:avLst/>
                  <a:gdLst/>
                  <a:ahLst/>
                  <a:cxnLst/>
                  <a:rect l="l" t="t" r="r" b="b"/>
                  <a:pathLst>
                    <a:path w="49149" h="124967" extrusionOk="0">
                      <a:moveTo>
                        <a:pt x="49149" y="62484"/>
                      </a:moveTo>
                      <a:cubicBezTo>
                        <a:pt x="49149" y="96964"/>
                        <a:pt x="38195" y="124968"/>
                        <a:pt x="24575" y="124968"/>
                      </a:cubicBezTo>
                      <a:cubicBezTo>
                        <a:pt x="11049" y="124968"/>
                        <a:pt x="0" y="96964"/>
                        <a:pt x="0" y="62484"/>
                      </a:cubicBezTo>
                      <a:cubicBezTo>
                        <a:pt x="0" y="28003"/>
                        <a:pt x="10954" y="0"/>
                        <a:pt x="24575" y="0"/>
                      </a:cubicBezTo>
                      <a:cubicBezTo>
                        <a:pt x="38195" y="0"/>
                        <a:pt x="49149" y="28003"/>
                        <a:pt x="49149" y="62484"/>
                      </a:cubicBezTo>
                      <a:close/>
                    </a:path>
                  </a:pathLst>
                </a:custGeom>
                <a:noFill/>
                <a:ln w="1155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9"/>
                <p:cNvSpPr/>
                <p:nvPr/>
              </p:nvSpPr>
              <p:spPr>
                <a:xfrm>
                  <a:off x="5809488" y="3810857"/>
                  <a:ext cx="348614" cy="206692"/>
                </a:xfrm>
                <a:custGeom>
                  <a:avLst/>
                  <a:gdLst/>
                  <a:ahLst/>
                  <a:cxnLst/>
                  <a:rect l="l" t="t" r="r" b="b"/>
                  <a:pathLst>
                    <a:path w="348614" h="206692" extrusionOk="0">
                      <a:moveTo>
                        <a:pt x="0" y="0"/>
                      </a:moveTo>
                      <a:lnTo>
                        <a:pt x="348615" y="0"/>
                      </a:lnTo>
                      <a:lnTo>
                        <a:pt x="348615" y="206693"/>
                      </a:lnTo>
                      <a:lnTo>
                        <a:pt x="0" y="20669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9"/>
                <p:cNvSpPr/>
                <p:nvPr/>
              </p:nvSpPr>
              <p:spPr>
                <a:xfrm>
                  <a:off x="5941123" y="3711416"/>
                  <a:ext cx="54292" cy="140303"/>
                </a:xfrm>
                <a:custGeom>
                  <a:avLst/>
                  <a:gdLst/>
                  <a:ahLst/>
                  <a:cxnLst/>
                  <a:rect l="l" t="t" r="r" b="b"/>
                  <a:pathLst>
                    <a:path w="54292" h="140303" extrusionOk="0">
                      <a:moveTo>
                        <a:pt x="27146" y="140303"/>
                      </a:moveTo>
                      <a:lnTo>
                        <a:pt x="27146" y="140303"/>
                      </a:lnTo>
                      <a:cubicBezTo>
                        <a:pt x="12192" y="140303"/>
                        <a:pt x="0" y="128206"/>
                        <a:pt x="0" y="113538"/>
                      </a:cubicBezTo>
                      <a:lnTo>
                        <a:pt x="0" y="26765"/>
                      </a:lnTo>
                      <a:cubicBezTo>
                        <a:pt x="0" y="12002"/>
                        <a:pt x="12192" y="0"/>
                        <a:pt x="27146" y="0"/>
                      </a:cubicBezTo>
                      <a:lnTo>
                        <a:pt x="27146" y="0"/>
                      </a:lnTo>
                      <a:cubicBezTo>
                        <a:pt x="42100" y="0"/>
                        <a:pt x="54292" y="12097"/>
                        <a:pt x="54292" y="26765"/>
                      </a:cubicBezTo>
                      <a:lnTo>
                        <a:pt x="54292" y="113538"/>
                      </a:lnTo>
                      <a:cubicBezTo>
                        <a:pt x="54292" y="128206"/>
                        <a:pt x="42100" y="140303"/>
                        <a:pt x="27146" y="14030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8" name="Google Shape;818;p39"/>
                <p:cNvGrpSpPr/>
                <p:nvPr/>
              </p:nvGrpSpPr>
              <p:grpSpPr>
                <a:xfrm>
                  <a:off x="6981539" y="2653539"/>
                  <a:ext cx="1130332" cy="901415"/>
                  <a:chOff x="6981539" y="2653539"/>
                  <a:chExt cx="1130332" cy="901415"/>
                </a:xfrm>
              </p:grpSpPr>
              <p:sp>
                <p:nvSpPr>
                  <p:cNvPr id="819" name="Google Shape;819;p39"/>
                  <p:cNvSpPr/>
                  <p:nvPr/>
                </p:nvSpPr>
                <p:spPr>
                  <a:xfrm>
                    <a:off x="7029804" y="2653539"/>
                    <a:ext cx="1044754" cy="901415"/>
                  </a:xfrm>
                  <a:custGeom>
                    <a:avLst/>
                    <a:gdLst/>
                    <a:ahLst/>
                    <a:cxnLst/>
                    <a:rect l="l" t="t" r="r" b="b"/>
                    <a:pathLst>
                      <a:path w="1044754" h="901415" extrusionOk="0">
                        <a:moveTo>
                          <a:pt x="871849" y="900810"/>
                        </a:moveTo>
                        <a:lnTo>
                          <a:pt x="24982" y="734027"/>
                        </a:lnTo>
                        <a:cubicBezTo>
                          <a:pt x="8218" y="730693"/>
                          <a:pt x="-2736" y="714596"/>
                          <a:pt x="598" y="697927"/>
                        </a:cubicBezTo>
                        <a:lnTo>
                          <a:pt x="136424" y="24700"/>
                        </a:lnTo>
                        <a:cubicBezTo>
                          <a:pt x="139758" y="8127"/>
                          <a:pt x="156141" y="-2732"/>
                          <a:pt x="172905" y="602"/>
                        </a:cubicBezTo>
                        <a:lnTo>
                          <a:pt x="1019773" y="167385"/>
                        </a:lnTo>
                        <a:cubicBezTo>
                          <a:pt x="1036536" y="170718"/>
                          <a:pt x="1047490" y="186816"/>
                          <a:pt x="1044157" y="203484"/>
                        </a:cubicBezTo>
                        <a:lnTo>
                          <a:pt x="908330" y="876711"/>
                        </a:lnTo>
                        <a:cubicBezTo>
                          <a:pt x="904996" y="893380"/>
                          <a:pt x="888709" y="904143"/>
                          <a:pt x="871849" y="90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9"/>
                  <p:cNvSpPr/>
                  <p:nvPr/>
                </p:nvSpPr>
                <p:spPr>
                  <a:xfrm>
                    <a:off x="6981539" y="2656167"/>
                    <a:ext cx="646175" cy="800836"/>
                  </a:xfrm>
                  <a:custGeom>
                    <a:avLst/>
                    <a:gdLst/>
                    <a:ahLst/>
                    <a:cxnLst/>
                    <a:rect l="l" t="t" r="r" b="b"/>
                    <a:pathLst>
                      <a:path w="646175" h="800836" extrusionOk="0">
                        <a:moveTo>
                          <a:pt x="646176" y="33121"/>
                        </a:moveTo>
                        <a:cubicBezTo>
                          <a:pt x="645986" y="33026"/>
                          <a:pt x="645890" y="32931"/>
                          <a:pt x="645700" y="32740"/>
                        </a:cubicBezTo>
                        <a:cubicBezTo>
                          <a:pt x="607886" y="3118"/>
                          <a:pt x="555974" y="-3836"/>
                          <a:pt x="507968" y="1784"/>
                        </a:cubicBezTo>
                        <a:cubicBezTo>
                          <a:pt x="459772" y="7404"/>
                          <a:pt x="413766" y="24358"/>
                          <a:pt x="367189" y="37693"/>
                        </a:cubicBezTo>
                        <a:cubicBezTo>
                          <a:pt x="320516" y="51028"/>
                          <a:pt x="271367" y="60839"/>
                          <a:pt x="223647" y="51981"/>
                        </a:cubicBezTo>
                        <a:cubicBezTo>
                          <a:pt x="186214" y="45028"/>
                          <a:pt x="157924" y="26835"/>
                          <a:pt x="136398" y="260"/>
                        </a:cubicBezTo>
                        <a:lnTo>
                          <a:pt x="0" y="676345"/>
                        </a:lnTo>
                        <a:cubicBezTo>
                          <a:pt x="41720" y="703777"/>
                          <a:pt x="94393" y="712349"/>
                          <a:pt x="145066" y="713397"/>
                        </a:cubicBezTo>
                        <a:cubicBezTo>
                          <a:pt x="193643" y="714445"/>
                          <a:pt x="242126" y="709301"/>
                          <a:pt x="290608" y="714445"/>
                        </a:cubicBezTo>
                        <a:cubicBezTo>
                          <a:pt x="338138" y="719588"/>
                          <a:pt x="384620" y="731494"/>
                          <a:pt x="429958" y="746258"/>
                        </a:cubicBezTo>
                        <a:cubicBezTo>
                          <a:pt x="444055" y="750830"/>
                          <a:pt x="458343" y="755497"/>
                          <a:pt x="470249" y="764165"/>
                        </a:cubicBezTo>
                        <a:cubicBezTo>
                          <a:pt x="482155" y="772833"/>
                          <a:pt x="491585" y="786168"/>
                          <a:pt x="491490" y="800836"/>
                        </a:cubicBezTo>
                        <a:cubicBezTo>
                          <a:pt x="543020" y="544900"/>
                          <a:pt x="594551" y="288963"/>
                          <a:pt x="646176" y="331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9"/>
                  <p:cNvSpPr/>
                  <p:nvPr/>
                </p:nvSpPr>
                <p:spPr>
                  <a:xfrm>
                    <a:off x="7473315" y="2682055"/>
                    <a:ext cx="638556" cy="847532"/>
                  </a:xfrm>
                  <a:custGeom>
                    <a:avLst/>
                    <a:gdLst/>
                    <a:ahLst/>
                    <a:cxnLst/>
                    <a:rect l="l" t="t" r="r" b="b"/>
                    <a:pathLst>
                      <a:path w="638556" h="847532" extrusionOk="0">
                        <a:moveTo>
                          <a:pt x="154972" y="5328"/>
                        </a:moveTo>
                        <a:cubicBezTo>
                          <a:pt x="155162" y="5233"/>
                          <a:pt x="155353" y="5233"/>
                          <a:pt x="155543" y="5137"/>
                        </a:cubicBezTo>
                        <a:cubicBezTo>
                          <a:pt x="202025" y="-7912"/>
                          <a:pt x="252603" y="5328"/>
                          <a:pt x="294799" y="28759"/>
                        </a:cubicBezTo>
                        <a:cubicBezTo>
                          <a:pt x="337090" y="52286"/>
                          <a:pt x="372999" y="85243"/>
                          <a:pt x="410908" y="115246"/>
                        </a:cubicBezTo>
                        <a:cubicBezTo>
                          <a:pt x="448818" y="145250"/>
                          <a:pt x="490442" y="172968"/>
                          <a:pt x="537877" y="182874"/>
                        </a:cubicBezTo>
                        <a:cubicBezTo>
                          <a:pt x="575215" y="190684"/>
                          <a:pt x="608362" y="184588"/>
                          <a:pt x="638556" y="168110"/>
                        </a:cubicBezTo>
                        <a:lnTo>
                          <a:pt x="502158" y="844195"/>
                        </a:lnTo>
                        <a:cubicBezTo>
                          <a:pt x="452914" y="853720"/>
                          <a:pt x="401003" y="841623"/>
                          <a:pt x="353854" y="823525"/>
                        </a:cubicBezTo>
                        <a:cubicBezTo>
                          <a:pt x="308515" y="806095"/>
                          <a:pt x="265843" y="782949"/>
                          <a:pt x="218980" y="769423"/>
                        </a:cubicBezTo>
                        <a:cubicBezTo>
                          <a:pt x="173069" y="756184"/>
                          <a:pt x="125539" y="749611"/>
                          <a:pt x="78010" y="745992"/>
                        </a:cubicBezTo>
                        <a:cubicBezTo>
                          <a:pt x="63246" y="744849"/>
                          <a:pt x="48196" y="743801"/>
                          <a:pt x="33814" y="747230"/>
                        </a:cubicBezTo>
                        <a:cubicBezTo>
                          <a:pt x="19431" y="750659"/>
                          <a:pt x="5620" y="759517"/>
                          <a:pt x="0" y="773043"/>
                        </a:cubicBezTo>
                        <a:cubicBezTo>
                          <a:pt x="51625" y="517106"/>
                          <a:pt x="103346" y="261169"/>
                          <a:pt x="154972" y="53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9"/>
                  <p:cNvSpPr/>
                  <p:nvPr/>
                </p:nvSpPr>
                <p:spPr>
                  <a:xfrm>
                    <a:off x="7665624" y="2945130"/>
                    <a:ext cx="311848" cy="308229"/>
                  </a:xfrm>
                  <a:custGeom>
                    <a:avLst/>
                    <a:gdLst/>
                    <a:ahLst/>
                    <a:cxnLst/>
                    <a:rect l="l" t="t" r="r" b="b"/>
                    <a:pathLst>
                      <a:path w="311848" h="308229" extrusionOk="0">
                        <a:moveTo>
                          <a:pt x="311849" y="154115"/>
                        </a:moveTo>
                        <a:cubicBezTo>
                          <a:pt x="311849" y="239230"/>
                          <a:pt x="242039" y="308229"/>
                          <a:pt x="155924" y="308229"/>
                        </a:cubicBezTo>
                        <a:cubicBezTo>
                          <a:pt x="69810" y="308229"/>
                          <a:pt x="0" y="239230"/>
                          <a:pt x="0" y="154115"/>
                        </a:cubicBezTo>
                        <a:cubicBezTo>
                          <a:pt x="0" y="68999"/>
                          <a:pt x="69810" y="0"/>
                          <a:pt x="155924" y="0"/>
                        </a:cubicBezTo>
                        <a:cubicBezTo>
                          <a:pt x="242039" y="0"/>
                          <a:pt x="311849" y="69000"/>
                          <a:pt x="311849" y="154115"/>
                        </a:cubicBezTo>
                        <a:close/>
                      </a:path>
                    </a:pathLst>
                  </a:custGeom>
                  <a:noFill/>
                  <a:ln w="9525" cap="rnd" cmpd="sng">
                    <a:solidFill>
                      <a:schemeClr val="dk1"/>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9"/>
                  <p:cNvSpPr/>
                  <p:nvPr/>
                </p:nvSpPr>
                <p:spPr>
                  <a:xfrm>
                    <a:off x="7597235" y="2838735"/>
                    <a:ext cx="224313" cy="313372"/>
                  </a:xfrm>
                  <a:custGeom>
                    <a:avLst/>
                    <a:gdLst/>
                    <a:ahLst/>
                    <a:cxnLst/>
                    <a:rect l="l" t="t" r="r" b="b"/>
                    <a:pathLst>
                      <a:path w="224313" h="313372" extrusionOk="0">
                        <a:moveTo>
                          <a:pt x="105728" y="0"/>
                        </a:moveTo>
                        <a:lnTo>
                          <a:pt x="224314" y="260509"/>
                        </a:lnTo>
                        <a:lnTo>
                          <a:pt x="0" y="313372"/>
                        </a:lnTo>
                      </a:path>
                    </a:pathLst>
                  </a:custGeom>
                  <a:noFill/>
                  <a:ln w="9525" cap="rnd" cmpd="sng">
                    <a:solidFill>
                      <a:schemeClr val="dk1"/>
                    </a:solidFill>
                    <a:prstDash val="dash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9"/>
                  <p:cNvSpPr txBox="1"/>
                  <p:nvPr/>
                </p:nvSpPr>
                <p:spPr>
                  <a:xfrm rot="663741">
                    <a:off x="7156836" y="2815560"/>
                    <a:ext cx="326772" cy="2463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00">
                        <a:solidFill>
                          <a:schemeClr val="dk1"/>
                        </a:solidFill>
                        <a:latin typeface="Alata"/>
                        <a:ea typeface="Alata"/>
                        <a:cs typeface="Alata"/>
                        <a:sym typeface="Alata"/>
                      </a:rPr>
                      <a:t>31</a:t>
                    </a:r>
                    <a:endParaRPr sz="1000">
                      <a:solidFill>
                        <a:schemeClr val="dk1"/>
                      </a:solidFill>
                      <a:latin typeface="Alata"/>
                      <a:ea typeface="Alata"/>
                      <a:cs typeface="Alata"/>
                      <a:sym typeface="Alata"/>
                    </a:endParaRPr>
                  </a:p>
                </p:txBody>
              </p:sp>
              <p:sp>
                <p:nvSpPr>
                  <p:cNvPr id="825" name="Google Shape;825;p39"/>
                  <p:cNvSpPr/>
                  <p:nvPr/>
                </p:nvSpPr>
                <p:spPr>
                  <a:xfrm>
                    <a:off x="7589276" y="3261329"/>
                    <a:ext cx="333576" cy="84451"/>
                  </a:xfrm>
                  <a:custGeom>
                    <a:avLst/>
                    <a:gdLst/>
                    <a:ahLst/>
                    <a:cxnLst/>
                    <a:rect l="l" t="t" r="r" b="b"/>
                    <a:pathLst>
                      <a:path w="333576" h="84451"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1999" y="81374"/>
                          <a:pt x="325713" y="85469"/>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9"/>
                  <p:cNvSpPr/>
                  <p:nvPr/>
                </p:nvSpPr>
                <p:spPr>
                  <a:xfrm>
                    <a:off x="7575655" y="3318670"/>
                    <a:ext cx="333576" cy="84478"/>
                  </a:xfrm>
                  <a:custGeom>
                    <a:avLst/>
                    <a:gdLst/>
                    <a:ahLst/>
                    <a:cxnLst/>
                    <a:rect l="l" t="t" r="r" b="b"/>
                    <a:pathLst>
                      <a:path w="333576" h="84478"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2094" y="81374"/>
                          <a:pt x="325713" y="85565"/>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9"/>
                  <p:cNvSpPr/>
                  <p:nvPr/>
                </p:nvSpPr>
                <p:spPr>
                  <a:xfrm>
                    <a:off x="7565178" y="3370676"/>
                    <a:ext cx="333576" cy="84448"/>
                  </a:xfrm>
                  <a:custGeom>
                    <a:avLst/>
                    <a:gdLst/>
                    <a:ahLst/>
                    <a:cxnLst/>
                    <a:rect l="l" t="t" r="r" b="b"/>
                    <a:pathLst>
                      <a:path w="333576" h="84448" extrusionOk="0">
                        <a:moveTo>
                          <a:pt x="319331" y="84231"/>
                        </a:moveTo>
                        <a:lnTo>
                          <a:pt x="9578" y="23271"/>
                        </a:lnTo>
                        <a:cubicBezTo>
                          <a:pt x="3196" y="22033"/>
                          <a:pt x="-1090" y="15746"/>
                          <a:pt x="244" y="9460"/>
                        </a:cubicBezTo>
                        <a:lnTo>
                          <a:pt x="244" y="9460"/>
                        </a:lnTo>
                        <a:cubicBezTo>
                          <a:pt x="1482" y="3078"/>
                          <a:pt x="7864" y="-1018"/>
                          <a:pt x="14245" y="221"/>
                        </a:cubicBezTo>
                        <a:lnTo>
                          <a:pt x="323998" y="61181"/>
                        </a:lnTo>
                        <a:cubicBezTo>
                          <a:pt x="330380" y="62419"/>
                          <a:pt x="334666" y="68705"/>
                          <a:pt x="333333" y="74992"/>
                        </a:cubicBezTo>
                        <a:lnTo>
                          <a:pt x="333333" y="74992"/>
                        </a:lnTo>
                        <a:cubicBezTo>
                          <a:pt x="332094" y="81278"/>
                          <a:pt x="325713" y="85469"/>
                          <a:pt x="319331" y="8423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28" name="Google Shape;828;p39"/>
              <p:cNvSpPr txBox="1"/>
              <p:nvPr/>
            </p:nvSpPr>
            <p:spPr>
              <a:xfrm rot="-663741" flipH="1">
                <a:off x="5894101" y="2466583"/>
                <a:ext cx="326772" cy="246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1000">
                    <a:solidFill>
                      <a:schemeClr val="dk1"/>
                    </a:solidFill>
                    <a:latin typeface="Alata"/>
                    <a:ea typeface="Alata"/>
                    <a:cs typeface="Alata"/>
                    <a:sym typeface="Alata"/>
                  </a:rPr>
                  <a:t>15</a:t>
                </a:r>
                <a:endParaRPr sz="1000">
                  <a:solidFill>
                    <a:schemeClr val="dk1"/>
                  </a:solidFill>
                  <a:latin typeface="Alata"/>
                  <a:ea typeface="Alata"/>
                  <a:cs typeface="Alata"/>
                  <a:sym typeface="Alata"/>
                </a:endParaRPr>
              </a:p>
            </p:txBody>
          </p:sp>
          <p:cxnSp>
            <p:nvCxnSpPr>
              <p:cNvPr id="829" name="Google Shape;829;p39"/>
              <p:cNvCxnSpPr/>
              <p:nvPr/>
            </p:nvCxnSpPr>
            <p:spPr>
              <a:xfrm rot="10800000" flipH="1">
                <a:off x="5913775" y="2464225"/>
                <a:ext cx="236100" cy="53700"/>
              </a:xfrm>
              <a:prstGeom prst="straightConnector1">
                <a:avLst/>
              </a:prstGeom>
              <a:noFill/>
              <a:ln w="9525" cap="flat" cmpd="sng">
                <a:solidFill>
                  <a:schemeClr val="dk1"/>
                </a:solidFill>
                <a:prstDash val="solid"/>
                <a:round/>
                <a:headEnd type="none" w="med" len="med"/>
                <a:tailEnd type="none" w="med" len="med"/>
              </a:ln>
            </p:spPr>
          </p:cxnSp>
          <p:sp>
            <p:nvSpPr>
              <p:cNvPr id="830" name="Google Shape;830;p39"/>
              <p:cNvSpPr/>
              <p:nvPr/>
            </p:nvSpPr>
            <p:spPr>
              <a:xfrm flipH="1">
                <a:off x="6944658" y="2189582"/>
                <a:ext cx="326740" cy="162844"/>
              </a:xfrm>
              <a:custGeom>
                <a:avLst/>
                <a:gdLst/>
                <a:ahLst/>
                <a:cxnLst/>
                <a:rect l="l" t="t" r="r" b="b"/>
                <a:pathLst>
                  <a:path w="326740" h="162844" extrusionOk="0">
                    <a:moveTo>
                      <a:pt x="2319" y="162844"/>
                    </a:moveTo>
                    <a:lnTo>
                      <a:pt x="326740" y="137984"/>
                    </a:lnTo>
                    <a:cubicBezTo>
                      <a:pt x="326740" y="137984"/>
                      <a:pt x="306071" y="-52706"/>
                      <a:pt x="87853" y="14254"/>
                    </a:cubicBezTo>
                    <a:cubicBezTo>
                      <a:pt x="87853" y="14159"/>
                      <a:pt x="-16731" y="37019"/>
                      <a:pt x="2319" y="162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9"/>
              <p:cNvSpPr/>
              <p:nvPr/>
            </p:nvSpPr>
            <p:spPr>
              <a:xfrm flipH="1">
                <a:off x="6950850" y="2261844"/>
                <a:ext cx="316610" cy="53244"/>
              </a:xfrm>
              <a:custGeom>
                <a:avLst/>
                <a:gdLst/>
                <a:ahLst/>
                <a:cxnLst/>
                <a:rect l="l" t="t" r="r" b="b"/>
                <a:pathLst>
                  <a:path w="316610" h="53244" extrusionOk="0">
                    <a:moveTo>
                      <a:pt x="170497" y="0"/>
                    </a:moveTo>
                    <a:lnTo>
                      <a:pt x="0" y="53245"/>
                    </a:lnTo>
                    <a:lnTo>
                      <a:pt x="316611" y="34100"/>
                    </a:lnTo>
                  </a:path>
                </a:pathLst>
              </a:custGeom>
              <a:noFill/>
              <a:ln w="9525" cap="rnd" cmpd="sng">
                <a:solidFill>
                  <a:srgbClr val="422E2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832" name="Google Shape;832;p39"/>
              <p:cNvCxnSpPr/>
              <p:nvPr/>
            </p:nvCxnSpPr>
            <p:spPr>
              <a:xfrm>
                <a:off x="2828925" y="4604000"/>
                <a:ext cx="6381900" cy="0"/>
              </a:xfrm>
              <a:prstGeom prst="straightConnector1">
                <a:avLst/>
              </a:prstGeom>
              <a:noFill/>
              <a:ln w="28575" cap="flat" cmpd="sng">
                <a:solidFill>
                  <a:schemeClr val="dk1"/>
                </a:solidFill>
                <a:prstDash val="solid"/>
                <a:round/>
                <a:headEnd type="none" w="med" len="med"/>
                <a:tailEnd type="none" w="med" len="med"/>
              </a:ln>
            </p:spPr>
          </p:cxnSp>
          <p:sp>
            <p:nvSpPr>
              <p:cNvPr id="833" name="Google Shape;833;p39"/>
              <p:cNvSpPr/>
              <p:nvPr/>
            </p:nvSpPr>
            <p:spPr>
              <a:xfrm flipH="1">
                <a:off x="8533333" y="3903764"/>
                <a:ext cx="619791" cy="101345"/>
              </a:xfrm>
              <a:custGeom>
                <a:avLst/>
                <a:gdLst/>
                <a:ahLst/>
                <a:cxnLst/>
                <a:rect l="l" t="t" r="r" b="b"/>
                <a:pathLst>
                  <a:path w="619791" h="101345" extrusionOk="0">
                    <a:moveTo>
                      <a:pt x="569119" y="101346"/>
                    </a:moveTo>
                    <a:lnTo>
                      <a:pt x="50673" y="101346"/>
                    </a:lnTo>
                    <a:cubicBezTo>
                      <a:pt x="22669" y="101346"/>
                      <a:pt x="0" y="78676"/>
                      <a:pt x="0" y="50673"/>
                    </a:cubicBezTo>
                    <a:lnTo>
                      <a:pt x="0" y="50673"/>
                    </a:lnTo>
                    <a:cubicBezTo>
                      <a:pt x="0" y="22670"/>
                      <a:pt x="22669" y="0"/>
                      <a:pt x="50673" y="0"/>
                    </a:cubicBezTo>
                    <a:lnTo>
                      <a:pt x="569119" y="0"/>
                    </a:lnTo>
                    <a:cubicBezTo>
                      <a:pt x="597122" y="0"/>
                      <a:pt x="619792" y="22670"/>
                      <a:pt x="619792" y="50673"/>
                    </a:cubicBezTo>
                    <a:lnTo>
                      <a:pt x="619792" y="50673"/>
                    </a:lnTo>
                    <a:cubicBezTo>
                      <a:pt x="619792" y="78676"/>
                      <a:pt x="597122" y="101346"/>
                      <a:pt x="569119" y="1013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9"/>
              <p:cNvSpPr/>
              <p:nvPr/>
            </p:nvSpPr>
            <p:spPr>
              <a:xfrm flipH="1">
                <a:off x="6599662" y="1383258"/>
                <a:ext cx="144208" cy="142494"/>
              </a:xfrm>
              <a:custGeom>
                <a:avLst/>
                <a:gdLst/>
                <a:ahLst/>
                <a:cxnLst/>
                <a:rect l="l" t="t" r="r" b="b"/>
                <a:pathLst>
                  <a:path w="144208" h="142494" extrusionOk="0">
                    <a:moveTo>
                      <a:pt x="144208" y="71247"/>
                    </a:moveTo>
                    <a:cubicBezTo>
                      <a:pt x="144208" y="110596"/>
                      <a:pt x="111926" y="142494"/>
                      <a:pt x="72104" y="142494"/>
                    </a:cubicBezTo>
                    <a:cubicBezTo>
                      <a:pt x="32282" y="142494"/>
                      <a:pt x="0" y="110596"/>
                      <a:pt x="0" y="71247"/>
                    </a:cubicBezTo>
                    <a:cubicBezTo>
                      <a:pt x="0" y="31898"/>
                      <a:pt x="32282" y="0"/>
                      <a:pt x="72104" y="0"/>
                    </a:cubicBezTo>
                    <a:cubicBezTo>
                      <a:pt x="111926" y="0"/>
                      <a:pt x="144208" y="31898"/>
                      <a:pt x="144208" y="71247"/>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950503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tistics and Probability - Math - 7th grade by Slidesgo">
  <a:themeElements>
    <a:clrScheme name="Simple Light">
      <a:dk1>
        <a:srgbClr val="211D1D"/>
      </a:dk1>
      <a:lt1>
        <a:srgbClr val="F3F1E5"/>
      </a:lt1>
      <a:dk2>
        <a:srgbClr val="FFFFFF"/>
      </a:dk2>
      <a:lt2>
        <a:srgbClr val="EDE0D9"/>
      </a:lt2>
      <a:accent1>
        <a:srgbClr val="E79A24"/>
      </a:accent1>
      <a:accent2>
        <a:srgbClr val="C4BBFC"/>
      </a:accent2>
      <a:accent3>
        <a:srgbClr val="6876C4"/>
      </a:accent3>
      <a:accent4>
        <a:srgbClr val="A6D2CF"/>
      </a:accent4>
      <a:accent5>
        <a:srgbClr val="68B7B5"/>
      </a:accent5>
      <a:accent6>
        <a:srgbClr val="31553D"/>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724</TotalTime>
  <Words>1379</Words>
  <Application>Microsoft Office PowerPoint</Application>
  <PresentationFormat>On-screen Show (16:9)</PresentationFormat>
  <Paragraphs>157</Paragraphs>
  <Slides>24</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Actor</vt:lpstr>
      <vt:lpstr>Lexend Light</vt:lpstr>
      <vt:lpstr>Inter</vt:lpstr>
      <vt:lpstr>DM Sans</vt:lpstr>
      <vt:lpstr>Arial</vt:lpstr>
      <vt:lpstr>Calibri</vt:lpstr>
      <vt:lpstr>Alata</vt:lpstr>
      <vt:lpstr>Lexend</vt:lpstr>
      <vt:lpstr>Nunito Light</vt:lpstr>
      <vt:lpstr>Anaheim</vt:lpstr>
      <vt:lpstr>Lato</vt:lpstr>
      <vt:lpstr>Statistics and Probability - Math - 7th grade by Slidesgo</vt:lpstr>
      <vt:lpstr>Amazon Sales Analysis</vt:lpstr>
      <vt:lpstr>Contents of this Presentation</vt:lpstr>
      <vt:lpstr>01</vt:lpstr>
      <vt:lpstr>Introduction</vt:lpstr>
      <vt:lpstr>02</vt:lpstr>
      <vt:lpstr>Understanding the dataset</vt:lpstr>
      <vt:lpstr>03</vt:lpstr>
      <vt:lpstr>Data Pre- Processing</vt:lpstr>
      <vt:lpstr>04</vt:lpstr>
      <vt:lpstr>Insights On Sales Channel</vt:lpstr>
      <vt:lpstr>Insights On Sales Channel</vt:lpstr>
      <vt:lpstr>Insights On Sales Channel</vt:lpstr>
      <vt:lpstr>Insights On Sales Channel</vt:lpstr>
      <vt:lpstr>Insights On Country Wise Sales</vt:lpstr>
      <vt:lpstr>Insights On Country Wise Sales</vt:lpstr>
      <vt:lpstr>Insights On Region Wise Sales</vt:lpstr>
      <vt:lpstr>Insights On Item Types</vt:lpstr>
      <vt:lpstr>Insights On Days To Complete The Order</vt:lpstr>
      <vt:lpstr>Insights On Cost Price</vt:lpstr>
      <vt:lpstr>Insights On Order Priority</vt:lpstr>
      <vt:lpstr>Insights On Order Priority</vt:lpstr>
      <vt:lpstr>Insights On Order Priority</vt:lpstr>
      <vt:lpstr>Insights On Trends</vt:lpstr>
      <vt:lpstr>Insights On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19202018</dc:creator>
  <cp:lastModifiedBy>KIIT</cp:lastModifiedBy>
  <cp:revision>45</cp:revision>
  <dcterms:modified xsi:type="dcterms:W3CDTF">2024-05-10T15:44:24Z</dcterms:modified>
</cp:coreProperties>
</file>