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62" d="100"/>
          <a:sy n="62" d="100"/>
        </p:scale>
        <p:origin x="1234" y="53"/>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slide" Target="slides/slide17.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notesMaster" Target="notesMasters/notesMaster1.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IN" sz="1100" b="0" i="0" u="none" strike="noStrike" cap="none" dirty="0" err="1">
                <a:solidFill>
                  <a:schemeClr val="tx1"/>
                </a:solidFill>
                <a:latin typeface="Arial"/>
                <a:ea typeface="Arial"/>
                <a:cs typeface="Arial"/>
                <a:sym typeface="Arial"/>
              </a:rPr>
              <a:t>D.Madhumathi</a:t>
            </a:r>
            <a:r>
              <a:rPr lang="en-IN" sz="1100" b="0" i="0" u="none" strike="noStrike" cap="none" dirty="0">
                <a:solidFill>
                  <a:schemeClr val="tx1"/>
                </a:solidFill>
                <a:latin typeface="Arial"/>
                <a:ea typeface="Arial"/>
                <a:cs typeface="Arial"/>
                <a:sym typeface="Arial"/>
              </a:rPr>
              <a:t> </a:t>
            </a:r>
            <a:endParaRPr lang="en-US" sz="110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  au5104211040</a:t>
            </a:r>
            <a:r>
              <a:rPr lang="en-IN" sz="1100" b="0" i="0" u="none" strike="noStrike" cap="none" dirty="0">
                <a:solidFill>
                  <a:schemeClr val="tx1"/>
                </a:solidFill>
                <a:latin typeface="Arial"/>
                <a:ea typeface="Arial"/>
                <a:cs typeface="Arial"/>
                <a:sym typeface="Arial"/>
              </a:rPr>
              <a:t>54</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
  <TotalTime>93</TotalTime>
  <Words>1596</Words>
  <Application>Microsoft Office PowerPoint</Application>
  <PresentationFormat>On-screen Show (16:9)</PresentationFormat>
  <Paragraphs>101</Paragraphs>
  <Slides>17</Slides>
  <Notes>10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madhumadhu55538@gmail.com</cp:lastModifiedBy>
  <cp:revision>11</cp:revision>
  <dcterms:modified xsi:type="dcterms:W3CDTF">2024-04-09T15:44:20Z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