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441" autoAdjust="0"/>
  </p:normalViewPr>
  <p:slideViewPr>
    <p:cSldViewPr snapToGrid="0">
      <p:cViewPr varScale="1">
        <p:scale>
          <a:sx n="94" d="100"/>
          <a:sy n="94" d="100"/>
        </p:scale>
        <p:origin x="557" y="77"/>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81345" y="3887316"/>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G VISHNU PRIYA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:814721104061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GB" b="1" dirty="0"/>
              <a:t>LOGIN PAGE</a:t>
            </a:r>
            <a:endParaRPr lang="en-US" b="1" dirty="0"/>
          </a:p>
        </p:txBody>
      </p:sp>
      <p:pic>
        <p:nvPicPr>
          <p:cNvPr id="4" name="Picture 3">
            <a:extLst>
              <a:ext uri="{FF2B5EF4-FFF2-40B4-BE49-F238E27FC236}">
                <a16:creationId xmlns:a16="http://schemas.microsoft.com/office/drawing/2014/main" id="{3DE348D0-E9EA-028C-5318-374BA81C7F3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GB" b="1" dirty="0"/>
              <a:t>TEACHERS HOME PAGE</a:t>
            </a:r>
            <a:endParaRPr lang="en-US" b="1" dirty="0"/>
          </a:p>
        </p:txBody>
      </p:sp>
      <p:pic>
        <p:nvPicPr>
          <p:cNvPr id="4" name="Picture 3">
            <a:extLst>
              <a:ext uri="{FF2B5EF4-FFF2-40B4-BE49-F238E27FC236}">
                <a16:creationId xmlns:a16="http://schemas.microsoft.com/office/drawing/2014/main" id="{5412AC31-39DB-C6D0-26EC-46E7536C687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GB" b="1" dirty="0"/>
              <a:t>TEACHERS PAGE</a:t>
            </a:r>
            <a:endParaRPr lang="en-US" b="1" dirty="0"/>
          </a:p>
        </p:txBody>
      </p:sp>
      <p:pic>
        <p:nvPicPr>
          <p:cNvPr id="5" name="Picture 4">
            <a:extLst>
              <a:ext uri="{FF2B5EF4-FFF2-40B4-BE49-F238E27FC236}">
                <a16:creationId xmlns:a16="http://schemas.microsoft.com/office/drawing/2014/main" id="{9A416131-37EA-61CD-11C9-B8F2B97F3B6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GB" b="1" dirty="0"/>
              <a:t>NOT FOUND PAGE</a:t>
            </a:r>
            <a:endParaRPr lang="en-US" b="1" dirty="0"/>
          </a:p>
        </p:txBody>
      </p:sp>
      <p:pic>
        <p:nvPicPr>
          <p:cNvPr id="4" name="Picture 3">
            <a:extLst>
              <a:ext uri="{FF2B5EF4-FFF2-40B4-BE49-F238E27FC236}">
                <a16:creationId xmlns:a16="http://schemas.microsoft.com/office/drawing/2014/main" id="{73C4A6B4-D600-0446-8F1E-43665C0EC5C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24" y="680132"/>
            <a:ext cx="5305031" cy="521435"/>
          </a:xfrm>
        </p:spPr>
        <p:txBody>
          <a:bodyPr/>
          <a:lstStyle/>
          <a:p>
            <a:r>
              <a:rPr lang="en-GB" b="1" dirty="0"/>
              <a:t>                         NO ACCESS PAGE</a:t>
            </a:r>
            <a:endParaRPr lang="en-US" b="1" dirty="0"/>
          </a:p>
        </p:txBody>
      </p:sp>
      <p:sp>
        <p:nvSpPr>
          <p:cNvPr id="3" name="Subtitle 2"/>
          <p:cNvSpPr>
            <a:spLocks noGrp="1"/>
          </p:cNvSpPr>
          <p:nvPr>
            <p:ph type="subTitle"/>
          </p:nvPr>
        </p:nvSpPr>
        <p:spPr/>
        <p:txBody>
          <a:bodyPr/>
          <a:lstStyle/>
          <a:p>
            <a:endParaRPr lang="en-US" dirty="0"/>
          </a:p>
        </p:txBody>
      </p:sp>
      <p:pic>
        <p:nvPicPr>
          <p:cNvPr id="5" name="Picture 4">
            <a:extLst>
              <a:ext uri="{FF2B5EF4-FFF2-40B4-BE49-F238E27FC236}">
                <a16:creationId xmlns:a16="http://schemas.microsoft.com/office/drawing/2014/main" id="{7DC9B669-3A69-6BC9-08F9-3D6AE9B06AEA}"/>
              </a:ext>
            </a:extLst>
          </p:cNvPr>
          <p:cNvPicPr>
            <a:picLocks noChangeAspect="1"/>
          </p:cNvPicPr>
          <p:nvPr/>
        </p:nvPicPr>
        <p:blipFill>
          <a:blip r:embed="rId2"/>
          <a:stretch>
            <a:fillRect/>
          </a:stretch>
        </p:blipFill>
        <p:spPr>
          <a:xfrm>
            <a:off x="0" y="-16328"/>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4" y="719666"/>
            <a:ext cx="8413308" cy="3790457"/>
          </a:xfrm>
        </p:spPr>
        <p:txBody>
          <a:bodyPr/>
          <a:lstStyle/>
          <a:p>
            <a:br>
              <a:rPr lang="en-US" b="0" i="0" dirty="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p>
          <a:p>
            <a:endParaRPr lang="en-US" b="1" dirty="0">
              <a:solidFill>
                <a:srgbClr val="374151"/>
              </a:solidFill>
              <a:cs typeface="Times New Roman" panose="02020603050405020304" pitchFamily="18" charset="0"/>
            </a:endParaRPr>
          </a:p>
          <a:p>
            <a:pPr>
              <a:buFont typeface="Wingdings" pitchFamily="2" charset="2"/>
              <a:buChar char="v"/>
            </a:pPr>
            <a:r>
              <a:rPr lang="en-GB" b="1" dirty="0">
                <a:solidFill>
                  <a:srgbClr val="FF0000"/>
                </a:solidFill>
              </a:rPr>
              <a:t>Version Control for Notes</a:t>
            </a:r>
            <a:endParaRPr lang="en-GB" dirty="0">
              <a:solidFill>
                <a:srgbClr val="FF0000"/>
              </a:solidFill>
            </a:endParaRPr>
          </a:p>
          <a:p>
            <a:r>
              <a:rPr lang="en-GB" dirty="0"/>
              <a:t>Introduce version control functionality to track and manage revisions of notes, allowing users to view and revert to previous versions</a:t>
            </a:r>
          </a:p>
          <a:p>
            <a:pPr>
              <a:buFont typeface="Wingdings" pitchFamily="2" charset="2"/>
              <a:buChar char="v"/>
            </a:pPr>
            <a:r>
              <a:rPr lang="en-GB" b="1" dirty="0">
                <a:solidFill>
                  <a:srgbClr val="FF0000"/>
                </a:solidFill>
              </a:rPr>
              <a:t>Advanced Search and Filtering</a:t>
            </a:r>
            <a:endParaRPr lang="en-GB" dirty="0">
              <a:solidFill>
                <a:srgbClr val="FF0000"/>
              </a:solidFill>
            </a:endParaRPr>
          </a:p>
          <a:p>
            <a:r>
              <a:rPr lang="en-GB" dirty="0"/>
              <a:t>Enhance the search functionality with advanced filtering options, such as filtering notes by tags, categories, or custom attributes.</a:t>
            </a:r>
          </a:p>
          <a:p>
            <a:pPr>
              <a:buFont typeface="Wingdings" pitchFamily="2" charset="2"/>
              <a:buChar char="v"/>
            </a:pPr>
            <a:r>
              <a:rPr lang="en-GB" b="1" dirty="0">
                <a:solidFill>
                  <a:srgbClr val="FF0000"/>
                </a:solidFill>
              </a:rPr>
              <a:t>Mobile Application</a:t>
            </a:r>
            <a:endParaRPr lang="en-GB" dirty="0">
              <a:solidFill>
                <a:srgbClr val="FF0000"/>
              </a:solidFill>
            </a:endParaRPr>
          </a:p>
          <a:p>
            <a:pPr lvl="1"/>
            <a:r>
              <a:rPr lang="en-GB" dirty="0"/>
              <a:t>Develop a companion mobile application (</a:t>
            </a:r>
            <a:r>
              <a:rPr lang="en-GB" dirty="0" err="1"/>
              <a:t>iOS</a:t>
            </a:r>
            <a:r>
              <a:rPr lang="en-GB" dirty="0"/>
              <a:t>/Android) to provide users with seamless access to their notes on mobile devices with offline support.</a:t>
            </a:r>
          </a:p>
          <a:p>
            <a:pPr>
              <a:buFont typeface="Wingdings" pitchFamily="2" charset="2"/>
              <a:buChar char="v"/>
            </a:pPr>
            <a:r>
              <a:rPr lang="en-GB" b="1" dirty="0">
                <a:solidFill>
                  <a:srgbClr val="FF0000"/>
                </a:solidFill>
              </a:rPr>
              <a:t>Notifications and Activity Feeds</a:t>
            </a:r>
            <a:endParaRPr lang="en-GB" dirty="0">
              <a:solidFill>
                <a:srgbClr val="FF0000"/>
              </a:solidFill>
            </a:endParaRPr>
          </a:p>
          <a:p>
            <a:pPr lvl="1"/>
            <a:r>
              <a:rPr lang="en-GB" dirty="0"/>
              <a:t>Implement notifications for note sharing, comments, and updates to keep users informed about activities related to their shared notes.</a:t>
            </a:r>
          </a:p>
          <a:p>
            <a:endParaRPr lang="en-GB" dirty="0"/>
          </a:p>
          <a:p>
            <a:pPr>
              <a:buFont typeface="Arial" pitchFamily="34" charset="0"/>
              <a:buChar char="•"/>
            </a:pPr>
            <a:endParaRPr lang="en-GB" dirty="0"/>
          </a:p>
          <a:p>
            <a:endParaRPr lang="en-GB" dirty="0"/>
          </a:p>
          <a:p>
            <a:br>
              <a:rPr lang="en-US" b="1" dirty="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2"/>
          <a:stretch>
            <a:fillRect/>
          </a:stretch>
        </p:blipFill>
        <p:spPr>
          <a:xfrm>
            <a:off x="4960620" y="3509010"/>
            <a:ext cx="2286000" cy="1280160"/>
          </a:xfrm>
          <a:prstGeom prst="rect">
            <a:avLst/>
          </a:prstGeom>
        </p:spPr>
      </p:pic>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IN" sz="1600" b="1" dirty="0">
                <a:solidFill>
                  <a:srgbClr val="213163"/>
                </a:solidFill>
              </a:rPr>
              <a:t>           </a:t>
            </a:r>
            <a:r>
              <a:rPr lang="en-GB" sz="1600" dirty="0"/>
              <a:t>By modeling the database schema with Django models and implementing views, templates, and forms for notes management and sharing functionalities, you can create a fully functional Notes Sharing Web Application using Django framework.</a:t>
            </a:r>
            <a:br>
              <a:rPr lang="en-GB" sz="1600" dirty="0"/>
            </a:br>
            <a:r>
              <a:rPr lang="en-GB" sz="1600" dirty="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a:br>
            <a:br>
              <a:rPr lang="en-GB" sz="1600" dirty="0"/>
            </a:b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 :</a:t>
            </a:r>
            <a:br>
              <a:rPr lang="en-IN" sz="1600" b="1" dirty="0">
                <a:solidFill>
                  <a:srgbClr val="213163"/>
                </a:solidFill>
              </a:rPr>
            </a:br>
            <a:r>
              <a:rPr lang="en-IN" sz="1600" b="1" dirty="0">
                <a:solidFill>
                  <a:srgbClr val="213163"/>
                </a:solidFill>
              </a:rPr>
              <a:t>                     </a:t>
            </a:r>
            <a:r>
              <a:rPr lang="en-GB" sz="1600" b="1" dirty="0">
                <a:solidFill>
                  <a:srgbClr val="177D5D"/>
                </a:solidFill>
              </a:rPr>
              <a:t>A Collaborative Notes Sharing Platform </a:t>
            </a:r>
            <a:br>
              <a:rPr lang="en-IN" sz="1600" b="1" dirty="0">
                <a:solidFill>
                  <a:srgbClr val="213163"/>
                </a:solidFill>
              </a:rPr>
            </a:br>
            <a:r>
              <a:rPr lang="en-GB" sz="1600" b="1" dirty="0"/>
              <a:t> </a:t>
            </a:r>
            <a:br>
              <a:rPr lang="en-GB" sz="1600" dirty="0"/>
            </a:br>
            <a:r>
              <a:rPr lang="en-GB" sz="1600" dirty="0"/>
              <a:t>        </a:t>
            </a:r>
            <a:r>
              <a:rPr lang="en-GB" sz="1600" dirty="0">
                <a:solidFill>
                  <a:srgbClr val="FF0000"/>
                </a:solidFill>
              </a:rPr>
              <a:t>NOTES</a:t>
            </a:r>
            <a:r>
              <a:rPr lang="en-GB" sz="1600" dirty="0"/>
              <a:t> </a:t>
            </a:r>
            <a:r>
              <a:rPr lang="en-GB" sz="1600" dirty="0">
                <a:solidFill>
                  <a:srgbClr val="FF0000"/>
                </a:solidFill>
              </a:rPr>
              <a:t>SHARING</a:t>
            </a:r>
            <a:r>
              <a:rPr lang="en-GB" sz="1600" dirty="0"/>
              <a:t>  is a web application developed using Django, offering users a seamless way to create, manage, and share notes collaboratively. Key features include:</a:t>
            </a:r>
            <a:br>
              <a:rPr lang="en-GB" sz="1600" dirty="0"/>
            </a:br>
            <a:r>
              <a:rPr lang="en-GB" sz="1600" b="1" dirty="0"/>
              <a:t>User Authentication:</a:t>
            </a:r>
            <a:r>
              <a:rPr lang="en-GB" sz="1600" dirty="0"/>
              <a:t> Secure registration and login system for user management.</a:t>
            </a:r>
            <a:br>
              <a:rPr lang="en-GB" sz="1600" dirty="0"/>
            </a:br>
            <a:r>
              <a:rPr lang="en-GB" sz="1600" b="1" dirty="0"/>
              <a:t>Notes Management:</a:t>
            </a:r>
            <a:r>
              <a:rPr lang="en-GB" sz="1600" dirty="0"/>
              <a:t> Users can create, edit, and organize notes with rich text formatting.</a:t>
            </a:r>
            <a:br>
              <a:rPr lang="en-GB" sz="1600" dirty="0"/>
            </a:br>
            <a:r>
              <a:rPr lang="en-GB" sz="1600" b="1" dirty="0"/>
              <a:t>Collaborative Sharing:</a:t>
            </a:r>
            <a:r>
              <a:rPr lang="en-GB" sz="1600" dirty="0"/>
              <a:t> Share notes with others and manage permissions for viewing and editing.</a:t>
            </a:r>
            <a:br>
              <a:rPr lang="en-GB" sz="1600" dirty="0"/>
            </a:br>
            <a:r>
              <a:rPr lang="en-GB" sz="1600" b="1" dirty="0"/>
              <a:t>Search and Filtering:</a:t>
            </a:r>
            <a:r>
              <a:rPr lang="en-GB" sz="1600" dirty="0"/>
              <a:t> Robust search functionality to quickly find specific notes.</a:t>
            </a:r>
            <a:br>
              <a:rPr lang="en-GB" sz="16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3093" y="1747157"/>
            <a:ext cx="7708375" cy="2694214"/>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GB" dirty="0"/>
              <a:t>The primary challenge is to develop a user-friendly web application that allows individuals to create, organize, and share notes effortlessly. “NOTES SHARING” aims to enhance collaboration among users by providing robust sharing capabilities while prioritizing simplicity and security.</a:t>
            </a:r>
            <a:endParaRPr lang="en-IN"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C7047E5-9DDB-A2DD-D1A8-D57A59399E2A}"/>
              </a:ext>
            </a:extLst>
          </p:cNvPr>
          <p:cNvSpPr txBox="1"/>
          <p:nvPr/>
        </p:nvSpPr>
        <p:spPr>
          <a:xfrm>
            <a:off x="391884" y="849086"/>
            <a:ext cx="2481943" cy="369332"/>
          </a:xfrm>
          <a:prstGeom prst="rect">
            <a:avLst/>
          </a:prstGeom>
          <a:noFill/>
        </p:spPr>
        <p:txBody>
          <a:bodyPr wrap="square" rtlCol="0">
            <a:spAutoFit/>
          </a:bodyPr>
          <a:lstStyle/>
          <a:p>
            <a:r>
              <a:rPr lang="en-IN" sz="1800" b="1" dirty="0">
                <a:solidFill>
                  <a:srgbClr val="213163"/>
                </a:solidFill>
              </a:rPr>
              <a:t>Problem Statement</a:t>
            </a:r>
            <a:r>
              <a:rPr lang="en-IN" sz="1400" b="1" dirty="0">
                <a:solidFill>
                  <a:srgbClr val="213163"/>
                </a:solidFill>
              </a:rPr>
              <a:t>:</a:t>
            </a:r>
            <a:endParaRPr lang="en-AE"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br>
              <a:rPr lang="en-IN" sz="1600" b="1" dirty="0">
                <a:solidFill>
                  <a:srgbClr val="213163"/>
                </a:solidFill>
              </a:rPr>
            </a:br>
            <a:r>
              <a:rPr lang="en-GB" dirty="0"/>
              <a:t>In today's digital age, effective collaboration and information sharing are crucial for productivity and learning. </a:t>
            </a:r>
            <a:br>
              <a:rPr lang="en-GB" dirty="0"/>
            </a:br>
            <a:r>
              <a:rPr lang="en-GB" dirty="0"/>
              <a:t>However, existing note-taking tools often lack seamless collaboration features and intuitive user experiences. </a:t>
            </a:r>
            <a:br>
              <a:rPr lang="en-GB" dirty="0"/>
            </a:br>
            <a:r>
              <a:rPr lang="en-GB" dirty="0"/>
              <a:t>To address this need, we propose building “</a:t>
            </a:r>
            <a:r>
              <a:rPr lang="en-GB" dirty="0">
                <a:solidFill>
                  <a:schemeClr val="accent4">
                    <a:lumMod val="50000"/>
                  </a:schemeClr>
                </a:solidFill>
              </a:rPr>
              <a:t>NOTES SHARING</a:t>
            </a:r>
            <a:r>
              <a:rPr lang="en-GB" dirty="0"/>
              <a:t>" - a web-based notes sharing platform powered by Django</a:t>
            </a:r>
            <a:endParaRPr lang="en-IN"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Solution :</a:t>
            </a: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031325"/>
          </a:xfrm>
          <a:prstGeom prst="rect">
            <a:avLst/>
          </a:prstGeom>
          <a:noFill/>
        </p:spPr>
        <p:txBody>
          <a:bodyPr wrap="square">
            <a:spAutoFit/>
          </a:bodyPr>
          <a:lstStyle/>
          <a:p>
            <a:pPr>
              <a:lnSpc>
                <a:spcPct val="150000"/>
              </a:lnSpc>
              <a:buFont typeface="Wingdings" pitchFamily="2" charset="2"/>
              <a:buChar char="v"/>
            </a:pPr>
            <a:r>
              <a:rPr lang="en-US" dirty="0">
                <a:solidFill>
                  <a:schemeClr val="accent1">
                    <a:lumMod val="75000"/>
                  </a:schemeClr>
                </a:solidFill>
              </a:rPr>
              <a:t>Search and Filtering</a:t>
            </a:r>
          </a:p>
          <a:p>
            <a:pPr>
              <a:lnSpc>
                <a:spcPct val="150000"/>
              </a:lnSpc>
              <a:buFont typeface="Wingdings" pitchFamily="2" charset="2"/>
              <a:buChar char="v"/>
            </a:pPr>
            <a:r>
              <a:rPr lang="en-US" dirty="0">
                <a:solidFill>
                  <a:schemeClr val="accent1">
                    <a:lumMod val="75000"/>
                  </a:schemeClr>
                </a:solidFill>
              </a:rPr>
              <a:t>Collaborative Sharing</a:t>
            </a:r>
          </a:p>
          <a:p>
            <a:pPr>
              <a:lnSpc>
                <a:spcPct val="150000"/>
              </a:lnSpc>
              <a:buFont typeface="Wingdings" pitchFamily="2" charset="2"/>
              <a:buChar char="v"/>
            </a:pPr>
            <a:r>
              <a:rPr lang="en-US" dirty="0">
                <a:solidFill>
                  <a:schemeClr val="accent1">
                    <a:lumMod val="75000"/>
                  </a:schemeClr>
                </a:solidFill>
              </a:rPr>
              <a:t>Security and Validation</a:t>
            </a:r>
          </a:p>
          <a:p>
            <a:pPr>
              <a:lnSpc>
                <a:spcPct val="150000"/>
              </a:lnSpc>
              <a:buFont typeface="Wingdings" pitchFamily="2" charset="2"/>
              <a:buChar char="v"/>
            </a:pPr>
            <a:r>
              <a:rPr lang="en-US" dirty="0">
                <a:solidFill>
                  <a:schemeClr val="accent1">
                    <a:lumMod val="75000"/>
                  </a:schemeClr>
                </a:solidFill>
              </a:rPr>
              <a:t>Collaborative Sharing</a:t>
            </a:r>
          </a:p>
          <a:p>
            <a:pPr>
              <a:lnSpc>
                <a:spcPct val="150000"/>
              </a:lnSpc>
              <a:buFont typeface="Wingdings" pitchFamily="2" charset="2"/>
              <a:buChar char="v"/>
            </a:pPr>
            <a:r>
              <a:rPr lang="en-US" dirty="0">
                <a:solidFill>
                  <a:schemeClr val="accent1">
                    <a:lumMod val="75000"/>
                  </a:schemeClr>
                </a:solidFill>
              </a:rPr>
              <a:t>Testing and Debugging</a:t>
            </a:r>
          </a:p>
          <a:p>
            <a:pPr algn="l">
              <a:lnSpc>
                <a:spcPct val="150000"/>
              </a:lnSpc>
              <a:buFont typeface="Wingdings"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700402"/>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descr="640px-NIST_Enterprise_Architecture_Model.jpg"/>
          <p:cNvPicPr>
            <a:picLocks noChangeAspect="1"/>
          </p:cNvPicPr>
          <p:nvPr/>
        </p:nvPicPr>
        <p:blipFill>
          <a:blip r:embed="rId3"/>
          <a:stretch>
            <a:fillRect/>
          </a:stretch>
        </p:blipFill>
        <p:spPr>
          <a:xfrm>
            <a:off x="3389468" y="728771"/>
            <a:ext cx="3870732" cy="3341341"/>
          </a:xfrm>
          <a:prstGeom prst="rect">
            <a:avLst/>
          </a:prstGeom>
        </p:spPr>
      </p:pic>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1295866"/>
            <a:ext cx="8616728" cy="3760330"/>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GB" dirty="0"/>
              <a:t>Modeling enhancements for the Notes Sharing Web Application using Django, several key additions can significantly augment functionality. </a:t>
            </a:r>
            <a:br>
              <a:rPr lang="en-GB" dirty="0"/>
            </a:br>
            <a:r>
              <a:rPr lang="en-GB" dirty="0"/>
              <a:t>For instance, incorporating models for real-time collaboration could involve defining a Collaborative Session model to manage sessions where multiple users edit shared notes concurrently.</a:t>
            </a:r>
            <a:br>
              <a:rPr lang="en-GB" dirty="0"/>
            </a:br>
            <a:r>
              <a:rPr lang="en-GB" dirty="0"/>
              <a:t>As a result of these modeling enhancements, users would benefit from seamless real-time collaboration capabilities, allowing multiple users to edit notes simultaneously with changes reflected instant</a:t>
            </a:r>
            <a:br>
              <a:rPr lang="en-GB" dirty="0"/>
            </a:br>
            <a:r>
              <a:rPr lang="en-GB" dirty="0"/>
              <a:t>The addition of version control would provide a safety net, empowering users to track and revert to earlier versions of their notes, fostering a more robust and flexible note-taking experience within the application.</a:t>
            </a: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E497E2C-D602-6B4A-F80F-97DCCBF9C22D}"/>
              </a:ext>
            </a:extLst>
          </p:cNvPr>
          <p:cNvSpPr txBox="1"/>
          <p:nvPr/>
        </p:nvSpPr>
        <p:spPr>
          <a:xfrm>
            <a:off x="400050" y="661307"/>
            <a:ext cx="2669721" cy="307777"/>
          </a:xfrm>
          <a:prstGeom prst="rect">
            <a:avLst/>
          </a:prstGeom>
          <a:noFill/>
        </p:spPr>
        <p:txBody>
          <a:bodyPr wrap="square" rtlCol="0">
            <a:spAutoFit/>
          </a:bodyPr>
          <a:lstStyle/>
          <a:p>
            <a:r>
              <a:rPr lang="en-IN" sz="1400" b="1" dirty="0">
                <a:solidFill>
                  <a:srgbClr val="213163"/>
                </a:solidFill>
              </a:rPr>
              <a:t>Modelling &amp; Results :</a:t>
            </a:r>
            <a:endParaRPr lang="en-AE"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a:extLst>
              <a:ext uri="{FF2B5EF4-FFF2-40B4-BE49-F238E27FC236}">
                <a16:creationId xmlns:a16="http://schemas.microsoft.com/office/drawing/2014/main" id="{7D9738AC-9C61-553F-4C66-28FD7E12962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370</TotalTime>
  <Words>653</Words>
  <Application>Microsoft Office PowerPoint</Application>
  <PresentationFormat>On-screen Show (16:9)</PresentationFormat>
  <Paragraphs>60</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 :                      A Collaborative Notes Sharing Platform            NOTES SHARING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The primary challenge is to develop a user-friendly web application that allows individuals to create, organize, and share notes effortlessly. “NOTES SHARING” 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“NOTES SHARING" - a web-based notes sharing platform powered by Django</vt:lpstr>
      <vt:lpstr>Proposed Solution :   </vt:lpstr>
      <vt:lpstr>Technology Used</vt:lpstr>
      <vt:lpstr>Modeling enhancements for the Notes Sharing Web Application using Django, several key additions can significantly augment functionality.  For instance, incorporating models for real-time collaboration could involve defining a Collaborative 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 The addition of version control would provide a safety net, empowering users to track and revert to earlier versions of their notes, fostering a more robust and flexible note-taking experience within the application.</vt:lpstr>
      <vt:lpstr>Homepage</vt:lpstr>
      <vt:lpstr>LOGIN PAGE</vt:lpstr>
      <vt:lpstr>TEACHERS HOME PAGE</vt:lpstr>
      <vt:lpstr>TEACHERS PAGE</vt:lpstr>
      <vt:lpstr>NOT FOUND PAGE</vt:lpstr>
      <vt:lpstr>                         NO ACCESS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Madhumidha</cp:lastModifiedBy>
  <cp:revision>36</cp:revision>
  <dcterms:modified xsi:type="dcterms:W3CDTF">2024-04-10T10:07:03Z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