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257423"/>
            <a:ext cx="77724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800" spc="15" dirty="0"/>
              <a:t>Madhumita V</a:t>
            </a:r>
            <a:br>
              <a:rPr lang="en-IN" sz="4800" spc="15" dirty="0"/>
            </a:br>
            <a:r>
              <a:rPr lang="en-IN" sz="3600" spc="15" dirty="0"/>
              <a:t>813821205028</a:t>
            </a: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4124156"/>
            <a:ext cx="54102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effectLst/>
                <a:latin typeface="Söhne"/>
              </a:rPr>
              <a:t>Enhancing Rainfall Prediction Accuracy Through Machine Learning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773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Madhumita V 813821205028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madhumita vijayakumar</cp:lastModifiedBy>
  <cp:revision>6</cp:revision>
  <dcterms:created xsi:type="dcterms:W3CDTF">2024-04-02T13:42:28Z</dcterms:created>
  <dcterms:modified xsi:type="dcterms:W3CDTF">2024-04-03T16:29:23Z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