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9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8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5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1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0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73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0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1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5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1">
                <a:lumMod val="5000"/>
                <a:lumOff val="95000"/>
              </a:schemeClr>
            </a:gs>
            <a:gs pos="16000">
              <a:schemeClr val="accent4"/>
            </a:gs>
            <a:gs pos="100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AD6FA4-6593-492D-8447-1BBD050A6ED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ED4F83-8FDB-4D01-BEAC-F35BD1652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4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682" y="2737042"/>
            <a:ext cx="8825658" cy="163175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          </a:t>
            </a:r>
            <a:r>
              <a:rPr lang="en-US" sz="9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INDIA</a:t>
            </a:r>
            <a:endParaRPr lang="en-IN" sz="9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8000">
              <a:schemeClr val="accent1">
                <a:lumMod val="5000"/>
                <a:lumOff val="95000"/>
              </a:schemeClr>
            </a:gs>
            <a:gs pos="16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lden_Temple_Amritsar_Gurudwara_(cropped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038"/>
            <a:ext cx="12192000" cy="49879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5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8000">
              <a:schemeClr val="bg1"/>
            </a:gs>
            <a:gs pos="16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chi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" y="628072"/>
            <a:ext cx="10423544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8000">
              <a:schemeClr val="accent1">
                <a:lumMod val="5000"/>
                <a:lumOff val="95000"/>
              </a:schemeClr>
            </a:gs>
            <a:gs pos="16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rnataka-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8000">
              <a:schemeClr val="accent1">
                <a:lumMod val="5000"/>
                <a:lumOff val="95000"/>
              </a:schemeClr>
            </a:gs>
            <a:gs pos="16000">
              <a:schemeClr val="bg1"/>
            </a:gs>
            <a:gs pos="7965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facd93b7f78138560e239a26baac0d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3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Wingdings 3</vt:lpstr>
      <vt:lpstr>Ion Boardroom</vt:lpstr>
      <vt:lpstr>                  INDIA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INDIA</dc:title>
  <dc:creator>GVPW</dc:creator>
  <cp:lastModifiedBy>GVPW</cp:lastModifiedBy>
  <cp:revision>3</cp:revision>
  <dcterms:created xsi:type="dcterms:W3CDTF">2024-09-24T09:34:08Z</dcterms:created>
  <dcterms:modified xsi:type="dcterms:W3CDTF">2024-10-01T08:13:40Z</dcterms:modified>
</cp:coreProperties>
</file>