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F9026CE-8694-46FC-80C3-28DCE33D5FD5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A3860A7-3025-42BA-B7B5-80765362C7C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9026CE-8694-46FC-80C3-28DCE33D5FD5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3860A7-3025-42BA-B7B5-80765362C7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F9026CE-8694-46FC-80C3-28DCE33D5FD5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A3860A7-3025-42BA-B7B5-80765362C7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6CBC4-ED4B-442F-9294-4EB27DC3605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6573C-A9BE-41BA-AD05-F728A3D712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6CBC4-ED4B-442F-9294-4EB27DC3605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6573C-A9BE-41BA-AD05-F728A3D712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6CBC4-ED4B-442F-9294-4EB27DC3605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6573C-A9BE-41BA-AD05-F728A3D712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6CBC4-ED4B-442F-9294-4EB27DC3605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6573C-A9BE-41BA-AD05-F728A3D712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6CBC4-ED4B-442F-9294-4EB27DC3605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6573C-A9BE-41BA-AD05-F728A3D712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6CBC4-ED4B-442F-9294-4EB27DC3605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6573C-A9BE-41BA-AD05-F728A3D712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6CBC4-ED4B-442F-9294-4EB27DC3605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6573C-A9BE-41BA-AD05-F728A3D712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6CBC4-ED4B-442F-9294-4EB27DC3605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6573C-A9BE-41BA-AD05-F728A3D712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9026CE-8694-46FC-80C3-28DCE33D5FD5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3860A7-3025-42BA-B7B5-80765362C7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106CBC4-ED4B-442F-9294-4EB27DC3605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ED6573C-A9BE-41BA-AD05-F728A3D712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6CBC4-ED4B-442F-9294-4EB27DC3605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6573C-A9BE-41BA-AD05-F728A3D712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6CBC4-ED4B-442F-9294-4EB27DC3605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6573C-A9BE-41BA-AD05-F728A3D712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 baseline="0">
                <a:solidFill>
                  <a:schemeClr val="tx2">
                    <a:lumMod val="75000"/>
                  </a:schemeClr>
                </a:solidFill>
                <a:latin typeface="Bodoni MT Black" pitchFamily="18" charset="0"/>
              </a:defRPr>
            </a:lvl1pPr>
            <a:extLst/>
          </a:lstStyle>
          <a:p>
            <a:r>
              <a:rPr kumimoji="0" lang="en-US" dirty="0" smtClean="0"/>
              <a:t>Click                     to        EDIT 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F9026CE-8694-46FC-80C3-28DCE33D5FD5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A3860A7-3025-42BA-B7B5-80765362C7C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9026CE-8694-46FC-80C3-28DCE33D5FD5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3860A7-3025-42BA-B7B5-80765362C7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9026CE-8694-46FC-80C3-28DCE33D5FD5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3860A7-3025-42BA-B7B5-80765362C7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9026CE-8694-46FC-80C3-28DCE33D5FD5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3860A7-3025-42BA-B7B5-80765362C7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F9026CE-8694-46FC-80C3-28DCE33D5FD5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3860A7-3025-42BA-B7B5-80765362C7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9026CE-8694-46FC-80C3-28DCE33D5FD5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3860A7-3025-42BA-B7B5-80765362C7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9026CE-8694-46FC-80C3-28DCE33D5FD5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3860A7-3025-42BA-B7B5-80765362C7C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chemeClr val="accent2"/>
            </a:gs>
            <a:gs pos="65000">
              <a:schemeClr val="accent4">
                <a:lumMod val="60000"/>
                <a:lumOff val="40000"/>
              </a:schemeClr>
            </a:gs>
            <a:gs pos="100000">
              <a:schemeClr val="tx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F9026CE-8694-46FC-80C3-28DCE33D5FD5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A3860A7-3025-42BA-B7B5-80765362C7C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chemeClr val="accent2"/>
            </a:gs>
            <a:gs pos="65000">
              <a:schemeClr val="accent4">
                <a:lumMod val="60000"/>
                <a:lumOff val="40000"/>
              </a:schemeClr>
            </a:gs>
            <a:gs pos="100000">
              <a:schemeClr val="tx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C45BD21-82B5-41BD-AB0C-E7FE6CD1E3F0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098BE4A-F47A-4052-901B-2E8A664A3B4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CEWS EXAM</Template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Opulent</vt:lpstr>
      <vt:lpstr>Metro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ONLINE</dc:creator>
  <cp:lastModifiedBy>ONLINE</cp:lastModifiedBy>
  <cp:revision>1</cp:revision>
  <dcterms:created xsi:type="dcterms:W3CDTF">2024-11-29T09:29:16Z</dcterms:created>
  <dcterms:modified xsi:type="dcterms:W3CDTF">2024-11-29T09:30:50Z</dcterms:modified>
</cp:coreProperties>
</file>