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C6674D-2222-41D9-AFE5-80C3F31B462E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F2A26C0-B3B5-402A-BAC8-A7073729683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Bernard MT Condensed" pitchFamily="18" charset="0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ONLINE</dc:creator>
  <cp:lastModifiedBy>ONLINE</cp:lastModifiedBy>
  <cp:revision>1</cp:revision>
  <dcterms:created xsi:type="dcterms:W3CDTF">2024-11-29T09:32:35Z</dcterms:created>
  <dcterms:modified xsi:type="dcterms:W3CDTF">2024-11-29T09:33:35Z</dcterms:modified>
</cp:coreProperties>
</file>