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6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0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9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4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2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7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3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4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9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AD4977-1D7D-4113-A88D-8C083D4EBAD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F5C4BE2-ECB6-4B54-A8A8-1F7F5A69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Madhumita</a:t>
            </a:r>
            <a:r>
              <a:rPr lang="en-IN" dirty="0"/>
              <a:t> </a:t>
            </a:r>
            <a:r>
              <a:rPr lang="en-IN" dirty="0" err="1" smtClean="0"/>
              <a:t>Palla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15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IP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0"/>
            <a:ext cx="10320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I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5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llips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7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FLOWERS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</dc:title>
  <dc:creator>GVPW</dc:creator>
  <cp:lastModifiedBy>GVPW</cp:lastModifiedBy>
  <cp:revision>1</cp:revision>
  <dcterms:created xsi:type="dcterms:W3CDTF">2024-12-23T10:48:00Z</dcterms:created>
  <dcterms:modified xsi:type="dcterms:W3CDTF">2024-12-23T10:53:07Z</dcterms:modified>
</cp:coreProperties>
</file>