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737"/>
  </p:normalViewPr>
  <p:slideViewPr>
    <p:cSldViewPr snapToGrid="0">
      <p:cViewPr varScale="1">
        <p:scale>
          <a:sx n="168" d="100"/>
          <a:sy n="16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C50E6-1D9D-4F4E-AA99-4F76E8C346CA}" type="doc">
      <dgm:prSet loTypeId="urn:microsoft.com/office/officeart/2005/8/layout/vProcess5" loCatId="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9DC30691-9653-F54C-865F-502D4D7929F5}">
      <dgm:prSet phldrT="[Text]"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Understanding of objectives</a:t>
          </a:r>
          <a:endParaRPr lang="en-GB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1343B4-B07E-494B-8793-36BEE052A66A}" type="parTrans" cxnId="{317E3CDA-7F5A-9C47-968D-9A73FC8A39B0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24B1F2-1254-8E47-9A6E-7AC8E0555BAE}" type="sibTrans" cxnId="{317E3CDA-7F5A-9C47-968D-9A73FC8A39B0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FA8C1A-7571-C348-B50B-63A1C1F943EC}">
      <dgm:prSet phldrT="[Text]"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Data understanding </a:t>
          </a:r>
          <a:endParaRPr lang="en-GB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26342E-A57F-7F4B-9E50-7FB5C236A3E5}" type="parTrans" cxnId="{AF2EC4D7-AF0E-2F47-A9E5-E65ABFA16978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BC55F8-D690-3042-8A93-1FC8C746F90E}" type="sibTrans" cxnId="{AF2EC4D7-AF0E-2F47-A9E5-E65ABFA16978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107727-5A5C-4344-931A-5B70915B0B4B}">
      <dgm:prSet phldrT="[Text]"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Data analysis – Slicing &amp; Dicing</a:t>
          </a:r>
          <a:endParaRPr lang="en-GB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BFECD5-D2A1-8F4E-87E6-7FAD32525533}" type="parTrans" cxnId="{DEE8ADF3-AD0F-894B-A38E-F5B7D0821B8B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9AD677-CF10-684D-9030-BD3A04F2560F}" type="sibTrans" cxnId="{DEE8ADF3-AD0F-894B-A38E-F5B7D0821B8B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9918D-0E2D-594E-BDF6-57E62F3FBDF5}">
      <dgm:prSet phldrT="[Text]" custT="1"/>
      <dgm:spPr/>
      <dgm:t>
        <a:bodyPr/>
        <a:lstStyle/>
        <a:p>
          <a:r>
            <a:rPr lang="en-US" sz="1000" dirty="0">
              <a:latin typeface="Arial" panose="020B0604020202020204" pitchFamily="34" charset="0"/>
              <a:cs typeface="Arial" panose="020B0604020202020204" pitchFamily="34" charset="0"/>
            </a:rPr>
            <a:t>Output generation</a:t>
          </a:r>
          <a:endParaRPr lang="en-GB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E65CE-1EA9-0246-82FB-F683C473D80D}" type="parTrans" cxnId="{97F9C02E-A9FA-F24F-ACB2-AA760E0B748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8A0A20-2D5C-724A-B488-D289CEEA77F3}" type="sibTrans" cxnId="{97F9C02E-A9FA-F24F-ACB2-AA760E0B748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E6EDFF-F06E-0544-865E-DD731762FCB5}" type="pres">
      <dgm:prSet presAssocID="{9B6C50E6-1D9D-4F4E-AA99-4F76E8C346CA}" presName="outerComposite" presStyleCnt="0">
        <dgm:presLayoutVars>
          <dgm:chMax val="5"/>
          <dgm:dir/>
          <dgm:resizeHandles val="exact"/>
        </dgm:presLayoutVars>
      </dgm:prSet>
      <dgm:spPr/>
    </dgm:pt>
    <dgm:pt modelId="{7082F428-1DCA-854D-A122-B77337297822}" type="pres">
      <dgm:prSet presAssocID="{9B6C50E6-1D9D-4F4E-AA99-4F76E8C346CA}" presName="dummyMaxCanvas" presStyleCnt="0">
        <dgm:presLayoutVars/>
      </dgm:prSet>
      <dgm:spPr/>
    </dgm:pt>
    <dgm:pt modelId="{E7DC3A06-061C-A345-B9DE-319068E5EB19}" type="pres">
      <dgm:prSet presAssocID="{9B6C50E6-1D9D-4F4E-AA99-4F76E8C346CA}" presName="FourNodes_1" presStyleLbl="node1" presStyleIdx="0" presStyleCnt="4">
        <dgm:presLayoutVars>
          <dgm:bulletEnabled val="1"/>
        </dgm:presLayoutVars>
      </dgm:prSet>
      <dgm:spPr/>
    </dgm:pt>
    <dgm:pt modelId="{4917C502-0F9A-5246-843F-3B6EC0726EF0}" type="pres">
      <dgm:prSet presAssocID="{9B6C50E6-1D9D-4F4E-AA99-4F76E8C346CA}" presName="FourNodes_2" presStyleLbl="node1" presStyleIdx="1" presStyleCnt="4">
        <dgm:presLayoutVars>
          <dgm:bulletEnabled val="1"/>
        </dgm:presLayoutVars>
      </dgm:prSet>
      <dgm:spPr/>
    </dgm:pt>
    <dgm:pt modelId="{005AD189-0293-2640-ADD3-31685E516CAC}" type="pres">
      <dgm:prSet presAssocID="{9B6C50E6-1D9D-4F4E-AA99-4F76E8C346CA}" presName="FourNodes_3" presStyleLbl="node1" presStyleIdx="2" presStyleCnt="4">
        <dgm:presLayoutVars>
          <dgm:bulletEnabled val="1"/>
        </dgm:presLayoutVars>
      </dgm:prSet>
      <dgm:spPr/>
    </dgm:pt>
    <dgm:pt modelId="{E40F3BE3-3BEB-B549-9E4B-A62CDCC7DDE5}" type="pres">
      <dgm:prSet presAssocID="{9B6C50E6-1D9D-4F4E-AA99-4F76E8C346CA}" presName="FourNodes_4" presStyleLbl="node1" presStyleIdx="3" presStyleCnt="4">
        <dgm:presLayoutVars>
          <dgm:bulletEnabled val="1"/>
        </dgm:presLayoutVars>
      </dgm:prSet>
      <dgm:spPr/>
    </dgm:pt>
    <dgm:pt modelId="{2B24D70C-54EE-7C48-BFFE-80C139EA811D}" type="pres">
      <dgm:prSet presAssocID="{9B6C50E6-1D9D-4F4E-AA99-4F76E8C346CA}" presName="FourConn_1-2" presStyleLbl="fgAccFollowNode1" presStyleIdx="0" presStyleCnt="3" custLinFactNeighborX="432" custLinFactNeighborY="-10413">
        <dgm:presLayoutVars>
          <dgm:bulletEnabled val="1"/>
        </dgm:presLayoutVars>
      </dgm:prSet>
      <dgm:spPr/>
    </dgm:pt>
    <dgm:pt modelId="{D2B9CCF4-242A-A94A-AD36-34222DF199FA}" type="pres">
      <dgm:prSet presAssocID="{9B6C50E6-1D9D-4F4E-AA99-4F76E8C346CA}" presName="FourConn_2-3" presStyleLbl="fgAccFollowNode1" presStyleIdx="1" presStyleCnt="3">
        <dgm:presLayoutVars>
          <dgm:bulletEnabled val="1"/>
        </dgm:presLayoutVars>
      </dgm:prSet>
      <dgm:spPr/>
    </dgm:pt>
    <dgm:pt modelId="{B5BA279E-2821-2C4A-A0E2-DEC6314EDB69}" type="pres">
      <dgm:prSet presAssocID="{9B6C50E6-1D9D-4F4E-AA99-4F76E8C346CA}" presName="FourConn_3-4" presStyleLbl="fgAccFollowNode1" presStyleIdx="2" presStyleCnt="3">
        <dgm:presLayoutVars>
          <dgm:bulletEnabled val="1"/>
        </dgm:presLayoutVars>
      </dgm:prSet>
      <dgm:spPr/>
    </dgm:pt>
    <dgm:pt modelId="{AF4CCB3E-04E4-FE4B-BFDE-432CA4D13ED1}" type="pres">
      <dgm:prSet presAssocID="{9B6C50E6-1D9D-4F4E-AA99-4F76E8C346CA}" presName="FourNodes_1_text" presStyleLbl="node1" presStyleIdx="3" presStyleCnt="4">
        <dgm:presLayoutVars>
          <dgm:bulletEnabled val="1"/>
        </dgm:presLayoutVars>
      </dgm:prSet>
      <dgm:spPr/>
    </dgm:pt>
    <dgm:pt modelId="{0C86D1EA-3DA4-874F-B7D7-DD44E9998099}" type="pres">
      <dgm:prSet presAssocID="{9B6C50E6-1D9D-4F4E-AA99-4F76E8C346CA}" presName="FourNodes_2_text" presStyleLbl="node1" presStyleIdx="3" presStyleCnt="4">
        <dgm:presLayoutVars>
          <dgm:bulletEnabled val="1"/>
        </dgm:presLayoutVars>
      </dgm:prSet>
      <dgm:spPr/>
    </dgm:pt>
    <dgm:pt modelId="{19A93B1E-14DE-4541-8213-CF2E194D3CE1}" type="pres">
      <dgm:prSet presAssocID="{9B6C50E6-1D9D-4F4E-AA99-4F76E8C346CA}" presName="FourNodes_3_text" presStyleLbl="node1" presStyleIdx="3" presStyleCnt="4">
        <dgm:presLayoutVars>
          <dgm:bulletEnabled val="1"/>
        </dgm:presLayoutVars>
      </dgm:prSet>
      <dgm:spPr/>
    </dgm:pt>
    <dgm:pt modelId="{EAADACD1-08AA-1D4A-9FB9-3162F2C440FD}" type="pres">
      <dgm:prSet presAssocID="{9B6C50E6-1D9D-4F4E-AA99-4F76E8C346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BCC1B05-0E85-1B47-B484-4C1C4710A800}" type="presOf" srcId="{9B6C50E6-1D9D-4F4E-AA99-4F76E8C346CA}" destId="{87E6EDFF-F06E-0544-865E-DD731762FCB5}" srcOrd="0" destOrd="0" presId="urn:microsoft.com/office/officeart/2005/8/layout/vProcess5"/>
    <dgm:cxn modelId="{97F9C02E-A9FA-F24F-ACB2-AA760E0B748C}" srcId="{9B6C50E6-1D9D-4F4E-AA99-4F76E8C346CA}" destId="{B3E9918D-0E2D-594E-BDF6-57E62F3FBDF5}" srcOrd="3" destOrd="0" parTransId="{AC1E65CE-1EA9-0246-82FB-F683C473D80D}" sibTransId="{2E8A0A20-2D5C-724A-B488-D289CEEA77F3}"/>
    <dgm:cxn modelId="{4DF90F3B-B0E1-4347-A2EC-932487E03936}" type="presOf" srcId="{B3E9918D-0E2D-594E-BDF6-57E62F3FBDF5}" destId="{E40F3BE3-3BEB-B549-9E4B-A62CDCC7DDE5}" srcOrd="0" destOrd="0" presId="urn:microsoft.com/office/officeart/2005/8/layout/vProcess5"/>
    <dgm:cxn modelId="{56B0804B-62BC-9F47-AF5D-CADD7E93FEB2}" type="presOf" srcId="{7CFA8C1A-7571-C348-B50B-63A1C1F943EC}" destId="{0C86D1EA-3DA4-874F-B7D7-DD44E9998099}" srcOrd="1" destOrd="0" presId="urn:microsoft.com/office/officeart/2005/8/layout/vProcess5"/>
    <dgm:cxn modelId="{DDDD4776-55F3-2045-89CC-FB4D02387FB6}" type="presOf" srcId="{B3E9918D-0E2D-594E-BDF6-57E62F3FBDF5}" destId="{EAADACD1-08AA-1D4A-9FB9-3162F2C440FD}" srcOrd="1" destOrd="0" presId="urn:microsoft.com/office/officeart/2005/8/layout/vProcess5"/>
    <dgm:cxn modelId="{1F83AE99-5DA9-8448-870A-3FD4BD2F3FE4}" type="presOf" srcId="{9DC30691-9653-F54C-865F-502D4D7929F5}" destId="{E7DC3A06-061C-A345-B9DE-319068E5EB19}" srcOrd="0" destOrd="0" presId="urn:microsoft.com/office/officeart/2005/8/layout/vProcess5"/>
    <dgm:cxn modelId="{8C44D1A7-E0FD-3D41-965C-738A451792AB}" type="presOf" srcId="{44107727-5A5C-4344-931A-5B70915B0B4B}" destId="{005AD189-0293-2640-ADD3-31685E516CAC}" srcOrd="0" destOrd="0" presId="urn:microsoft.com/office/officeart/2005/8/layout/vProcess5"/>
    <dgm:cxn modelId="{888F46AA-CDA6-B740-9556-B1F36BB20E12}" type="presOf" srcId="{B29AD677-CF10-684D-9030-BD3A04F2560F}" destId="{B5BA279E-2821-2C4A-A0E2-DEC6314EDB69}" srcOrd="0" destOrd="0" presId="urn:microsoft.com/office/officeart/2005/8/layout/vProcess5"/>
    <dgm:cxn modelId="{3FAC98AB-2EF7-8B45-AD6E-142438A82B78}" type="presOf" srcId="{44107727-5A5C-4344-931A-5B70915B0B4B}" destId="{19A93B1E-14DE-4541-8213-CF2E194D3CE1}" srcOrd="1" destOrd="0" presId="urn:microsoft.com/office/officeart/2005/8/layout/vProcess5"/>
    <dgm:cxn modelId="{9CE1E9C3-A874-CC43-A985-175284347390}" type="presOf" srcId="{DB24B1F2-1254-8E47-9A6E-7AC8E0555BAE}" destId="{2B24D70C-54EE-7C48-BFFE-80C139EA811D}" srcOrd="0" destOrd="0" presId="urn:microsoft.com/office/officeart/2005/8/layout/vProcess5"/>
    <dgm:cxn modelId="{F3BCC7CC-4950-6F43-AF4F-D4FBEB1D2DB9}" type="presOf" srcId="{9DC30691-9653-F54C-865F-502D4D7929F5}" destId="{AF4CCB3E-04E4-FE4B-BFDE-432CA4D13ED1}" srcOrd="1" destOrd="0" presId="urn:microsoft.com/office/officeart/2005/8/layout/vProcess5"/>
    <dgm:cxn modelId="{AF2EC4D7-AF0E-2F47-A9E5-E65ABFA16978}" srcId="{9B6C50E6-1D9D-4F4E-AA99-4F76E8C346CA}" destId="{7CFA8C1A-7571-C348-B50B-63A1C1F943EC}" srcOrd="1" destOrd="0" parTransId="{6026342E-A57F-7F4B-9E50-7FB5C236A3E5}" sibTransId="{B0BC55F8-D690-3042-8A93-1FC8C746F90E}"/>
    <dgm:cxn modelId="{317E3CDA-7F5A-9C47-968D-9A73FC8A39B0}" srcId="{9B6C50E6-1D9D-4F4E-AA99-4F76E8C346CA}" destId="{9DC30691-9653-F54C-865F-502D4D7929F5}" srcOrd="0" destOrd="0" parTransId="{041343B4-B07E-494B-8793-36BEE052A66A}" sibTransId="{DB24B1F2-1254-8E47-9A6E-7AC8E0555BAE}"/>
    <dgm:cxn modelId="{009C91E1-D52D-7D4B-921A-056302076BAB}" type="presOf" srcId="{7CFA8C1A-7571-C348-B50B-63A1C1F943EC}" destId="{4917C502-0F9A-5246-843F-3B6EC0726EF0}" srcOrd="0" destOrd="0" presId="urn:microsoft.com/office/officeart/2005/8/layout/vProcess5"/>
    <dgm:cxn modelId="{DEE8ADF3-AD0F-894B-A38E-F5B7D0821B8B}" srcId="{9B6C50E6-1D9D-4F4E-AA99-4F76E8C346CA}" destId="{44107727-5A5C-4344-931A-5B70915B0B4B}" srcOrd="2" destOrd="0" parTransId="{54BFECD5-D2A1-8F4E-87E6-7FAD32525533}" sibTransId="{B29AD677-CF10-684D-9030-BD3A04F2560F}"/>
    <dgm:cxn modelId="{09B6A1F8-8B73-E84F-ABE0-15F3C082C2F2}" type="presOf" srcId="{B0BC55F8-D690-3042-8A93-1FC8C746F90E}" destId="{D2B9CCF4-242A-A94A-AD36-34222DF199FA}" srcOrd="0" destOrd="0" presId="urn:microsoft.com/office/officeart/2005/8/layout/vProcess5"/>
    <dgm:cxn modelId="{4EB4C28A-3936-174C-83ED-008B33857508}" type="presParOf" srcId="{87E6EDFF-F06E-0544-865E-DD731762FCB5}" destId="{7082F428-1DCA-854D-A122-B77337297822}" srcOrd="0" destOrd="0" presId="urn:microsoft.com/office/officeart/2005/8/layout/vProcess5"/>
    <dgm:cxn modelId="{385CB391-A6BD-8546-9485-9C539BBCF822}" type="presParOf" srcId="{87E6EDFF-F06E-0544-865E-DD731762FCB5}" destId="{E7DC3A06-061C-A345-B9DE-319068E5EB19}" srcOrd="1" destOrd="0" presId="urn:microsoft.com/office/officeart/2005/8/layout/vProcess5"/>
    <dgm:cxn modelId="{1D770AFB-F48E-BC49-8047-9645ADA15356}" type="presParOf" srcId="{87E6EDFF-F06E-0544-865E-DD731762FCB5}" destId="{4917C502-0F9A-5246-843F-3B6EC0726EF0}" srcOrd="2" destOrd="0" presId="urn:microsoft.com/office/officeart/2005/8/layout/vProcess5"/>
    <dgm:cxn modelId="{A409B733-5637-9149-BD2F-79E6ACE7E33E}" type="presParOf" srcId="{87E6EDFF-F06E-0544-865E-DD731762FCB5}" destId="{005AD189-0293-2640-ADD3-31685E516CAC}" srcOrd="3" destOrd="0" presId="urn:microsoft.com/office/officeart/2005/8/layout/vProcess5"/>
    <dgm:cxn modelId="{8ED78F3C-72CD-BD45-913E-CB3996BE58FB}" type="presParOf" srcId="{87E6EDFF-F06E-0544-865E-DD731762FCB5}" destId="{E40F3BE3-3BEB-B549-9E4B-A62CDCC7DDE5}" srcOrd="4" destOrd="0" presId="urn:microsoft.com/office/officeart/2005/8/layout/vProcess5"/>
    <dgm:cxn modelId="{FC969664-32E2-1546-878A-BA87748A8A0D}" type="presParOf" srcId="{87E6EDFF-F06E-0544-865E-DD731762FCB5}" destId="{2B24D70C-54EE-7C48-BFFE-80C139EA811D}" srcOrd="5" destOrd="0" presId="urn:microsoft.com/office/officeart/2005/8/layout/vProcess5"/>
    <dgm:cxn modelId="{DC51FBE1-3EAF-1E4B-B991-6B7D9B96C9C2}" type="presParOf" srcId="{87E6EDFF-F06E-0544-865E-DD731762FCB5}" destId="{D2B9CCF4-242A-A94A-AD36-34222DF199FA}" srcOrd="6" destOrd="0" presId="urn:microsoft.com/office/officeart/2005/8/layout/vProcess5"/>
    <dgm:cxn modelId="{DE689F24-ACEC-DF47-A5C6-69E5B1A45132}" type="presParOf" srcId="{87E6EDFF-F06E-0544-865E-DD731762FCB5}" destId="{B5BA279E-2821-2C4A-A0E2-DEC6314EDB69}" srcOrd="7" destOrd="0" presId="urn:microsoft.com/office/officeart/2005/8/layout/vProcess5"/>
    <dgm:cxn modelId="{1529C651-5CA1-344C-A3C2-E62BEA1DDCF4}" type="presParOf" srcId="{87E6EDFF-F06E-0544-865E-DD731762FCB5}" destId="{AF4CCB3E-04E4-FE4B-BFDE-432CA4D13ED1}" srcOrd="8" destOrd="0" presId="urn:microsoft.com/office/officeart/2005/8/layout/vProcess5"/>
    <dgm:cxn modelId="{9931B88D-61D1-9141-B831-8BBA79D8C242}" type="presParOf" srcId="{87E6EDFF-F06E-0544-865E-DD731762FCB5}" destId="{0C86D1EA-3DA4-874F-B7D7-DD44E9998099}" srcOrd="9" destOrd="0" presId="urn:microsoft.com/office/officeart/2005/8/layout/vProcess5"/>
    <dgm:cxn modelId="{C103932A-3480-E94F-8741-4287CA3825B7}" type="presParOf" srcId="{87E6EDFF-F06E-0544-865E-DD731762FCB5}" destId="{19A93B1E-14DE-4541-8213-CF2E194D3CE1}" srcOrd="10" destOrd="0" presId="urn:microsoft.com/office/officeart/2005/8/layout/vProcess5"/>
    <dgm:cxn modelId="{566B15BE-6437-8046-B77C-80B0BF9FA91C}" type="presParOf" srcId="{87E6EDFF-F06E-0544-865E-DD731762FCB5}" destId="{EAADACD1-08AA-1D4A-9FB9-3162F2C440FD}" srcOrd="11" destOrd="0" presId="urn:microsoft.com/office/officeart/2005/8/layout/v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154E8-4154-B249-8F68-A0D3787E44E6}" type="doc">
      <dgm:prSet loTypeId="urn:microsoft.com/office/officeart/2005/8/layout/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28A5266-E2DC-5C46-8160-D46CF4C5BA83}">
      <dgm:prSet phldrT="[Text]" custT="1"/>
      <dgm:spPr/>
      <dgm:t>
        <a:bodyPr/>
        <a:lstStyle/>
        <a:p>
          <a:r>
            <a:rPr lang="en-GB" sz="1000" dirty="0"/>
            <a:t>A large portion (34%) of the overall customer sentiment is negative and needs attention</a:t>
          </a:r>
        </a:p>
      </dgm:t>
    </dgm:pt>
    <dgm:pt modelId="{BC20868A-2F11-964A-A77D-B17A1E88D584}" type="parTrans" cxnId="{1C668369-9E76-9E48-8A1A-00F2DCBA1E4A}">
      <dgm:prSet/>
      <dgm:spPr/>
      <dgm:t>
        <a:bodyPr/>
        <a:lstStyle/>
        <a:p>
          <a:endParaRPr lang="en-GB" sz="1000"/>
        </a:p>
      </dgm:t>
    </dgm:pt>
    <dgm:pt modelId="{297427BB-D59D-A74F-B3D4-2E71467E6FA5}" type="sibTrans" cxnId="{1C668369-9E76-9E48-8A1A-00F2DCBA1E4A}">
      <dgm:prSet/>
      <dgm:spPr/>
      <dgm:t>
        <a:bodyPr/>
        <a:lstStyle/>
        <a:p>
          <a:endParaRPr lang="en-GB" sz="1000"/>
        </a:p>
      </dgm:t>
    </dgm:pt>
    <dgm:pt modelId="{82C3BC29-EC06-F24C-A4A9-C76D4C388B8F}">
      <dgm:prSet phldrT="[Text]" custT="1"/>
      <dgm:spPr/>
      <dgm:t>
        <a:bodyPr/>
        <a:lstStyle/>
        <a:p>
          <a:r>
            <a:rPr lang="en-GB" sz="1000" dirty="0"/>
            <a:t>Majority of the customers concerns are reported in LA &amp; Baltimore and these call centres need more focus </a:t>
          </a:r>
        </a:p>
      </dgm:t>
    </dgm:pt>
    <dgm:pt modelId="{27FA9461-4A55-9943-8BAF-83643433B3CC}" type="parTrans" cxnId="{CB2BA5A2-DC99-DA48-8D8A-B458BA18B0B9}">
      <dgm:prSet/>
      <dgm:spPr/>
      <dgm:t>
        <a:bodyPr/>
        <a:lstStyle/>
        <a:p>
          <a:endParaRPr lang="en-GB" sz="1000"/>
        </a:p>
      </dgm:t>
    </dgm:pt>
    <dgm:pt modelId="{3B5DC2E7-6753-BE48-ADFC-BF3A6021AE27}" type="sibTrans" cxnId="{CB2BA5A2-DC99-DA48-8D8A-B458BA18B0B9}">
      <dgm:prSet/>
      <dgm:spPr/>
      <dgm:t>
        <a:bodyPr/>
        <a:lstStyle/>
        <a:p>
          <a:endParaRPr lang="en-GB" sz="1000"/>
        </a:p>
      </dgm:t>
    </dgm:pt>
    <dgm:pt modelId="{8420123C-ECF2-8F44-831C-0E52283C2D9F}">
      <dgm:prSet phldrT="[Text]" custT="1"/>
      <dgm:spPr/>
      <dgm:t>
        <a:bodyPr/>
        <a:lstStyle/>
        <a:p>
          <a:r>
            <a:rPr lang="en-GB" sz="1000" dirty="0"/>
            <a:t>The weekly trend for customer sentiments are similar in the month of October and negative sentiments being the highest</a:t>
          </a:r>
        </a:p>
      </dgm:t>
    </dgm:pt>
    <dgm:pt modelId="{7C94739C-52DC-E147-A89A-1D074FE82C45}" type="parTrans" cxnId="{C87E6759-693B-834C-A960-5E3198D65333}">
      <dgm:prSet/>
      <dgm:spPr/>
      <dgm:t>
        <a:bodyPr/>
        <a:lstStyle/>
        <a:p>
          <a:endParaRPr lang="en-GB" sz="1000"/>
        </a:p>
      </dgm:t>
    </dgm:pt>
    <dgm:pt modelId="{688BA248-D49B-5343-A207-12E7EBBB7B30}" type="sibTrans" cxnId="{C87E6759-693B-834C-A960-5E3198D65333}">
      <dgm:prSet/>
      <dgm:spPr/>
      <dgm:t>
        <a:bodyPr/>
        <a:lstStyle/>
        <a:p>
          <a:endParaRPr lang="en-GB" sz="1000"/>
        </a:p>
      </dgm:t>
    </dgm:pt>
    <dgm:pt modelId="{6918CCEA-49BB-9644-86A5-0245E0303678}">
      <dgm:prSet phldrT="[Text]" custT="1"/>
      <dgm:spPr/>
      <dgm:t>
        <a:bodyPr/>
        <a:lstStyle/>
        <a:p>
          <a:r>
            <a:rPr lang="en-GB" sz="1000" dirty="0"/>
            <a:t>While California remains at top for number of call and sentiments feedback, Georgia and Illinois is much lower </a:t>
          </a:r>
        </a:p>
      </dgm:t>
    </dgm:pt>
    <dgm:pt modelId="{3D1742C3-97B3-5D45-A4D6-2F7FC998BF51}" type="parTrans" cxnId="{15C90E7D-2719-5B4F-98C4-F609B25559DA}">
      <dgm:prSet/>
      <dgm:spPr/>
      <dgm:t>
        <a:bodyPr/>
        <a:lstStyle/>
        <a:p>
          <a:endParaRPr lang="en-GB" sz="1000"/>
        </a:p>
      </dgm:t>
    </dgm:pt>
    <dgm:pt modelId="{887473D9-9FC5-DC4D-8E10-9DACBE7018A5}" type="sibTrans" cxnId="{15C90E7D-2719-5B4F-98C4-F609B25559DA}">
      <dgm:prSet/>
      <dgm:spPr/>
      <dgm:t>
        <a:bodyPr/>
        <a:lstStyle/>
        <a:p>
          <a:endParaRPr lang="en-GB" sz="1000"/>
        </a:p>
      </dgm:t>
    </dgm:pt>
    <dgm:pt modelId="{CAF7484F-9E12-9348-93AF-EA93ACD72794}" type="pres">
      <dgm:prSet presAssocID="{3FF154E8-4154-B249-8F68-A0D3787E44E6}" presName="linear" presStyleCnt="0">
        <dgm:presLayoutVars>
          <dgm:dir/>
          <dgm:animLvl val="lvl"/>
          <dgm:resizeHandles val="exact"/>
        </dgm:presLayoutVars>
      </dgm:prSet>
      <dgm:spPr/>
    </dgm:pt>
    <dgm:pt modelId="{1F23F92D-7937-304E-8EC5-D631A0E65DCA}" type="pres">
      <dgm:prSet presAssocID="{D28A5266-E2DC-5C46-8160-D46CF4C5BA83}" presName="parentLin" presStyleCnt="0"/>
      <dgm:spPr/>
    </dgm:pt>
    <dgm:pt modelId="{E5E535BA-1F73-D643-87D0-11695212E337}" type="pres">
      <dgm:prSet presAssocID="{D28A5266-E2DC-5C46-8160-D46CF4C5BA83}" presName="parentLeftMargin" presStyleLbl="node1" presStyleIdx="0" presStyleCnt="4"/>
      <dgm:spPr/>
    </dgm:pt>
    <dgm:pt modelId="{B94CAF94-32D2-A046-94CA-7C410BA0E6BA}" type="pres">
      <dgm:prSet presAssocID="{D28A5266-E2DC-5C46-8160-D46CF4C5BA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B47E7A-0772-9947-8414-6B52BCDCF5AF}" type="pres">
      <dgm:prSet presAssocID="{D28A5266-E2DC-5C46-8160-D46CF4C5BA83}" presName="negativeSpace" presStyleCnt="0"/>
      <dgm:spPr/>
    </dgm:pt>
    <dgm:pt modelId="{B97DBF2D-242E-8847-8B94-26E2A1E11C76}" type="pres">
      <dgm:prSet presAssocID="{D28A5266-E2DC-5C46-8160-D46CF4C5BA83}" presName="childText" presStyleLbl="conFgAcc1" presStyleIdx="0" presStyleCnt="4">
        <dgm:presLayoutVars>
          <dgm:bulletEnabled val="1"/>
        </dgm:presLayoutVars>
      </dgm:prSet>
      <dgm:spPr/>
    </dgm:pt>
    <dgm:pt modelId="{C82B799F-1C3E-2245-B074-FDBB3DC0758A}" type="pres">
      <dgm:prSet presAssocID="{297427BB-D59D-A74F-B3D4-2E71467E6FA5}" presName="spaceBetweenRectangles" presStyleCnt="0"/>
      <dgm:spPr/>
    </dgm:pt>
    <dgm:pt modelId="{AA76E949-918E-C247-9B03-2B9FAA53CCE1}" type="pres">
      <dgm:prSet presAssocID="{82C3BC29-EC06-F24C-A4A9-C76D4C388B8F}" presName="parentLin" presStyleCnt="0"/>
      <dgm:spPr/>
    </dgm:pt>
    <dgm:pt modelId="{73D0A9D5-3724-7044-AEA0-9F6587ECABFB}" type="pres">
      <dgm:prSet presAssocID="{82C3BC29-EC06-F24C-A4A9-C76D4C388B8F}" presName="parentLeftMargin" presStyleLbl="node1" presStyleIdx="0" presStyleCnt="4"/>
      <dgm:spPr/>
    </dgm:pt>
    <dgm:pt modelId="{B5FEBD2E-5EE9-E94F-8399-BFC85084FDAD}" type="pres">
      <dgm:prSet presAssocID="{82C3BC29-EC06-F24C-A4A9-C76D4C388B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58517F-1DAA-0E4E-BBD8-93889BD3459C}" type="pres">
      <dgm:prSet presAssocID="{82C3BC29-EC06-F24C-A4A9-C76D4C388B8F}" presName="negativeSpace" presStyleCnt="0"/>
      <dgm:spPr/>
    </dgm:pt>
    <dgm:pt modelId="{9B77EC50-984D-174A-9008-3ED5948BB2BC}" type="pres">
      <dgm:prSet presAssocID="{82C3BC29-EC06-F24C-A4A9-C76D4C388B8F}" presName="childText" presStyleLbl="conFgAcc1" presStyleIdx="1" presStyleCnt="4">
        <dgm:presLayoutVars>
          <dgm:bulletEnabled val="1"/>
        </dgm:presLayoutVars>
      </dgm:prSet>
      <dgm:spPr/>
    </dgm:pt>
    <dgm:pt modelId="{FB387A7D-9522-4C46-9CC2-E6A5B599075E}" type="pres">
      <dgm:prSet presAssocID="{3B5DC2E7-6753-BE48-ADFC-BF3A6021AE27}" presName="spaceBetweenRectangles" presStyleCnt="0"/>
      <dgm:spPr/>
    </dgm:pt>
    <dgm:pt modelId="{2A526246-6CBC-9740-950D-2595DAF113F9}" type="pres">
      <dgm:prSet presAssocID="{8420123C-ECF2-8F44-831C-0E52283C2D9F}" presName="parentLin" presStyleCnt="0"/>
      <dgm:spPr/>
    </dgm:pt>
    <dgm:pt modelId="{214B18B7-0E50-A54C-9D3E-B38D0BF49F1C}" type="pres">
      <dgm:prSet presAssocID="{8420123C-ECF2-8F44-831C-0E52283C2D9F}" presName="parentLeftMargin" presStyleLbl="node1" presStyleIdx="1" presStyleCnt="4"/>
      <dgm:spPr/>
    </dgm:pt>
    <dgm:pt modelId="{C4B13768-3D13-9948-8558-B544D151992F}" type="pres">
      <dgm:prSet presAssocID="{8420123C-ECF2-8F44-831C-0E52283C2D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8F8F72-A2C1-E64F-81EE-32503F1264B8}" type="pres">
      <dgm:prSet presAssocID="{8420123C-ECF2-8F44-831C-0E52283C2D9F}" presName="negativeSpace" presStyleCnt="0"/>
      <dgm:spPr/>
    </dgm:pt>
    <dgm:pt modelId="{677A4111-6DB8-3445-851E-44033C6D15C4}" type="pres">
      <dgm:prSet presAssocID="{8420123C-ECF2-8F44-831C-0E52283C2D9F}" presName="childText" presStyleLbl="conFgAcc1" presStyleIdx="2" presStyleCnt="4">
        <dgm:presLayoutVars>
          <dgm:bulletEnabled val="1"/>
        </dgm:presLayoutVars>
      </dgm:prSet>
      <dgm:spPr/>
    </dgm:pt>
    <dgm:pt modelId="{D839040F-0294-7B41-920B-19663FEFEC35}" type="pres">
      <dgm:prSet presAssocID="{688BA248-D49B-5343-A207-12E7EBBB7B30}" presName="spaceBetweenRectangles" presStyleCnt="0"/>
      <dgm:spPr/>
    </dgm:pt>
    <dgm:pt modelId="{EC503973-AD22-5742-AAA6-6E3B04E265BF}" type="pres">
      <dgm:prSet presAssocID="{6918CCEA-49BB-9644-86A5-0245E0303678}" presName="parentLin" presStyleCnt="0"/>
      <dgm:spPr/>
    </dgm:pt>
    <dgm:pt modelId="{CBCABB66-64B5-9B4E-9077-F7A06A4B053E}" type="pres">
      <dgm:prSet presAssocID="{6918CCEA-49BB-9644-86A5-0245E0303678}" presName="parentLeftMargin" presStyleLbl="node1" presStyleIdx="2" presStyleCnt="4"/>
      <dgm:spPr/>
    </dgm:pt>
    <dgm:pt modelId="{E9500B3D-6467-214F-9465-D604A05CA554}" type="pres">
      <dgm:prSet presAssocID="{6918CCEA-49BB-9644-86A5-0245E03036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BBCEA9E-269E-6040-A621-9B8CDA13CC10}" type="pres">
      <dgm:prSet presAssocID="{6918CCEA-49BB-9644-86A5-0245E0303678}" presName="negativeSpace" presStyleCnt="0"/>
      <dgm:spPr/>
    </dgm:pt>
    <dgm:pt modelId="{FAA9FA1D-9B46-C346-9CC8-A8C96C673720}" type="pres">
      <dgm:prSet presAssocID="{6918CCEA-49BB-9644-86A5-0245E030367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3F2B23-3378-9446-BB03-0E6CA603DC92}" type="presOf" srcId="{D28A5266-E2DC-5C46-8160-D46CF4C5BA83}" destId="{E5E535BA-1F73-D643-87D0-11695212E337}" srcOrd="0" destOrd="0" presId="urn:microsoft.com/office/officeart/2005/8/layout/list1"/>
    <dgm:cxn modelId="{C87E6759-693B-834C-A960-5E3198D65333}" srcId="{3FF154E8-4154-B249-8F68-A0D3787E44E6}" destId="{8420123C-ECF2-8F44-831C-0E52283C2D9F}" srcOrd="2" destOrd="0" parTransId="{7C94739C-52DC-E147-A89A-1D074FE82C45}" sibTransId="{688BA248-D49B-5343-A207-12E7EBBB7B30}"/>
    <dgm:cxn modelId="{CAB14D5E-FEF6-394E-960B-D90699B7F7A4}" type="presOf" srcId="{82C3BC29-EC06-F24C-A4A9-C76D4C388B8F}" destId="{B5FEBD2E-5EE9-E94F-8399-BFC85084FDAD}" srcOrd="1" destOrd="0" presId="urn:microsoft.com/office/officeart/2005/8/layout/list1"/>
    <dgm:cxn modelId="{398B205F-5A59-1942-93FB-7981B7E833C4}" type="presOf" srcId="{D28A5266-E2DC-5C46-8160-D46CF4C5BA83}" destId="{B94CAF94-32D2-A046-94CA-7C410BA0E6BA}" srcOrd="1" destOrd="0" presId="urn:microsoft.com/office/officeart/2005/8/layout/list1"/>
    <dgm:cxn modelId="{EFAA8762-71E1-8E4E-884C-3F9D189487EC}" type="presOf" srcId="{6918CCEA-49BB-9644-86A5-0245E0303678}" destId="{CBCABB66-64B5-9B4E-9077-F7A06A4B053E}" srcOrd="0" destOrd="0" presId="urn:microsoft.com/office/officeart/2005/8/layout/list1"/>
    <dgm:cxn modelId="{1C668369-9E76-9E48-8A1A-00F2DCBA1E4A}" srcId="{3FF154E8-4154-B249-8F68-A0D3787E44E6}" destId="{D28A5266-E2DC-5C46-8160-D46CF4C5BA83}" srcOrd="0" destOrd="0" parTransId="{BC20868A-2F11-964A-A77D-B17A1E88D584}" sibTransId="{297427BB-D59D-A74F-B3D4-2E71467E6FA5}"/>
    <dgm:cxn modelId="{65FDE979-79B4-7746-AF3E-896E1F7110F9}" type="presOf" srcId="{8420123C-ECF2-8F44-831C-0E52283C2D9F}" destId="{C4B13768-3D13-9948-8558-B544D151992F}" srcOrd="1" destOrd="0" presId="urn:microsoft.com/office/officeart/2005/8/layout/list1"/>
    <dgm:cxn modelId="{15C90E7D-2719-5B4F-98C4-F609B25559DA}" srcId="{3FF154E8-4154-B249-8F68-A0D3787E44E6}" destId="{6918CCEA-49BB-9644-86A5-0245E0303678}" srcOrd="3" destOrd="0" parTransId="{3D1742C3-97B3-5D45-A4D6-2F7FC998BF51}" sibTransId="{887473D9-9FC5-DC4D-8E10-9DACBE7018A5}"/>
    <dgm:cxn modelId="{1DF6D780-A4CA-4646-A31C-3E664C1D3BB3}" type="presOf" srcId="{3FF154E8-4154-B249-8F68-A0D3787E44E6}" destId="{CAF7484F-9E12-9348-93AF-EA93ACD72794}" srcOrd="0" destOrd="0" presId="urn:microsoft.com/office/officeart/2005/8/layout/list1"/>
    <dgm:cxn modelId="{D129269F-1FC8-5C42-B3B2-0446BA7FE4BD}" type="presOf" srcId="{6918CCEA-49BB-9644-86A5-0245E0303678}" destId="{E9500B3D-6467-214F-9465-D604A05CA554}" srcOrd="1" destOrd="0" presId="urn:microsoft.com/office/officeart/2005/8/layout/list1"/>
    <dgm:cxn modelId="{CB2BA5A2-DC99-DA48-8D8A-B458BA18B0B9}" srcId="{3FF154E8-4154-B249-8F68-A0D3787E44E6}" destId="{82C3BC29-EC06-F24C-A4A9-C76D4C388B8F}" srcOrd="1" destOrd="0" parTransId="{27FA9461-4A55-9943-8BAF-83643433B3CC}" sibTransId="{3B5DC2E7-6753-BE48-ADFC-BF3A6021AE27}"/>
    <dgm:cxn modelId="{B2C468AD-80E1-A840-914C-9C1F67B69F71}" type="presOf" srcId="{8420123C-ECF2-8F44-831C-0E52283C2D9F}" destId="{214B18B7-0E50-A54C-9D3E-B38D0BF49F1C}" srcOrd="0" destOrd="0" presId="urn:microsoft.com/office/officeart/2005/8/layout/list1"/>
    <dgm:cxn modelId="{5EFC91DF-B862-6644-AA38-7042F77DE826}" type="presOf" srcId="{82C3BC29-EC06-F24C-A4A9-C76D4C388B8F}" destId="{73D0A9D5-3724-7044-AEA0-9F6587ECABFB}" srcOrd="0" destOrd="0" presId="urn:microsoft.com/office/officeart/2005/8/layout/list1"/>
    <dgm:cxn modelId="{FB3C7EF0-3174-DF4E-AA76-ABD1974A5539}" type="presParOf" srcId="{CAF7484F-9E12-9348-93AF-EA93ACD72794}" destId="{1F23F92D-7937-304E-8EC5-D631A0E65DCA}" srcOrd="0" destOrd="0" presId="urn:microsoft.com/office/officeart/2005/8/layout/list1"/>
    <dgm:cxn modelId="{5F45637F-85D1-D749-BA95-5C55B4F28D92}" type="presParOf" srcId="{1F23F92D-7937-304E-8EC5-D631A0E65DCA}" destId="{E5E535BA-1F73-D643-87D0-11695212E337}" srcOrd="0" destOrd="0" presId="urn:microsoft.com/office/officeart/2005/8/layout/list1"/>
    <dgm:cxn modelId="{7A9E1607-5C64-A941-8F3A-290100763B06}" type="presParOf" srcId="{1F23F92D-7937-304E-8EC5-D631A0E65DCA}" destId="{B94CAF94-32D2-A046-94CA-7C410BA0E6BA}" srcOrd="1" destOrd="0" presId="urn:microsoft.com/office/officeart/2005/8/layout/list1"/>
    <dgm:cxn modelId="{BD145113-B1DD-3341-9B11-6E8C3E2AE54A}" type="presParOf" srcId="{CAF7484F-9E12-9348-93AF-EA93ACD72794}" destId="{95B47E7A-0772-9947-8414-6B52BCDCF5AF}" srcOrd="1" destOrd="0" presId="urn:microsoft.com/office/officeart/2005/8/layout/list1"/>
    <dgm:cxn modelId="{6C900EEB-8DDD-3642-A920-16CEEBF350E3}" type="presParOf" srcId="{CAF7484F-9E12-9348-93AF-EA93ACD72794}" destId="{B97DBF2D-242E-8847-8B94-26E2A1E11C76}" srcOrd="2" destOrd="0" presId="urn:microsoft.com/office/officeart/2005/8/layout/list1"/>
    <dgm:cxn modelId="{C535CEF2-79C0-624A-BC98-5FAF07694E82}" type="presParOf" srcId="{CAF7484F-9E12-9348-93AF-EA93ACD72794}" destId="{C82B799F-1C3E-2245-B074-FDBB3DC0758A}" srcOrd="3" destOrd="0" presId="urn:microsoft.com/office/officeart/2005/8/layout/list1"/>
    <dgm:cxn modelId="{FEFE8B23-9D05-E34B-970C-65BBD8A53A52}" type="presParOf" srcId="{CAF7484F-9E12-9348-93AF-EA93ACD72794}" destId="{AA76E949-918E-C247-9B03-2B9FAA53CCE1}" srcOrd="4" destOrd="0" presId="urn:microsoft.com/office/officeart/2005/8/layout/list1"/>
    <dgm:cxn modelId="{6CACF10F-5F24-144A-8767-430DFA75FED7}" type="presParOf" srcId="{AA76E949-918E-C247-9B03-2B9FAA53CCE1}" destId="{73D0A9D5-3724-7044-AEA0-9F6587ECABFB}" srcOrd="0" destOrd="0" presId="urn:microsoft.com/office/officeart/2005/8/layout/list1"/>
    <dgm:cxn modelId="{6076C9C7-4F5D-6C40-BC10-2DD9CC751B63}" type="presParOf" srcId="{AA76E949-918E-C247-9B03-2B9FAA53CCE1}" destId="{B5FEBD2E-5EE9-E94F-8399-BFC85084FDAD}" srcOrd="1" destOrd="0" presId="urn:microsoft.com/office/officeart/2005/8/layout/list1"/>
    <dgm:cxn modelId="{69302BC6-0CCC-1C4A-BA5D-20061400667C}" type="presParOf" srcId="{CAF7484F-9E12-9348-93AF-EA93ACD72794}" destId="{7858517F-1DAA-0E4E-BBD8-93889BD3459C}" srcOrd="5" destOrd="0" presId="urn:microsoft.com/office/officeart/2005/8/layout/list1"/>
    <dgm:cxn modelId="{CA7A656D-566A-7143-9439-B606CEA8FEA0}" type="presParOf" srcId="{CAF7484F-9E12-9348-93AF-EA93ACD72794}" destId="{9B77EC50-984D-174A-9008-3ED5948BB2BC}" srcOrd="6" destOrd="0" presId="urn:microsoft.com/office/officeart/2005/8/layout/list1"/>
    <dgm:cxn modelId="{73FE43BC-6632-BB47-A6BA-B5DC30F5A99F}" type="presParOf" srcId="{CAF7484F-9E12-9348-93AF-EA93ACD72794}" destId="{FB387A7D-9522-4C46-9CC2-E6A5B599075E}" srcOrd="7" destOrd="0" presId="urn:microsoft.com/office/officeart/2005/8/layout/list1"/>
    <dgm:cxn modelId="{087D23CD-513A-C74A-A0E0-FBFA8E97E75E}" type="presParOf" srcId="{CAF7484F-9E12-9348-93AF-EA93ACD72794}" destId="{2A526246-6CBC-9740-950D-2595DAF113F9}" srcOrd="8" destOrd="0" presId="urn:microsoft.com/office/officeart/2005/8/layout/list1"/>
    <dgm:cxn modelId="{4BA7EBFE-6F3E-4D49-8A52-E152BE331562}" type="presParOf" srcId="{2A526246-6CBC-9740-950D-2595DAF113F9}" destId="{214B18B7-0E50-A54C-9D3E-B38D0BF49F1C}" srcOrd="0" destOrd="0" presId="urn:microsoft.com/office/officeart/2005/8/layout/list1"/>
    <dgm:cxn modelId="{8E6619F3-DA67-4E43-96D5-24279494F53A}" type="presParOf" srcId="{2A526246-6CBC-9740-950D-2595DAF113F9}" destId="{C4B13768-3D13-9948-8558-B544D151992F}" srcOrd="1" destOrd="0" presId="urn:microsoft.com/office/officeart/2005/8/layout/list1"/>
    <dgm:cxn modelId="{9443A323-B523-454D-941E-6237CF5A3A38}" type="presParOf" srcId="{CAF7484F-9E12-9348-93AF-EA93ACD72794}" destId="{FA8F8F72-A2C1-E64F-81EE-32503F1264B8}" srcOrd="9" destOrd="0" presId="urn:microsoft.com/office/officeart/2005/8/layout/list1"/>
    <dgm:cxn modelId="{036DBA01-6E51-7640-8836-779F01EB9093}" type="presParOf" srcId="{CAF7484F-9E12-9348-93AF-EA93ACD72794}" destId="{677A4111-6DB8-3445-851E-44033C6D15C4}" srcOrd="10" destOrd="0" presId="urn:microsoft.com/office/officeart/2005/8/layout/list1"/>
    <dgm:cxn modelId="{0F91FDAA-9D52-154E-AB93-19C7A7C1B9ED}" type="presParOf" srcId="{CAF7484F-9E12-9348-93AF-EA93ACD72794}" destId="{D839040F-0294-7B41-920B-19663FEFEC35}" srcOrd="11" destOrd="0" presId="urn:microsoft.com/office/officeart/2005/8/layout/list1"/>
    <dgm:cxn modelId="{F2D42E80-1730-A341-BD9C-3328087568FC}" type="presParOf" srcId="{CAF7484F-9E12-9348-93AF-EA93ACD72794}" destId="{EC503973-AD22-5742-AAA6-6E3B04E265BF}" srcOrd="12" destOrd="0" presId="urn:microsoft.com/office/officeart/2005/8/layout/list1"/>
    <dgm:cxn modelId="{B31EBB84-A5FD-5C47-9283-796A4CE559F8}" type="presParOf" srcId="{EC503973-AD22-5742-AAA6-6E3B04E265BF}" destId="{CBCABB66-64B5-9B4E-9077-F7A06A4B053E}" srcOrd="0" destOrd="0" presId="urn:microsoft.com/office/officeart/2005/8/layout/list1"/>
    <dgm:cxn modelId="{45D42B94-C4B9-EE4D-92C2-D3F94BB214B2}" type="presParOf" srcId="{EC503973-AD22-5742-AAA6-6E3B04E265BF}" destId="{E9500B3D-6467-214F-9465-D604A05CA554}" srcOrd="1" destOrd="0" presId="urn:microsoft.com/office/officeart/2005/8/layout/list1"/>
    <dgm:cxn modelId="{71FD8DB6-1B0F-1344-B993-EED0143EEA3F}" type="presParOf" srcId="{CAF7484F-9E12-9348-93AF-EA93ACD72794}" destId="{7BBCEA9E-269E-6040-A621-9B8CDA13CC10}" srcOrd="13" destOrd="0" presId="urn:microsoft.com/office/officeart/2005/8/layout/list1"/>
    <dgm:cxn modelId="{0C31369F-E407-3540-88E4-56AB9226CEB1}" type="presParOf" srcId="{CAF7484F-9E12-9348-93AF-EA93ACD72794}" destId="{FAA9FA1D-9B46-C346-9CC8-A8C96C6737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154E8-4154-B249-8F68-A0D3787E44E6}" type="doc">
      <dgm:prSet loTypeId="urn:microsoft.com/office/officeart/2005/8/layout/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28A5266-E2DC-5C46-8160-D46CF4C5BA83}">
      <dgm:prSet phldrT="[Text]" custT="1"/>
      <dgm:spPr/>
      <dgm:t>
        <a:bodyPr/>
        <a:lstStyle/>
        <a:p>
          <a:r>
            <a:rPr lang="en-GB" sz="1000" dirty="0"/>
            <a:t>Billing related questions has maximum (71%) complaints registered</a:t>
          </a:r>
        </a:p>
      </dgm:t>
    </dgm:pt>
    <dgm:pt modelId="{BC20868A-2F11-964A-A77D-B17A1E88D584}" type="parTrans" cxnId="{1C668369-9E76-9E48-8A1A-00F2DCBA1E4A}">
      <dgm:prSet/>
      <dgm:spPr/>
      <dgm:t>
        <a:bodyPr/>
        <a:lstStyle/>
        <a:p>
          <a:endParaRPr lang="en-GB" sz="1000"/>
        </a:p>
      </dgm:t>
    </dgm:pt>
    <dgm:pt modelId="{297427BB-D59D-A74F-B3D4-2E71467E6FA5}" type="sibTrans" cxnId="{1C668369-9E76-9E48-8A1A-00F2DCBA1E4A}">
      <dgm:prSet/>
      <dgm:spPr/>
      <dgm:t>
        <a:bodyPr/>
        <a:lstStyle/>
        <a:p>
          <a:endParaRPr lang="en-GB" sz="1000"/>
        </a:p>
      </dgm:t>
    </dgm:pt>
    <dgm:pt modelId="{82C3BC29-EC06-F24C-A4A9-C76D4C388B8F}">
      <dgm:prSet phldrT="[Text]" custT="1"/>
      <dgm:spPr/>
      <dgm:t>
        <a:bodyPr/>
        <a:lstStyle/>
        <a:p>
          <a:r>
            <a:rPr lang="en-GB" sz="1000" dirty="0"/>
            <a:t>Nile should focus on improving its service related to billing related questions</a:t>
          </a:r>
        </a:p>
      </dgm:t>
    </dgm:pt>
    <dgm:pt modelId="{27FA9461-4A55-9943-8BAF-83643433B3CC}" type="parTrans" cxnId="{CB2BA5A2-DC99-DA48-8D8A-B458BA18B0B9}">
      <dgm:prSet/>
      <dgm:spPr/>
      <dgm:t>
        <a:bodyPr/>
        <a:lstStyle/>
        <a:p>
          <a:endParaRPr lang="en-GB" sz="1000"/>
        </a:p>
      </dgm:t>
    </dgm:pt>
    <dgm:pt modelId="{3B5DC2E7-6753-BE48-ADFC-BF3A6021AE27}" type="sibTrans" cxnId="{CB2BA5A2-DC99-DA48-8D8A-B458BA18B0B9}">
      <dgm:prSet/>
      <dgm:spPr/>
      <dgm:t>
        <a:bodyPr/>
        <a:lstStyle/>
        <a:p>
          <a:endParaRPr lang="en-GB" sz="1000"/>
        </a:p>
      </dgm:t>
    </dgm:pt>
    <dgm:pt modelId="{8420123C-ECF2-8F44-831C-0E52283C2D9F}">
      <dgm:prSet phldrT="[Text]" custT="1"/>
      <dgm:spPr/>
      <dgm:t>
        <a:bodyPr/>
        <a:lstStyle/>
        <a:p>
          <a:r>
            <a:rPr lang="en-GB" sz="1000" dirty="0"/>
            <a:t>It can also assign more resource for billing related questions</a:t>
          </a:r>
        </a:p>
      </dgm:t>
    </dgm:pt>
    <dgm:pt modelId="{7C94739C-52DC-E147-A89A-1D074FE82C45}" type="parTrans" cxnId="{C87E6759-693B-834C-A960-5E3198D65333}">
      <dgm:prSet/>
      <dgm:spPr/>
      <dgm:t>
        <a:bodyPr/>
        <a:lstStyle/>
        <a:p>
          <a:endParaRPr lang="en-GB" sz="1000"/>
        </a:p>
      </dgm:t>
    </dgm:pt>
    <dgm:pt modelId="{688BA248-D49B-5343-A207-12E7EBBB7B30}" type="sibTrans" cxnId="{C87E6759-693B-834C-A960-5E3198D65333}">
      <dgm:prSet/>
      <dgm:spPr/>
      <dgm:t>
        <a:bodyPr/>
        <a:lstStyle/>
        <a:p>
          <a:endParaRPr lang="en-GB" sz="1000"/>
        </a:p>
      </dgm:t>
    </dgm:pt>
    <dgm:pt modelId="{6918CCEA-49BB-9644-86A5-0245E0303678}">
      <dgm:prSet phldrT="[Text]" custT="1"/>
      <dgm:spPr/>
      <dgm:t>
        <a:bodyPr/>
        <a:lstStyle/>
        <a:p>
          <a:r>
            <a:rPr lang="en-GB" sz="1000" dirty="0"/>
            <a:t>Majority of the customer care resources can be assigned to cities like LA and Houston and lesser focus can be on Kansas &amp; Miami</a:t>
          </a:r>
        </a:p>
      </dgm:t>
    </dgm:pt>
    <dgm:pt modelId="{3D1742C3-97B3-5D45-A4D6-2F7FC998BF51}" type="parTrans" cxnId="{15C90E7D-2719-5B4F-98C4-F609B25559DA}">
      <dgm:prSet/>
      <dgm:spPr/>
      <dgm:t>
        <a:bodyPr/>
        <a:lstStyle/>
        <a:p>
          <a:endParaRPr lang="en-GB" sz="1000"/>
        </a:p>
      </dgm:t>
    </dgm:pt>
    <dgm:pt modelId="{887473D9-9FC5-DC4D-8E10-9DACBE7018A5}" type="sibTrans" cxnId="{15C90E7D-2719-5B4F-98C4-F609B25559DA}">
      <dgm:prSet/>
      <dgm:spPr/>
      <dgm:t>
        <a:bodyPr/>
        <a:lstStyle/>
        <a:p>
          <a:endParaRPr lang="en-GB" sz="1000"/>
        </a:p>
      </dgm:t>
    </dgm:pt>
    <dgm:pt modelId="{CAF7484F-9E12-9348-93AF-EA93ACD72794}" type="pres">
      <dgm:prSet presAssocID="{3FF154E8-4154-B249-8F68-A0D3787E44E6}" presName="linear" presStyleCnt="0">
        <dgm:presLayoutVars>
          <dgm:dir/>
          <dgm:animLvl val="lvl"/>
          <dgm:resizeHandles val="exact"/>
        </dgm:presLayoutVars>
      </dgm:prSet>
      <dgm:spPr/>
    </dgm:pt>
    <dgm:pt modelId="{1F23F92D-7937-304E-8EC5-D631A0E65DCA}" type="pres">
      <dgm:prSet presAssocID="{D28A5266-E2DC-5C46-8160-D46CF4C5BA83}" presName="parentLin" presStyleCnt="0"/>
      <dgm:spPr/>
    </dgm:pt>
    <dgm:pt modelId="{E5E535BA-1F73-D643-87D0-11695212E337}" type="pres">
      <dgm:prSet presAssocID="{D28A5266-E2DC-5C46-8160-D46CF4C5BA83}" presName="parentLeftMargin" presStyleLbl="node1" presStyleIdx="0" presStyleCnt="4"/>
      <dgm:spPr/>
    </dgm:pt>
    <dgm:pt modelId="{B94CAF94-32D2-A046-94CA-7C410BA0E6BA}" type="pres">
      <dgm:prSet presAssocID="{D28A5266-E2DC-5C46-8160-D46CF4C5BA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B47E7A-0772-9947-8414-6B52BCDCF5AF}" type="pres">
      <dgm:prSet presAssocID="{D28A5266-E2DC-5C46-8160-D46CF4C5BA83}" presName="negativeSpace" presStyleCnt="0"/>
      <dgm:spPr/>
    </dgm:pt>
    <dgm:pt modelId="{B97DBF2D-242E-8847-8B94-26E2A1E11C76}" type="pres">
      <dgm:prSet presAssocID="{D28A5266-E2DC-5C46-8160-D46CF4C5BA83}" presName="childText" presStyleLbl="conFgAcc1" presStyleIdx="0" presStyleCnt="4">
        <dgm:presLayoutVars>
          <dgm:bulletEnabled val="1"/>
        </dgm:presLayoutVars>
      </dgm:prSet>
      <dgm:spPr/>
    </dgm:pt>
    <dgm:pt modelId="{C82B799F-1C3E-2245-B074-FDBB3DC0758A}" type="pres">
      <dgm:prSet presAssocID="{297427BB-D59D-A74F-B3D4-2E71467E6FA5}" presName="spaceBetweenRectangles" presStyleCnt="0"/>
      <dgm:spPr/>
    </dgm:pt>
    <dgm:pt modelId="{AA76E949-918E-C247-9B03-2B9FAA53CCE1}" type="pres">
      <dgm:prSet presAssocID="{82C3BC29-EC06-F24C-A4A9-C76D4C388B8F}" presName="parentLin" presStyleCnt="0"/>
      <dgm:spPr/>
    </dgm:pt>
    <dgm:pt modelId="{73D0A9D5-3724-7044-AEA0-9F6587ECABFB}" type="pres">
      <dgm:prSet presAssocID="{82C3BC29-EC06-F24C-A4A9-C76D4C388B8F}" presName="parentLeftMargin" presStyleLbl="node1" presStyleIdx="0" presStyleCnt="4"/>
      <dgm:spPr/>
    </dgm:pt>
    <dgm:pt modelId="{B5FEBD2E-5EE9-E94F-8399-BFC85084FDAD}" type="pres">
      <dgm:prSet presAssocID="{82C3BC29-EC06-F24C-A4A9-C76D4C388B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58517F-1DAA-0E4E-BBD8-93889BD3459C}" type="pres">
      <dgm:prSet presAssocID="{82C3BC29-EC06-F24C-A4A9-C76D4C388B8F}" presName="negativeSpace" presStyleCnt="0"/>
      <dgm:spPr/>
    </dgm:pt>
    <dgm:pt modelId="{9B77EC50-984D-174A-9008-3ED5948BB2BC}" type="pres">
      <dgm:prSet presAssocID="{82C3BC29-EC06-F24C-A4A9-C76D4C388B8F}" presName="childText" presStyleLbl="conFgAcc1" presStyleIdx="1" presStyleCnt="4">
        <dgm:presLayoutVars>
          <dgm:bulletEnabled val="1"/>
        </dgm:presLayoutVars>
      </dgm:prSet>
      <dgm:spPr/>
    </dgm:pt>
    <dgm:pt modelId="{FB387A7D-9522-4C46-9CC2-E6A5B599075E}" type="pres">
      <dgm:prSet presAssocID="{3B5DC2E7-6753-BE48-ADFC-BF3A6021AE27}" presName="spaceBetweenRectangles" presStyleCnt="0"/>
      <dgm:spPr/>
    </dgm:pt>
    <dgm:pt modelId="{2A526246-6CBC-9740-950D-2595DAF113F9}" type="pres">
      <dgm:prSet presAssocID="{8420123C-ECF2-8F44-831C-0E52283C2D9F}" presName="parentLin" presStyleCnt="0"/>
      <dgm:spPr/>
    </dgm:pt>
    <dgm:pt modelId="{214B18B7-0E50-A54C-9D3E-B38D0BF49F1C}" type="pres">
      <dgm:prSet presAssocID="{8420123C-ECF2-8F44-831C-0E52283C2D9F}" presName="parentLeftMargin" presStyleLbl="node1" presStyleIdx="1" presStyleCnt="4"/>
      <dgm:spPr/>
    </dgm:pt>
    <dgm:pt modelId="{C4B13768-3D13-9948-8558-B544D151992F}" type="pres">
      <dgm:prSet presAssocID="{8420123C-ECF2-8F44-831C-0E52283C2D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8F8F72-A2C1-E64F-81EE-32503F1264B8}" type="pres">
      <dgm:prSet presAssocID="{8420123C-ECF2-8F44-831C-0E52283C2D9F}" presName="negativeSpace" presStyleCnt="0"/>
      <dgm:spPr/>
    </dgm:pt>
    <dgm:pt modelId="{677A4111-6DB8-3445-851E-44033C6D15C4}" type="pres">
      <dgm:prSet presAssocID="{8420123C-ECF2-8F44-831C-0E52283C2D9F}" presName="childText" presStyleLbl="conFgAcc1" presStyleIdx="2" presStyleCnt="4">
        <dgm:presLayoutVars>
          <dgm:bulletEnabled val="1"/>
        </dgm:presLayoutVars>
      </dgm:prSet>
      <dgm:spPr/>
    </dgm:pt>
    <dgm:pt modelId="{D839040F-0294-7B41-920B-19663FEFEC35}" type="pres">
      <dgm:prSet presAssocID="{688BA248-D49B-5343-A207-12E7EBBB7B30}" presName="spaceBetweenRectangles" presStyleCnt="0"/>
      <dgm:spPr/>
    </dgm:pt>
    <dgm:pt modelId="{EC503973-AD22-5742-AAA6-6E3B04E265BF}" type="pres">
      <dgm:prSet presAssocID="{6918CCEA-49BB-9644-86A5-0245E0303678}" presName="parentLin" presStyleCnt="0"/>
      <dgm:spPr/>
    </dgm:pt>
    <dgm:pt modelId="{CBCABB66-64B5-9B4E-9077-F7A06A4B053E}" type="pres">
      <dgm:prSet presAssocID="{6918CCEA-49BB-9644-86A5-0245E0303678}" presName="parentLeftMargin" presStyleLbl="node1" presStyleIdx="2" presStyleCnt="4"/>
      <dgm:spPr/>
    </dgm:pt>
    <dgm:pt modelId="{E9500B3D-6467-214F-9465-D604A05CA554}" type="pres">
      <dgm:prSet presAssocID="{6918CCEA-49BB-9644-86A5-0245E03036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BBCEA9E-269E-6040-A621-9B8CDA13CC10}" type="pres">
      <dgm:prSet presAssocID="{6918CCEA-49BB-9644-86A5-0245E0303678}" presName="negativeSpace" presStyleCnt="0"/>
      <dgm:spPr/>
    </dgm:pt>
    <dgm:pt modelId="{FAA9FA1D-9B46-C346-9CC8-A8C96C673720}" type="pres">
      <dgm:prSet presAssocID="{6918CCEA-49BB-9644-86A5-0245E030367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3F2B23-3378-9446-BB03-0E6CA603DC92}" type="presOf" srcId="{D28A5266-E2DC-5C46-8160-D46CF4C5BA83}" destId="{E5E535BA-1F73-D643-87D0-11695212E337}" srcOrd="0" destOrd="0" presId="urn:microsoft.com/office/officeart/2005/8/layout/list1"/>
    <dgm:cxn modelId="{C87E6759-693B-834C-A960-5E3198D65333}" srcId="{3FF154E8-4154-B249-8F68-A0D3787E44E6}" destId="{8420123C-ECF2-8F44-831C-0E52283C2D9F}" srcOrd="2" destOrd="0" parTransId="{7C94739C-52DC-E147-A89A-1D074FE82C45}" sibTransId="{688BA248-D49B-5343-A207-12E7EBBB7B30}"/>
    <dgm:cxn modelId="{CAB14D5E-FEF6-394E-960B-D90699B7F7A4}" type="presOf" srcId="{82C3BC29-EC06-F24C-A4A9-C76D4C388B8F}" destId="{B5FEBD2E-5EE9-E94F-8399-BFC85084FDAD}" srcOrd="1" destOrd="0" presId="urn:microsoft.com/office/officeart/2005/8/layout/list1"/>
    <dgm:cxn modelId="{398B205F-5A59-1942-93FB-7981B7E833C4}" type="presOf" srcId="{D28A5266-E2DC-5C46-8160-D46CF4C5BA83}" destId="{B94CAF94-32D2-A046-94CA-7C410BA0E6BA}" srcOrd="1" destOrd="0" presId="urn:microsoft.com/office/officeart/2005/8/layout/list1"/>
    <dgm:cxn modelId="{EFAA8762-71E1-8E4E-884C-3F9D189487EC}" type="presOf" srcId="{6918CCEA-49BB-9644-86A5-0245E0303678}" destId="{CBCABB66-64B5-9B4E-9077-F7A06A4B053E}" srcOrd="0" destOrd="0" presId="urn:microsoft.com/office/officeart/2005/8/layout/list1"/>
    <dgm:cxn modelId="{1C668369-9E76-9E48-8A1A-00F2DCBA1E4A}" srcId="{3FF154E8-4154-B249-8F68-A0D3787E44E6}" destId="{D28A5266-E2DC-5C46-8160-D46CF4C5BA83}" srcOrd="0" destOrd="0" parTransId="{BC20868A-2F11-964A-A77D-B17A1E88D584}" sibTransId="{297427BB-D59D-A74F-B3D4-2E71467E6FA5}"/>
    <dgm:cxn modelId="{65FDE979-79B4-7746-AF3E-896E1F7110F9}" type="presOf" srcId="{8420123C-ECF2-8F44-831C-0E52283C2D9F}" destId="{C4B13768-3D13-9948-8558-B544D151992F}" srcOrd="1" destOrd="0" presId="urn:microsoft.com/office/officeart/2005/8/layout/list1"/>
    <dgm:cxn modelId="{15C90E7D-2719-5B4F-98C4-F609B25559DA}" srcId="{3FF154E8-4154-B249-8F68-A0D3787E44E6}" destId="{6918CCEA-49BB-9644-86A5-0245E0303678}" srcOrd="3" destOrd="0" parTransId="{3D1742C3-97B3-5D45-A4D6-2F7FC998BF51}" sibTransId="{887473D9-9FC5-DC4D-8E10-9DACBE7018A5}"/>
    <dgm:cxn modelId="{1DF6D780-A4CA-4646-A31C-3E664C1D3BB3}" type="presOf" srcId="{3FF154E8-4154-B249-8F68-A0D3787E44E6}" destId="{CAF7484F-9E12-9348-93AF-EA93ACD72794}" srcOrd="0" destOrd="0" presId="urn:microsoft.com/office/officeart/2005/8/layout/list1"/>
    <dgm:cxn modelId="{D129269F-1FC8-5C42-B3B2-0446BA7FE4BD}" type="presOf" srcId="{6918CCEA-49BB-9644-86A5-0245E0303678}" destId="{E9500B3D-6467-214F-9465-D604A05CA554}" srcOrd="1" destOrd="0" presId="urn:microsoft.com/office/officeart/2005/8/layout/list1"/>
    <dgm:cxn modelId="{CB2BA5A2-DC99-DA48-8D8A-B458BA18B0B9}" srcId="{3FF154E8-4154-B249-8F68-A0D3787E44E6}" destId="{82C3BC29-EC06-F24C-A4A9-C76D4C388B8F}" srcOrd="1" destOrd="0" parTransId="{27FA9461-4A55-9943-8BAF-83643433B3CC}" sibTransId="{3B5DC2E7-6753-BE48-ADFC-BF3A6021AE27}"/>
    <dgm:cxn modelId="{B2C468AD-80E1-A840-914C-9C1F67B69F71}" type="presOf" srcId="{8420123C-ECF2-8F44-831C-0E52283C2D9F}" destId="{214B18B7-0E50-A54C-9D3E-B38D0BF49F1C}" srcOrd="0" destOrd="0" presId="urn:microsoft.com/office/officeart/2005/8/layout/list1"/>
    <dgm:cxn modelId="{5EFC91DF-B862-6644-AA38-7042F77DE826}" type="presOf" srcId="{82C3BC29-EC06-F24C-A4A9-C76D4C388B8F}" destId="{73D0A9D5-3724-7044-AEA0-9F6587ECABFB}" srcOrd="0" destOrd="0" presId="urn:microsoft.com/office/officeart/2005/8/layout/list1"/>
    <dgm:cxn modelId="{FB3C7EF0-3174-DF4E-AA76-ABD1974A5539}" type="presParOf" srcId="{CAF7484F-9E12-9348-93AF-EA93ACD72794}" destId="{1F23F92D-7937-304E-8EC5-D631A0E65DCA}" srcOrd="0" destOrd="0" presId="urn:microsoft.com/office/officeart/2005/8/layout/list1"/>
    <dgm:cxn modelId="{5F45637F-85D1-D749-BA95-5C55B4F28D92}" type="presParOf" srcId="{1F23F92D-7937-304E-8EC5-D631A0E65DCA}" destId="{E5E535BA-1F73-D643-87D0-11695212E337}" srcOrd="0" destOrd="0" presId="urn:microsoft.com/office/officeart/2005/8/layout/list1"/>
    <dgm:cxn modelId="{7A9E1607-5C64-A941-8F3A-290100763B06}" type="presParOf" srcId="{1F23F92D-7937-304E-8EC5-D631A0E65DCA}" destId="{B94CAF94-32D2-A046-94CA-7C410BA0E6BA}" srcOrd="1" destOrd="0" presId="urn:microsoft.com/office/officeart/2005/8/layout/list1"/>
    <dgm:cxn modelId="{BD145113-B1DD-3341-9B11-6E8C3E2AE54A}" type="presParOf" srcId="{CAF7484F-9E12-9348-93AF-EA93ACD72794}" destId="{95B47E7A-0772-9947-8414-6B52BCDCF5AF}" srcOrd="1" destOrd="0" presId="urn:microsoft.com/office/officeart/2005/8/layout/list1"/>
    <dgm:cxn modelId="{6C900EEB-8DDD-3642-A920-16CEEBF350E3}" type="presParOf" srcId="{CAF7484F-9E12-9348-93AF-EA93ACD72794}" destId="{B97DBF2D-242E-8847-8B94-26E2A1E11C76}" srcOrd="2" destOrd="0" presId="urn:microsoft.com/office/officeart/2005/8/layout/list1"/>
    <dgm:cxn modelId="{C535CEF2-79C0-624A-BC98-5FAF07694E82}" type="presParOf" srcId="{CAF7484F-9E12-9348-93AF-EA93ACD72794}" destId="{C82B799F-1C3E-2245-B074-FDBB3DC0758A}" srcOrd="3" destOrd="0" presId="urn:microsoft.com/office/officeart/2005/8/layout/list1"/>
    <dgm:cxn modelId="{FEFE8B23-9D05-E34B-970C-65BBD8A53A52}" type="presParOf" srcId="{CAF7484F-9E12-9348-93AF-EA93ACD72794}" destId="{AA76E949-918E-C247-9B03-2B9FAA53CCE1}" srcOrd="4" destOrd="0" presId="urn:microsoft.com/office/officeart/2005/8/layout/list1"/>
    <dgm:cxn modelId="{6CACF10F-5F24-144A-8767-430DFA75FED7}" type="presParOf" srcId="{AA76E949-918E-C247-9B03-2B9FAA53CCE1}" destId="{73D0A9D5-3724-7044-AEA0-9F6587ECABFB}" srcOrd="0" destOrd="0" presId="urn:microsoft.com/office/officeart/2005/8/layout/list1"/>
    <dgm:cxn modelId="{6076C9C7-4F5D-6C40-BC10-2DD9CC751B63}" type="presParOf" srcId="{AA76E949-918E-C247-9B03-2B9FAA53CCE1}" destId="{B5FEBD2E-5EE9-E94F-8399-BFC85084FDAD}" srcOrd="1" destOrd="0" presId="urn:microsoft.com/office/officeart/2005/8/layout/list1"/>
    <dgm:cxn modelId="{69302BC6-0CCC-1C4A-BA5D-20061400667C}" type="presParOf" srcId="{CAF7484F-9E12-9348-93AF-EA93ACD72794}" destId="{7858517F-1DAA-0E4E-BBD8-93889BD3459C}" srcOrd="5" destOrd="0" presId="urn:microsoft.com/office/officeart/2005/8/layout/list1"/>
    <dgm:cxn modelId="{CA7A656D-566A-7143-9439-B606CEA8FEA0}" type="presParOf" srcId="{CAF7484F-9E12-9348-93AF-EA93ACD72794}" destId="{9B77EC50-984D-174A-9008-3ED5948BB2BC}" srcOrd="6" destOrd="0" presId="urn:microsoft.com/office/officeart/2005/8/layout/list1"/>
    <dgm:cxn modelId="{73FE43BC-6632-BB47-A6BA-B5DC30F5A99F}" type="presParOf" srcId="{CAF7484F-9E12-9348-93AF-EA93ACD72794}" destId="{FB387A7D-9522-4C46-9CC2-E6A5B599075E}" srcOrd="7" destOrd="0" presId="urn:microsoft.com/office/officeart/2005/8/layout/list1"/>
    <dgm:cxn modelId="{087D23CD-513A-C74A-A0E0-FBFA8E97E75E}" type="presParOf" srcId="{CAF7484F-9E12-9348-93AF-EA93ACD72794}" destId="{2A526246-6CBC-9740-950D-2595DAF113F9}" srcOrd="8" destOrd="0" presId="urn:microsoft.com/office/officeart/2005/8/layout/list1"/>
    <dgm:cxn modelId="{4BA7EBFE-6F3E-4D49-8A52-E152BE331562}" type="presParOf" srcId="{2A526246-6CBC-9740-950D-2595DAF113F9}" destId="{214B18B7-0E50-A54C-9D3E-B38D0BF49F1C}" srcOrd="0" destOrd="0" presId="urn:microsoft.com/office/officeart/2005/8/layout/list1"/>
    <dgm:cxn modelId="{8E6619F3-DA67-4E43-96D5-24279494F53A}" type="presParOf" srcId="{2A526246-6CBC-9740-950D-2595DAF113F9}" destId="{C4B13768-3D13-9948-8558-B544D151992F}" srcOrd="1" destOrd="0" presId="urn:microsoft.com/office/officeart/2005/8/layout/list1"/>
    <dgm:cxn modelId="{9443A323-B523-454D-941E-6237CF5A3A38}" type="presParOf" srcId="{CAF7484F-9E12-9348-93AF-EA93ACD72794}" destId="{FA8F8F72-A2C1-E64F-81EE-32503F1264B8}" srcOrd="9" destOrd="0" presId="urn:microsoft.com/office/officeart/2005/8/layout/list1"/>
    <dgm:cxn modelId="{036DBA01-6E51-7640-8836-779F01EB9093}" type="presParOf" srcId="{CAF7484F-9E12-9348-93AF-EA93ACD72794}" destId="{677A4111-6DB8-3445-851E-44033C6D15C4}" srcOrd="10" destOrd="0" presId="urn:microsoft.com/office/officeart/2005/8/layout/list1"/>
    <dgm:cxn modelId="{0F91FDAA-9D52-154E-AB93-19C7A7C1B9ED}" type="presParOf" srcId="{CAF7484F-9E12-9348-93AF-EA93ACD72794}" destId="{D839040F-0294-7B41-920B-19663FEFEC35}" srcOrd="11" destOrd="0" presId="urn:microsoft.com/office/officeart/2005/8/layout/list1"/>
    <dgm:cxn modelId="{F2D42E80-1730-A341-BD9C-3328087568FC}" type="presParOf" srcId="{CAF7484F-9E12-9348-93AF-EA93ACD72794}" destId="{EC503973-AD22-5742-AAA6-6E3B04E265BF}" srcOrd="12" destOrd="0" presId="urn:microsoft.com/office/officeart/2005/8/layout/list1"/>
    <dgm:cxn modelId="{B31EBB84-A5FD-5C47-9283-796A4CE559F8}" type="presParOf" srcId="{EC503973-AD22-5742-AAA6-6E3B04E265BF}" destId="{CBCABB66-64B5-9B4E-9077-F7A06A4B053E}" srcOrd="0" destOrd="0" presId="urn:microsoft.com/office/officeart/2005/8/layout/list1"/>
    <dgm:cxn modelId="{45D42B94-C4B9-EE4D-92C2-D3F94BB214B2}" type="presParOf" srcId="{EC503973-AD22-5742-AAA6-6E3B04E265BF}" destId="{E9500B3D-6467-214F-9465-D604A05CA554}" srcOrd="1" destOrd="0" presId="urn:microsoft.com/office/officeart/2005/8/layout/list1"/>
    <dgm:cxn modelId="{71FD8DB6-1B0F-1344-B993-EED0143EEA3F}" type="presParOf" srcId="{CAF7484F-9E12-9348-93AF-EA93ACD72794}" destId="{7BBCEA9E-269E-6040-A621-9B8CDA13CC10}" srcOrd="13" destOrd="0" presId="urn:microsoft.com/office/officeart/2005/8/layout/list1"/>
    <dgm:cxn modelId="{0C31369F-E407-3540-88E4-56AB9226CEB1}" type="presParOf" srcId="{CAF7484F-9E12-9348-93AF-EA93ACD72794}" destId="{FAA9FA1D-9B46-C346-9CC8-A8C96C6737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154E8-4154-B249-8F68-A0D3787E44E6}" type="doc">
      <dgm:prSet loTypeId="urn:microsoft.com/office/officeart/2005/8/layout/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28A5266-E2DC-5C46-8160-D46CF4C5BA83}">
      <dgm:prSet phldrT="[Text]" custT="1"/>
      <dgm:spPr/>
      <dgm:t>
        <a:bodyPr/>
        <a:lstStyle/>
        <a:p>
          <a:r>
            <a:rPr lang="en-GB" sz="1000" dirty="0"/>
            <a:t>More than 60% of the calls are running below SLA</a:t>
          </a:r>
        </a:p>
      </dgm:t>
    </dgm:pt>
    <dgm:pt modelId="{BC20868A-2F11-964A-A77D-B17A1E88D584}" type="parTrans" cxnId="{1C668369-9E76-9E48-8A1A-00F2DCBA1E4A}">
      <dgm:prSet/>
      <dgm:spPr/>
      <dgm:t>
        <a:bodyPr/>
        <a:lstStyle/>
        <a:p>
          <a:endParaRPr lang="en-GB" sz="1000"/>
        </a:p>
      </dgm:t>
    </dgm:pt>
    <dgm:pt modelId="{297427BB-D59D-A74F-B3D4-2E71467E6FA5}" type="sibTrans" cxnId="{1C668369-9E76-9E48-8A1A-00F2DCBA1E4A}">
      <dgm:prSet/>
      <dgm:spPr/>
      <dgm:t>
        <a:bodyPr/>
        <a:lstStyle/>
        <a:p>
          <a:endParaRPr lang="en-GB" sz="1000"/>
        </a:p>
      </dgm:t>
    </dgm:pt>
    <dgm:pt modelId="{82C3BC29-EC06-F24C-A4A9-C76D4C388B8F}">
      <dgm:prSet phldrT="[Text]" custT="1"/>
      <dgm:spPr/>
      <dgm:t>
        <a:bodyPr/>
        <a:lstStyle/>
        <a:p>
          <a:r>
            <a:rPr lang="en-GB" sz="1000" dirty="0"/>
            <a:t>However, the response time are not meeting the SLAs for all channels – Call centre, Chatbot, Email and Web </a:t>
          </a:r>
        </a:p>
      </dgm:t>
    </dgm:pt>
    <dgm:pt modelId="{27FA9461-4A55-9943-8BAF-83643433B3CC}" type="parTrans" cxnId="{CB2BA5A2-DC99-DA48-8D8A-B458BA18B0B9}">
      <dgm:prSet/>
      <dgm:spPr/>
      <dgm:t>
        <a:bodyPr/>
        <a:lstStyle/>
        <a:p>
          <a:endParaRPr lang="en-GB" sz="1000"/>
        </a:p>
      </dgm:t>
    </dgm:pt>
    <dgm:pt modelId="{3B5DC2E7-6753-BE48-ADFC-BF3A6021AE27}" type="sibTrans" cxnId="{CB2BA5A2-DC99-DA48-8D8A-B458BA18B0B9}">
      <dgm:prSet/>
      <dgm:spPr/>
      <dgm:t>
        <a:bodyPr/>
        <a:lstStyle/>
        <a:p>
          <a:endParaRPr lang="en-GB" sz="1000"/>
        </a:p>
      </dgm:t>
    </dgm:pt>
    <dgm:pt modelId="{8420123C-ECF2-8F44-831C-0E52283C2D9F}">
      <dgm:prSet phldrT="[Text]" custT="1"/>
      <dgm:spPr/>
      <dgm:t>
        <a:bodyPr/>
        <a:lstStyle/>
        <a:p>
          <a:r>
            <a:rPr lang="en-GB" sz="1000" dirty="0"/>
            <a:t>Billing questions is the primary area which has maximum SLA breaches </a:t>
          </a:r>
        </a:p>
      </dgm:t>
    </dgm:pt>
    <dgm:pt modelId="{7C94739C-52DC-E147-A89A-1D074FE82C45}" type="parTrans" cxnId="{C87E6759-693B-834C-A960-5E3198D65333}">
      <dgm:prSet/>
      <dgm:spPr/>
      <dgm:t>
        <a:bodyPr/>
        <a:lstStyle/>
        <a:p>
          <a:endParaRPr lang="en-GB" sz="1000"/>
        </a:p>
      </dgm:t>
    </dgm:pt>
    <dgm:pt modelId="{688BA248-D49B-5343-A207-12E7EBBB7B30}" type="sibTrans" cxnId="{C87E6759-693B-834C-A960-5E3198D65333}">
      <dgm:prSet/>
      <dgm:spPr/>
      <dgm:t>
        <a:bodyPr/>
        <a:lstStyle/>
        <a:p>
          <a:endParaRPr lang="en-GB" sz="1000"/>
        </a:p>
      </dgm:t>
    </dgm:pt>
    <dgm:pt modelId="{CAF7484F-9E12-9348-93AF-EA93ACD72794}" type="pres">
      <dgm:prSet presAssocID="{3FF154E8-4154-B249-8F68-A0D3787E44E6}" presName="linear" presStyleCnt="0">
        <dgm:presLayoutVars>
          <dgm:dir/>
          <dgm:animLvl val="lvl"/>
          <dgm:resizeHandles val="exact"/>
        </dgm:presLayoutVars>
      </dgm:prSet>
      <dgm:spPr/>
    </dgm:pt>
    <dgm:pt modelId="{1F23F92D-7937-304E-8EC5-D631A0E65DCA}" type="pres">
      <dgm:prSet presAssocID="{D28A5266-E2DC-5C46-8160-D46CF4C5BA83}" presName="parentLin" presStyleCnt="0"/>
      <dgm:spPr/>
    </dgm:pt>
    <dgm:pt modelId="{E5E535BA-1F73-D643-87D0-11695212E337}" type="pres">
      <dgm:prSet presAssocID="{D28A5266-E2DC-5C46-8160-D46CF4C5BA83}" presName="parentLeftMargin" presStyleLbl="node1" presStyleIdx="0" presStyleCnt="3"/>
      <dgm:spPr/>
    </dgm:pt>
    <dgm:pt modelId="{B94CAF94-32D2-A046-94CA-7C410BA0E6BA}" type="pres">
      <dgm:prSet presAssocID="{D28A5266-E2DC-5C46-8160-D46CF4C5BA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B47E7A-0772-9947-8414-6B52BCDCF5AF}" type="pres">
      <dgm:prSet presAssocID="{D28A5266-E2DC-5C46-8160-D46CF4C5BA83}" presName="negativeSpace" presStyleCnt="0"/>
      <dgm:spPr/>
    </dgm:pt>
    <dgm:pt modelId="{B97DBF2D-242E-8847-8B94-26E2A1E11C76}" type="pres">
      <dgm:prSet presAssocID="{D28A5266-E2DC-5C46-8160-D46CF4C5BA83}" presName="childText" presStyleLbl="conFgAcc1" presStyleIdx="0" presStyleCnt="3">
        <dgm:presLayoutVars>
          <dgm:bulletEnabled val="1"/>
        </dgm:presLayoutVars>
      </dgm:prSet>
      <dgm:spPr/>
    </dgm:pt>
    <dgm:pt modelId="{C82B799F-1C3E-2245-B074-FDBB3DC0758A}" type="pres">
      <dgm:prSet presAssocID="{297427BB-D59D-A74F-B3D4-2E71467E6FA5}" presName="spaceBetweenRectangles" presStyleCnt="0"/>
      <dgm:spPr/>
    </dgm:pt>
    <dgm:pt modelId="{AA76E949-918E-C247-9B03-2B9FAA53CCE1}" type="pres">
      <dgm:prSet presAssocID="{82C3BC29-EC06-F24C-A4A9-C76D4C388B8F}" presName="parentLin" presStyleCnt="0"/>
      <dgm:spPr/>
    </dgm:pt>
    <dgm:pt modelId="{73D0A9D5-3724-7044-AEA0-9F6587ECABFB}" type="pres">
      <dgm:prSet presAssocID="{82C3BC29-EC06-F24C-A4A9-C76D4C388B8F}" presName="parentLeftMargin" presStyleLbl="node1" presStyleIdx="0" presStyleCnt="3"/>
      <dgm:spPr/>
    </dgm:pt>
    <dgm:pt modelId="{B5FEBD2E-5EE9-E94F-8399-BFC85084FDAD}" type="pres">
      <dgm:prSet presAssocID="{82C3BC29-EC06-F24C-A4A9-C76D4C388B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58517F-1DAA-0E4E-BBD8-93889BD3459C}" type="pres">
      <dgm:prSet presAssocID="{82C3BC29-EC06-F24C-A4A9-C76D4C388B8F}" presName="negativeSpace" presStyleCnt="0"/>
      <dgm:spPr/>
    </dgm:pt>
    <dgm:pt modelId="{9B77EC50-984D-174A-9008-3ED5948BB2BC}" type="pres">
      <dgm:prSet presAssocID="{82C3BC29-EC06-F24C-A4A9-C76D4C388B8F}" presName="childText" presStyleLbl="conFgAcc1" presStyleIdx="1" presStyleCnt="3">
        <dgm:presLayoutVars>
          <dgm:bulletEnabled val="1"/>
        </dgm:presLayoutVars>
      </dgm:prSet>
      <dgm:spPr/>
    </dgm:pt>
    <dgm:pt modelId="{FB387A7D-9522-4C46-9CC2-E6A5B599075E}" type="pres">
      <dgm:prSet presAssocID="{3B5DC2E7-6753-BE48-ADFC-BF3A6021AE27}" presName="spaceBetweenRectangles" presStyleCnt="0"/>
      <dgm:spPr/>
    </dgm:pt>
    <dgm:pt modelId="{2A526246-6CBC-9740-950D-2595DAF113F9}" type="pres">
      <dgm:prSet presAssocID="{8420123C-ECF2-8F44-831C-0E52283C2D9F}" presName="parentLin" presStyleCnt="0"/>
      <dgm:spPr/>
    </dgm:pt>
    <dgm:pt modelId="{214B18B7-0E50-A54C-9D3E-B38D0BF49F1C}" type="pres">
      <dgm:prSet presAssocID="{8420123C-ECF2-8F44-831C-0E52283C2D9F}" presName="parentLeftMargin" presStyleLbl="node1" presStyleIdx="1" presStyleCnt="3"/>
      <dgm:spPr/>
    </dgm:pt>
    <dgm:pt modelId="{C4B13768-3D13-9948-8558-B544D151992F}" type="pres">
      <dgm:prSet presAssocID="{8420123C-ECF2-8F44-831C-0E52283C2D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8F8F72-A2C1-E64F-81EE-32503F1264B8}" type="pres">
      <dgm:prSet presAssocID="{8420123C-ECF2-8F44-831C-0E52283C2D9F}" presName="negativeSpace" presStyleCnt="0"/>
      <dgm:spPr/>
    </dgm:pt>
    <dgm:pt modelId="{677A4111-6DB8-3445-851E-44033C6D15C4}" type="pres">
      <dgm:prSet presAssocID="{8420123C-ECF2-8F44-831C-0E52283C2D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3F2B23-3378-9446-BB03-0E6CA603DC92}" type="presOf" srcId="{D28A5266-E2DC-5C46-8160-D46CF4C5BA83}" destId="{E5E535BA-1F73-D643-87D0-11695212E337}" srcOrd="0" destOrd="0" presId="urn:microsoft.com/office/officeart/2005/8/layout/list1"/>
    <dgm:cxn modelId="{C87E6759-693B-834C-A960-5E3198D65333}" srcId="{3FF154E8-4154-B249-8F68-A0D3787E44E6}" destId="{8420123C-ECF2-8F44-831C-0E52283C2D9F}" srcOrd="2" destOrd="0" parTransId="{7C94739C-52DC-E147-A89A-1D074FE82C45}" sibTransId="{688BA248-D49B-5343-A207-12E7EBBB7B30}"/>
    <dgm:cxn modelId="{CAB14D5E-FEF6-394E-960B-D90699B7F7A4}" type="presOf" srcId="{82C3BC29-EC06-F24C-A4A9-C76D4C388B8F}" destId="{B5FEBD2E-5EE9-E94F-8399-BFC85084FDAD}" srcOrd="1" destOrd="0" presId="urn:microsoft.com/office/officeart/2005/8/layout/list1"/>
    <dgm:cxn modelId="{398B205F-5A59-1942-93FB-7981B7E833C4}" type="presOf" srcId="{D28A5266-E2DC-5C46-8160-D46CF4C5BA83}" destId="{B94CAF94-32D2-A046-94CA-7C410BA0E6BA}" srcOrd="1" destOrd="0" presId="urn:microsoft.com/office/officeart/2005/8/layout/list1"/>
    <dgm:cxn modelId="{1C668369-9E76-9E48-8A1A-00F2DCBA1E4A}" srcId="{3FF154E8-4154-B249-8F68-A0D3787E44E6}" destId="{D28A5266-E2DC-5C46-8160-D46CF4C5BA83}" srcOrd="0" destOrd="0" parTransId="{BC20868A-2F11-964A-A77D-B17A1E88D584}" sibTransId="{297427BB-D59D-A74F-B3D4-2E71467E6FA5}"/>
    <dgm:cxn modelId="{65FDE979-79B4-7746-AF3E-896E1F7110F9}" type="presOf" srcId="{8420123C-ECF2-8F44-831C-0E52283C2D9F}" destId="{C4B13768-3D13-9948-8558-B544D151992F}" srcOrd="1" destOrd="0" presId="urn:microsoft.com/office/officeart/2005/8/layout/list1"/>
    <dgm:cxn modelId="{1DF6D780-A4CA-4646-A31C-3E664C1D3BB3}" type="presOf" srcId="{3FF154E8-4154-B249-8F68-A0D3787E44E6}" destId="{CAF7484F-9E12-9348-93AF-EA93ACD72794}" srcOrd="0" destOrd="0" presId="urn:microsoft.com/office/officeart/2005/8/layout/list1"/>
    <dgm:cxn modelId="{CB2BA5A2-DC99-DA48-8D8A-B458BA18B0B9}" srcId="{3FF154E8-4154-B249-8F68-A0D3787E44E6}" destId="{82C3BC29-EC06-F24C-A4A9-C76D4C388B8F}" srcOrd="1" destOrd="0" parTransId="{27FA9461-4A55-9943-8BAF-83643433B3CC}" sibTransId="{3B5DC2E7-6753-BE48-ADFC-BF3A6021AE27}"/>
    <dgm:cxn modelId="{B2C468AD-80E1-A840-914C-9C1F67B69F71}" type="presOf" srcId="{8420123C-ECF2-8F44-831C-0E52283C2D9F}" destId="{214B18B7-0E50-A54C-9D3E-B38D0BF49F1C}" srcOrd="0" destOrd="0" presId="urn:microsoft.com/office/officeart/2005/8/layout/list1"/>
    <dgm:cxn modelId="{5EFC91DF-B862-6644-AA38-7042F77DE826}" type="presOf" srcId="{82C3BC29-EC06-F24C-A4A9-C76D4C388B8F}" destId="{73D0A9D5-3724-7044-AEA0-9F6587ECABFB}" srcOrd="0" destOrd="0" presId="urn:microsoft.com/office/officeart/2005/8/layout/list1"/>
    <dgm:cxn modelId="{FB3C7EF0-3174-DF4E-AA76-ABD1974A5539}" type="presParOf" srcId="{CAF7484F-9E12-9348-93AF-EA93ACD72794}" destId="{1F23F92D-7937-304E-8EC5-D631A0E65DCA}" srcOrd="0" destOrd="0" presId="urn:microsoft.com/office/officeart/2005/8/layout/list1"/>
    <dgm:cxn modelId="{5F45637F-85D1-D749-BA95-5C55B4F28D92}" type="presParOf" srcId="{1F23F92D-7937-304E-8EC5-D631A0E65DCA}" destId="{E5E535BA-1F73-D643-87D0-11695212E337}" srcOrd="0" destOrd="0" presId="urn:microsoft.com/office/officeart/2005/8/layout/list1"/>
    <dgm:cxn modelId="{7A9E1607-5C64-A941-8F3A-290100763B06}" type="presParOf" srcId="{1F23F92D-7937-304E-8EC5-D631A0E65DCA}" destId="{B94CAF94-32D2-A046-94CA-7C410BA0E6BA}" srcOrd="1" destOrd="0" presId="urn:microsoft.com/office/officeart/2005/8/layout/list1"/>
    <dgm:cxn modelId="{BD145113-B1DD-3341-9B11-6E8C3E2AE54A}" type="presParOf" srcId="{CAF7484F-9E12-9348-93AF-EA93ACD72794}" destId="{95B47E7A-0772-9947-8414-6B52BCDCF5AF}" srcOrd="1" destOrd="0" presId="urn:microsoft.com/office/officeart/2005/8/layout/list1"/>
    <dgm:cxn modelId="{6C900EEB-8DDD-3642-A920-16CEEBF350E3}" type="presParOf" srcId="{CAF7484F-9E12-9348-93AF-EA93ACD72794}" destId="{B97DBF2D-242E-8847-8B94-26E2A1E11C76}" srcOrd="2" destOrd="0" presId="urn:microsoft.com/office/officeart/2005/8/layout/list1"/>
    <dgm:cxn modelId="{C535CEF2-79C0-624A-BC98-5FAF07694E82}" type="presParOf" srcId="{CAF7484F-9E12-9348-93AF-EA93ACD72794}" destId="{C82B799F-1C3E-2245-B074-FDBB3DC0758A}" srcOrd="3" destOrd="0" presId="urn:microsoft.com/office/officeart/2005/8/layout/list1"/>
    <dgm:cxn modelId="{FEFE8B23-9D05-E34B-970C-65BBD8A53A52}" type="presParOf" srcId="{CAF7484F-9E12-9348-93AF-EA93ACD72794}" destId="{AA76E949-918E-C247-9B03-2B9FAA53CCE1}" srcOrd="4" destOrd="0" presId="urn:microsoft.com/office/officeart/2005/8/layout/list1"/>
    <dgm:cxn modelId="{6CACF10F-5F24-144A-8767-430DFA75FED7}" type="presParOf" srcId="{AA76E949-918E-C247-9B03-2B9FAA53CCE1}" destId="{73D0A9D5-3724-7044-AEA0-9F6587ECABFB}" srcOrd="0" destOrd="0" presId="urn:microsoft.com/office/officeart/2005/8/layout/list1"/>
    <dgm:cxn modelId="{6076C9C7-4F5D-6C40-BC10-2DD9CC751B63}" type="presParOf" srcId="{AA76E949-918E-C247-9B03-2B9FAA53CCE1}" destId="{B5FEBD2E-5EE9-E94F-8399-BFC85084FDAD}" srcOrd="1" destOrd="0" presId="urn:microsoft.com/office/officeart/2005/8/layout/list1"/>
    <dgm:cxn modelId="{69302BC6-0CCC-1C4A-BA5D-20061400667C}" type="presParOf" srcId="{CAF7484F-9E12-9348-93AF-EA93ACD72794}" destId="{7858517F-1DAA-0E4E-BBD8-93889BD3459C}" srcOrd="5" destOrd="0" presId="urn:microsoft.com/office/officeart/2005/8/layout/list1"/>
    <dgm:cxn modelId="{CA7A656D-566A-7143-9439-B606CEA8FEA0}" type="presParOf" srcId="{CAF7484F-9E12-9348-93AF-EA93ACD72794}" destId="{9B77EC50-984D-174A-9008-3ED5948BB2BC}" srcOrd="6" destOrd="0" presId="urn:microsoft.com/office/officeart/2005/8/layout/list1"/>
    <dgm:cxn modelId="{73FE43BC-6632-BB47-A6BA-B5DC30F5A99F}" type="presParOf" srcId="{CAF7484F-9E12-9348-93AF-EA93ACD72794}" destId="{FB387A7D-9522-4C46-9CC2-E6A5B599075E}" srcOrd="7" destOrd="0" presId="urn:microsoft.com/office/officeart/2005/8/layout/list1"/>
    <dgm:cxn modelId="{087D23CD-513A-C74A-A0E0-FBFA8E97E75E}" type="presParOf" srcId="{CAF7484F-9E12-9348-93AF-EA93ACD72794}" destId="{2A526246-6CBC-9740-950D-2595DAF113F9}" srcOrd="8" destOrd="0" presId="urn:microsoft.com/office/officeart/2005/8/layout/list1"/>
    <dgm:cxn modelId="{4BA7EBFE-6F3E-4D49-8A52-E152BE331562}" type="presParOf" srcId="{2A526246-6CBC-9740-950D-2595DAF113F9}" destId="{214B18B7-0E50-A54C-9D3E-B38D0BF49F1C}" srcOrd="0" destOrd="0" presId="urn:microsoft.com/office/officeart/2005/8/layout/list1"/>
    <dgm:cxn modelId="{8E6619F3-DA67-4E43-96D5-24279494F53A}" type="presParOf" srcId="{2A526246-6CBC-9740-950D-2595DAF113F9}" destId="{C4B13768-3D13-9948-8558-B544D151992F}" srcOrd="1" destOrd="0" presId="urn:microsoft.com/office/officeart/2005/8/layout/list1"/>
    <dgm:cxn modelId="{9443A323-B523-454D-941E-6237CF5A3A38}" type="presParOf" srcId="{CAF7484F-9E12-9348-93AF-EA93ACD72794}" destId="{FA8F8F72-A2C1-E64F-81EE-32503F1264B8}" srcOrd="9" destOrd="0" presId="urn:microsoft.com/office/officeart/2005/8/layout/list1"/>
    <dgm:cxn modelId="{036DBA01-6E51-7640-8836-779F01EB9093}" type="presParOf" srcId="{CAF7484F-9E12-9348-93AF-EA93ACD72794}" destId="{677A4111-6DB8-3445-851E-44033C6D15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F154E8-4154-B249-8F68-A0D3787E44E6}" type="doc">
      <dgm:prSet loTypeId="urn:microsoft.com/office/officeart/2005/8/layout/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28A5266-E2DC-5C46-8160-D46CF4C5BA83}">
      <dgm:prSet phldrT="[Text]" custT="1"/>
      <dgm:spPr/>
      <dgm:t>
        <a:bodyPr/>
        <a:lstStyle/>
        <a:p>
          <a:r>
            <a:rPr lang="en-GB" sz="1000" dirty="0"/>
            <a:t>LA &amp; Huston are the primary customers using large percentage of all channels while rest all cities are largely similar</a:t>
          </a:r>
        </a:p>
      </dgm:t>
    </dgm:pt>
    <dgm:pt modelId="{BC20868A-2F11-964A-A77D-B17A1E88D584}" type="parTrans" cxnId="{1C668369-9E76-9E48-8A1A-00F2DCBA1E4A}">
      <dgm:prSet/>
      <dgm:spPr/>
      <dgm:t>
        <a:bodyPr/>
        <a:lstStyle/>
        <a:p>
          <a:endParaRPr lang="en-GB" sz="1000"/>
        </a:p>
      </dgm:t>
    </dgm:pt>
    <dgm:pt modelId="{297427BB-D59D-A74F-B3D4-2E71467E6FA5}" type="sibTrans" cxnId="{1C668369-9E76-9E48-8A1A-00F2DCBA1E4A}">
      <dgm:prSet/>
      <dgm:spPr/>
      <dgm:t>
        <a:bodyPr/>
        <a:lstStyle/>
        <a:p>
          <a:endParaRPr lang="en-GB" sz="1000"/>
        </a:p>
      </dgm:t>
    </dgm:pt>
    <dgm:pt modelId="{82C3BC29-EC06-F24C-A4A9-C76D4C388B8F}">
      <dgm:prSet phldrT="[Text]" custT="1"/>
      <dgm:spPr/>
      <dgm:t>
        <a:bodyPr/>
        <a:lstStyle/>
        <a:p>
          <a:r>
            <a:rPr lang="en-GB" sz="1000" dirty="0"/>
            <a:t>Call centre is a preferred option in all cities</a:t>
          </a:r>
        </a:p>
      </dgm:t>
    </dgm:pt>
    <dgm:pt modelId="{27FA9461-4A55-9943-8BAF-83643433B3CC}" type="parTrans" cxnId="{CB2BA5A2-DC99-DA48-8D8A-B458BA18B0B9}">
      <dgm:prSet/>
      <dgm:spPr/>
      <dgm:t>
        <a:bodyPr/>
        <a:lstStyle/>
        <a:p>
          <a:endParaRPr lang="en-GB" sz="1000"/>
        </a:p>
      </dgm:t>
    </dgm:pt>
    <dgm:pt modelId="{3B5DC2E7-6753-BE48-ADFC-BF3A6021AE27}" type="sibTrans" cxnId="{CB2BA5A2-DC99-DA48-8D8A-B458BA18B0B9}">
      <dgm:prSet/>
      <dgm:spPr/>
      <dgm:t>
        <a:bodyPr/>
        <a:lstStyle/>
        <a:p>
          <a:endParaRPr lang="en-GB" sz="1000"/>
        </a:p>
      </dgm:t>
    </dgm:pt>
    <dgm:pt modelId="{8420123C-ECF2-8F44-831C-0E52283C2D9F}">
      <dgm:prSet phldrT="[Text]" custT="1"/>
      <dgm:spPr/>
      <dgm:t>
        <a:bodyPr/>
        <a:lstStyle/>
        <a:p>
          <a:r>
            <a:rPr lang="en-GB" sz="1000" dirty="0"/>
            <a:t>Negative feedback is consistent for all areas with LA being the highest in number. </a:t>
          </a:r>
        </a:p>
      </dgm:t>
    </dgm:pt>
    <dgm:pt modelId="{7C94739C-52DC-E147-A89A-1D074FE82C45}" type="parTrans" cxnId="{C87E6759-693B-834C-A960-5E3198D65333}">
      <dgm:prSet/>
      <dgm:spPr/>
      <dgm:t>
        <a:bodyPr/>
        <a:lstStyle/>
        <a:p>
          <a:endParaRPr lang="en-GB" sz="1000"/>
        </a:p>
      </dgm:t>
    </dgm:pt>
    <dgm:pt modelId="{688BA248-D49B-5343-A207-12E7EBBB7B30}" type="sibTrans" cxnId="{C87E6759-693B-834C-A960-5E3198D65333}">
      <dgm:prSet/>
      <dgm:spPr/>
      <dgm:t>
        <a:bodyPr/>
        <a:lstStyle/>
        <a:p>
          <a:endParaRPr lang="en-GB" sz="1000"/>
        </a:p>
      </dgm:t>
    </dgm:pt>
    <dgm:pt modelId="{5FB800D4-4C98-4B46-9B5E-33481BA8EF01}">
      <dgm:prSet phldrT="[Text]" custT="1"/>
      <dgm:spPr/>
      <dgm:t>
        <a:bodyPr/>
        <a:lstStyle/>
        <a:p>
          <a:r>
            <a:rPr lang="en-GB" sz="1000" dirty="0"/>
            <a:t>Customers in Kansas city comparatively happier</a:t>
          </a:r>
        </a:p>
      </dgm:t>
    </dgm:pt>
    <dgm:pt modelId="{8CEC1343-5632-074C-BE22-BBC723EAE255}" type="parTrans" cxnId="{F29B57E9-E6D8-F545-BB8D-21F62D696AF3}">
      <dgm:prSet/>
      <dgm:spPr/>
      <dgm:t>
        <a:bodyPr/>
        <a:lstStyle/>
        <a:p>
          <a:endParaRPr lang="en-GB"/>
        </a:p>
      </dgm:t>
    </dgm:pt>
    <dgm:pt modelId="{C935444B-BC75-FB4C-B27C-50112C36D51E}" type="sibTrans" cxnId="{F29B57E9-E6D8-F545-BB8D-21F62D696AF3}">
      <dgm:prSet/>
      <dgm:spPr/>
      <dgm:t>
        <a:bodyPr/>
        <a:lstStyle/>
        <a:p>
          <a:endParaRPr lang="en-GB"/>
        </a:p>
      </dgm:t>
    </dgm:pt>
    <dgm:pt modelId="{CAF7484F-9E12-9348-93AF-EA93ACD72794}" type="pres">
      <dgm:prSet presAssocID="{3FF154E8-4154-B249-8F68-A0D3787E44E6}" presName="linear" presStyleCnt="0">
        <dgm:presLayoutVars>
          <dgm:dir/>
          <dgm:animLvl val="lvl"/>
          <dgm:resizeHandles val="exact"/>
        </dgm:presLayoutVars>
      </dgm:prSet>
      <dgm:spPr/>
    </dgm:pt>
    <dgm:pt modelId="{1F23F92D-7937-304E-8EC5-D631A0E65DCA}" type="pres">
      <dgm:prSet presAssocID="{D28A5266-E2DC-5C46-8160-D46CF4C5BA83}" presName="parentLin" presStyleCnt="0"/>
      <dgm:spPr/>
    </dgm:pt>
    <dgm:pt modelId="{E5E535BA-1F73-D643-87D0-11695212E337}" type="pres">
      <dgm:prSet presAssocID="{D28A5266-E2DC-5C46-8160-D46CF4C5BA83}" presName="parentLeftMargin" presStyleLbl="node1" presStyleIdx="0" presStyleCnt="4"/>
      <dgm:spPr/>
    </dgm:pt>
    <dgm:pt modelId="{B94CAF94-32D2-A046-94CA-7C410BA0E6BA}" type="pres">
      <dgm:prSet presAssocID="{D28A5266-E2DC-5C46-8160-D46CF4C5BA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B47E7A-0772-9947-8414-6B52BCDCF5AF}" type="pres">
      <dgm:prSet presAssocID="{D28A5266-E2DC-5C46-8160-D46CF4C5BA83}" presName="negativeSpace" presStyleCnt="0"/>
      <dgm:spPr/>
    </dgm:pt>
    <dgm:pt modelId="{B97DBF2D-242E-8847-8B94-26E2A1E11C76}" type="pres">
      <dgm:prSet presAssocID="{D28A5266-E2DC-5C46-8160-D46CF4C5BA83}" presName="childText" presStyleLbl="conFgAcc1" presStyleIdx="0" presStyleCnt="4">
        <dgm:presLayoutVars>
          <dgm:bulletEnabled val="1"/>
        </dgm:presLayoutVars>
      </dgm:prSet>
      <dgm:spPr/>
    </dgm:pt>
    <dgm:pt modelId="{C82B799F-1C3E-2245-B074-FDBB3DC0758A}" type="pres">
      <dgm:prSet presAssocID="{297427BB-D59D-A74F-B3D4-2E71467E6FA5}" presName="spaceBetweenRectangles" presStyleCnt="0"/>
      <dgm:spPr/>
    </dgm:pt>
    <dgm:pt modelId="{AA76E949-918E-C247-9B03-2B9FAA53CCE1}" type="pres">
      <dgm:prSet presAssocID="{82C3BC29-EC06-F24C-A4A9-C76D4C388B8F}" presName="parentLin" presStyleCnt="0"/>
      <dgm:spPr/>
    </dgm:pt>
    <dgm:pt modelId="{73D0A9D5-3724-7044-AEA0-9F6587ECABFB}" type="pres">
      <dgm:prSet presAssocID="{82C3BC29-EC06-F24C-A4A9-C76D4C388B8F}" presName="parentLeftMargin" presStyleLbl="node1" presStyleIdx="0" presStyleCnt="4"/>
      <dgm:spPr/>
    </dgm:pt>
    <dgm:pt modelId="{B5FEBD2E-5EE9-E94F-8399-BFC85084FDAD}" type="pres">
      <dgm:prSet presAssocID="{82C3BC29-EC06-F24C-A4A9-C76D4C388B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58517F-1DAA-0E4E-BBD8-93889BD3459C}" type="pres">
      <dgm:prSet presAssocID="{82C3BC29-EC06-F24C-A4A9-C76D4C388B8F}" presName="negativeSpace" presStyleCnt="0"/>
      <dgm:spPr/>
    </dgm:pt>
    <dgm:pt modelId="{9B77EC50-984D-174A-9008-3ED5948BB2BC}" type="pres">
      <dgm:prSet presAssocID="{82C3BC29-EC06-F24C-A4A9-C76D4C388B8F}" presName="childText" presStyleLbl="conFgAcc1" presStyleIdx="1" presStyleCnt="4">
        <dgm:presLayoutVars>
          <dgm:bulletEnabled val="1"/>
        </dgm:presLayoutVars>
      </dgm:prSet>
      <dgm:spPr/>
    </dgm:pt>
    <dgm:pt modelId="{FB387A7D-9522-4C46-9CC2-E6A5B599075E}" type="pres">
      <dgm:prSet presAssocID="{3B5DC2E7-6753-BE48-ADFC-BF3A6021AE27}" presName="spaceBetweenRectangles" presStyleCnt="0"/>
      <dgm:spPr/>
    </dgm:pt>
    <dgm:pt modelId="{2A526246-6CBC-9740-950D-2595DAF113F9}" type="pres">
      <dgm:prSet presAssocID="{8420123C-ECF2-8F44-831C-0E52283C2D9F}" presName="parentLin" presStyleCnt="0"/>
      <dgm:spPr/>
    </dgm:pt>
    <dgm:pt modelId="{214B18B7-0E50-A54C-9D3E-B38D0BF49F1C}" type="pres">
      <dgm:prSet presAssocID="{8420123C-ECF2-8F44-831C-0E52283C2D9F}" presName="parentLeftMargin" presStyleLbl="node1" presStyleIdx="1" presStyleCnt="4"/>
      <dgm:spPr/>
    </dgm:pt>
    <dgm:pt modelId="{C4B13768-3D13-9948-8558-B544D151992F}" type="pres">
      <dgm:prSet presAssocID="{8420123C-ECF2-8F44-831C-0E52283C2D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8F8F72-A2C1-E64F-81EE-32503F1264B8}" type="pres">
      <dgm:prSet presAssocID="{8420123C-ECF2-8F44-831C-0E52283C2D9F}" presName="negativeSpace" presStyleCnt="0"/>
      <dgm:spPr/>
    </dgm:pt>
    <dgm:pt modelId="{677A4111-6DB8-3445-851E-44033C6D15C4}" type="pres">
      <dgm:prSet presAssocID="{8420123C-ECF2-8F44-831C-0E52283C2D9F}" presName="childText" presStyleLbl="conFgAcc1" presStyleIdx="2" presStyleCnt="4">
        <dgm:presLayoutVars>
          <dgm:bulletEnabled val="1"/>
        </dgm:presLayoutVars>
      </dgm:prSet>
      <dgm:spPr/>
    </dgm:pt>
    <dgm:pt modelId="{3E65862D-033E-4741-B920-DD254E8AE496}" type="pres">
      <dgm:prSet presAssocID="{688BA248-D49B-5343-A207-12E7EBBB7B30}" presName="spaceBetweenRectangles" presStyleCnt="0"/>
      <dgm:spPr/>
    </dgm:pt>
    <dgm:pt modelId="{28358CEA-D5B1-F844-B031-212E8D4E1854}" type="pres">
      <dgm:prSet presAssocID="{5FB800D4-4C98-4B46-9B5E-33481BA8EF01}" presName="parentLin" presStyleCnt="0"/>
      <dgm:spPr/>
    </dgm:pt>
    <dgm:pt modelId="{E25EDC12-D4BE-3F42-8B8A-C6336C2CD5BE}" type="pres">
      <dgm:prSet presAssocID="{5FB800D4-4C98-4B46-9B5E-33481BA8EF01}" presName="parentLeftMargin" presStyleLbl="node1" presStyleIdx="2" presStyleCnt="4"/>
      <dgm:spPr/>
    </dgm:pt>
    <dgm:pt modelId="{DBE90AEC-CA37-FA4C-BB04-3AA8E0428A5F}" type="pres">
      <dgm:prSet presAssocID="{5FB800D4-4C98-4B46-9B5E-33481BA8EF0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FC5A08B-0738-D241-9238-4DD1F26BE823}" type="pres">
      <dgm:prSet presAssocID="{5FB800D4-4C98-4B46-9B5E-33481BA8EF01}" presName="negativeSpace" presStyleCnt="0"/>
      <dgm:spPr/>
    </dgm:pt>
    <dgm:pt modelId="{95CFA7DC-0221-A142-8670-F34761F31502}" type="pres">
      <dgm:prSet presAssocID="{5FB800D4-4C98-4B46-9B5E-33481BA8EF0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0D33A1D-2D88-8541-8184-5044B58677AA}" type="presOf" srcId="{5FB800D4-4C98-4B46-9B5E-33481BA8EF01}" destId="{E25EDC12-D4BE-3F42-8B8A-C6336C2CD5BE}" srcOrd="0" destOrd="0" presId="urn:microsoft.com/office/officeart/2005/8/layout/list1"/>
    <dgm:cxn modelId="{953F2B23-3378-9446-BB03-0E6CA603DC92}" type="presOf" srcId="{D28A5266-E2DC-5C46-8160-D46CF4C5BA83}" destId="{E5E535BA-1F73-D643-87D0-11695212E337}" srcOrd="0" destOrd="0" presId="urn:microsoft.com/office/officeart/2005/8/layout/list1"/>
    <dgm:cxn modelId="{C87E6759-693B-834C-A960-5E3198D65333}" srcId="{3FF154E8-4154-B249-8F68-A0D3787E44E6}" destId="{8420123C-ECF2-8F44-831C-0E52283C2D9F}" srcOrd="2" destOrd="0" parTransId="{7C94739C-52DC-E147-A89A-1D074FE82C45}" sibTransId="{688BA248-D49B-5343-A207-12E7EBBB7B30}"/>
    <dgm:cxn modelId="{CAB14D5E-FEF6-394E-960B-D90699B7F7A4}" type="presOf" srcId="{82C3BC29-EC06-F24C-A4A9-C76D4C388B8F}" destId="{B5FEBD2E-5EE9-E94F-8399-BFC85084FDAD}" srcOrd="1" destOrd="0" presId="urn:microsoft.com/office/officeart/2005/8/layout/list1"/>
    <dgm:cxn modelId="{398B205F-5A59-1942-93FB-7981B7E833C4}" type="presOf" srcId="{D28A5266-E2DC-5C46-8160-D46CF4C5BA83}" destId="{B94CAF94-32D2-A046-94CA-7C410BA0E6BA}" srcOrd="1" destOrd="0" presId="urn:microsoft.com/office/officeart/2005/8/layout/list1"/>
    <dgm:cxn modelId="{CE2A0866-2246-2741-8980-2A9940793AB7}" type="presOf" srcId="{5FB800D4-4C98-4B46-9B5E-33481BA8EF01}" destId="{DBE90AEC-CA37-FA4C-BB04-3AA8E0428A5F}" srcOrd="1" destOrd="0" presId="urn:microsoft.com/office/officeart/2005/8/layout/list1"/>
    <dgm:cxn modelId="{1C668369-9E76-9E48-8A1A-00F2DCBA1E4A}" srcId="{3FF154E8-4154-B249-8F68-A0D3787E44E6}" destId="{D28A5266-E2DC-5C46-8160-D46CF4C5BA83}" srcOrd="0" destOrd="0" parTransId="{BC20868A-2F11-964A-A77D-B17A1E88D584}" sibTransId="{297427BB-D59D-A74F-B3D4-2E71467E6FA5}"/>
    <dgm:cxn modelId="{65FDE979-79B4-7746-AF3E-896E1F7110F9}" type="presOf" srcId="{8420123C-ECF2-8F44-831C-0E52283C2D9F}" destId="{C4B13768-3D13-9948-8558-B544D151992F}" srcOrd="1" destOrd="0" presId="urn:microsoft.com/office/officeart/2005/8/layout/list1"/>
    <dgm:cxn modelId="{1DF6D780-A4CA-4646-A31C-3E664C1D3BB3}" type="presOf" srcId="{3FF154E8-4154-B249-8F68-A0D3787E44E6}" destId="{CAF7484F-9E12-9348-93AF-EA93ACD72794}" srcOrd="0" destOrd="0" presId="urn:microsoft.com/office/officeart/2005/8/layout/list1"/>
    <dgm:cxn modelId="{CB2BA5A2-DC99-DA48-8D8A-B458BA18B0B9}" srcId="{3FF154E8-4154-B249-8F68-A0D3787E44E6}" destId="{82C3BC29-EC06-F24C-A4A9-C76D4C388B8F}" srcOrd="1" destOrd="0" parTransId="{27FA9461-4A55-9943-8BAF-83643433B3CC}" sibTransId="{3B5DC2E7-6753-BE48-ADFC-BF3A6021AE27}"/>
    <dgm:cxn modelId="{B2C468AD-80E1-A840-914C-9C1F67B69F71}" type="presOf" srcId="{8420123C-ECF2-8F44-831C-0E52283C2D9F}" destId="{214B18B7-0E50-A54C-9D3E-B38D0BF49F1C}" srcOrd="0" destOrd="0" presId="urn:microsoft.com/office/officeart/2005/8/layout/list1"/>
    <dgm:cxn modelId="{5EFC91DF-B862-6644-AA38-7042F77DE826}" type="presOf" srcId="{82C3BC29-EC06-F24C-A4A9-C76D4C388B8F}" destId="{73D0A9D5-3724-7044-AEA0-9F6587ECABFB}" srcOrd="0" destOrd="0" presId="urn:microsoft.com/office/officeart/2005/8/layout/list1"/>
    <dgm:cxn modelId="{F29B57E9-E6D8-F545-BB8D-21F62D696AF3}" srcId="{3FF154E8-4154-B249-8F68-A0D3787E44E6}" destId="{5FB800D4-4C98-4B46-9B5E-33481BA8EF01}" srcOrd="3" destOrd="0" parTransId="{8CEC1343-5632-074C-BE22-BBC723EAE255}" sibTransId="{C935444B-BC75-FB4C-B27C-50112C36D51E}"/>
    <dgm:cxn modelId="{FB3C7EF0-3174-DF4E-AA76-ABD1974A5539}" type="presParOf" srcId="{CAF7484F-9E12-9348-93AF-EA93ACD72794}" destId="{1F23F92D-7937-304E-8EC5-D631A0E65DCA}" srcOrd="0" destOrd="0" presId="urn:microsoft.com/office/officeart/2005/8/layout/list1"/>
    <dgm:cxn modelId="{5F45637F-85D1-D749-BA95-5C55B4F28D92}" type="presParOf" srcId="{1F23F92D-7937-304E-8EC5-D631A0E65DCA}" destId="{E5E535BA-1F73-D643-87D0-11695212E337}" srcOrd="0" destOrd="0" presId="urn:microsoft.com/office/officeart/2005/8/layout/list1"/>
    <dgm:cxn modelId="{7A9E1607-5C64-A941-8F3A-290100763B06}" type="presParOf" srcId="{1F23F92D-7937-304E-8EC5-D631A0E65DCA}" destId="{B94CAF94-32D2-A046-94CA-7C410BA0E6BA}" srcOrd="1" destOrd="0" presId="urn:microsoft.com/office/officeart/2005/8/layout/list1"/>
    <dgm:cxn modelId="{BD145113-B1DD-3341-9B11-6E8C3E2AE54A}" type="presParOf" srcId="{CAF7484F-9E12-9348-93AF-EA93ACD72794}" destId="{95B47E7A-0772-9947-8414-6B52BCDCF5AF}" srcOrd="1" destOrd="0" presId="urn:microsoft.com/office/officeart/2005/8/layout/list1"/>
    <dgm:cxn modelId="{6C900EEB-8DDD-3642-A920-16CEEBF350E3}" type="presParOf" srcId="{CAF7484F-9E12-9348-93AF-EA93ACD72794}" destId="{B97DBF2D-242E-8847-8B94-26E2A1E11C76}" srcOrd="2" destOrd="0" presId="urn:microsoft.com/office/officeart/2005/8/layout/list1"/>
    <dgm:cxn modelId="{C535CEF2-79C0-624A-BC98-5FAF07694E82}" type="presParOf" srcId="{CAF7484F-9E12-9348-93AF-EA93ACD72794}" destId="{C82B799F-1C3E-2245-B074-FDBB3DC0758A}" srcOrd="3" destOrd="0" presId="urn:microsoft.com/office/officeart/2005/8/layout/list1"/>
    <dgm:cxn modelId="{FEFE8B23-9D05-E34B-970C-65BBD8A53A52}" type="presParOf" srcId="{CAF7484F-9E12-9348-93AF-EA93ACD72794}" destId="{AA76E949-918E-C247-9B03-2B9FAA53CCE1}" srcOrd="4" destOrd="0" presId="urn:microsoft.com/office/officeart/2005/8/layout/list1"/>
    <dgm:cxn modelId="{6CACF10F-5F24-144A-8767-430DFA75FED7}" type="presParOf" srcId="{AA76E949-918E-C247-9B03-2B9FAA53CCE1}" destId="{73D0A9D5-3724-7044-AEA0-9F6587ECABFB}" srcOrd="0" destOrd="0" presId="urn:microsoft.com/office/officeart/2005/8/layout/list1"/>
    <dgm:cxn modelId="{6076C9C7-4F5D-6C40-BC10-2DD9CC751B63}" type="presParOf" srcId="{AA76E949-918E-C247-9B03-2B9FAA53CCE1}" destId="{B5FEBD2E-5EE9-E94F-8399-BFC85084FDAD}" srcOrd="1" destOrd="0" presId="urn:microsoft.com/office/officeart/2005/8/layout/list1"/>
    <dgm:cxn modelId="{69302BC6-0CCC-1C4A-BA5D-20061400667C}" type="presParOf" srcId="{CAF7484F-9E12-9348-93AF-EA93ACD72794}" destId="{7858517F-1DAA-0E4E-BBD8-93889BD3459C}" srcOrd="5" destOrd="0" presId="urn:microsoft.com/office/officeart/2005/8/layout/list1"/>
    <dgm:cxn modelId="{CA7A656D-566A-7143-9439-B606CEA8FEA0}" type="presParOf" srcId="{CAF7484F-9E12-9348-93AF-EA93ACD72794}" destId="{9B77EC50-984D-174A-9008-3ED5948BB2BC}" srcOrd="6" destOrd="0" presId="urn:microsoft.com/office/officeart/2005/8/layout/list1"/>
    <dgm:cxn modelId="{73FE43BC-6632-BB47-A6BA-B5DC30F5A99F}" type="presParOf" srcId="{CAF7484F-9E12-9348-93AF-EA93ACD72794}" destId="{FB387A7D-9522-4C46-9CC2-E6A5B599075E}" srcOrd="7" destOrd="0" presId="urn:microsoft.com/office/officeart/2005/8/layout/list1"/>
    <dgm:cxn modelId="{087D23CD-513A-C74A-A0E0-FBFA8E97E75E}" type="presParOf" srcId="{CAF7484F-9E12-9348-93AF-EA93ACD72794}" destId="{2A526246-6CBC-9740-950D-2595DAF113F9}" srcOrd="8" destOrd="0" presId="urn:microsoft.com/office/officeart/2005/8/layout/list1"/>
    <dgm:cxn modelId="{4BA7EBFE-6F3E-4D49-8A52-E152BE331562}" type="presParOf" srcId="{2A526246-6CBC-9740-950D-2595DAF113F9}" destId="{214B18B7-0E50-A54C-9D3E-B38D0BF49F1C}" srcOrd="0" destOrd="0" presId="urn:microsoft.com/office/officeart/2005/8/layout/list1"/>
    <dgm:cxn modelId="{8E6619F3-DA67-4E43-96D5-24279494F53A}" type="presParOf" srcId="{2A526246-6CBC-9740-950D-2595DAF113F9}" destId="{C4B13768-3D13-9948-8558-B544D151992F}" srcOrd="1" destOrd="0" presId="urn:microsoft.com/office/officeart/2005/8/layout/list1"/>
    <dgm:cxn modelId="{9443A323-B523-454D-941E-6237CF5A3A38}" type="presParOf" srcId="{CAF7484F-9E12-9348-93AF-EA93ACD72794}" destId="{FA8F8F72-A2C1-E64F-81EE-32503F1264B8}" srcOrd="9" destOrd="0" presId="urn:microsoft.com/office/officeart/2005/8/layout/list1"/>
    <dgm:cxn modelId="{036DBA01-6E51-7640-8836-779F01EB9093}" type="presParOf" srcId="{CAF7484F-9E12-9348-93AF-EA93ACD72794}" destId="{677A4111-6DB8-3445-851E-44033C6D15C4}" srcOrd="10" destOrd="0" presId="urn:microsoft.com/office/officeart/2005/8/layout/list1"/>
    <dgm:cxn modelId="{B91A9132-5470-A648-BA1E-EE132BA7B4AB}" type="presParOf" srcId="{CAF7484F-9E12-9348-93AF-EA93ACD72794}" destId="{3E65862D-033E-4741-B920-DD254E8AE496}" srcOrd="11" destOrd="0" presId="urn:microsoft.com/office/officeart/2005/8/layout/list1"/>
    <dgm:cxn modelId="{F77CBAE4-4430-9440-99A1-E7F9D298EBA4}" type="presParOf" srcId="{CAF7484F-9E12-9348-93AF-EA93ACD72794}" destId="{28358CEA-D5B1-F844-B031-212E8D4E1854}" srcOrd="12" destOrd="0" presId="urn:microsoft.com/office/officeart/2005/8/layout/list1"/>
    <dgm:cxn modelId="{ECE88201-93FF-5C4F-A61F-1670378573D5}" type="presParOf" srcId="{28358CEA-D5B1-F844-B031-212E8D4E1854}" destId="{E25EDC12-D4BE-3F42-8B8A-C6336C2CD5BE}" srcOrd="0" destOrd="0" presId="urn:microsoft.com/office/officeart/2005/8/layout/list1"/>
    <dgm:cxn modelId="{631D1B8C-D7F5-6F42-9C95-8DF50A51F944}" type="presParOf" srcId="{28358CEA-D5B1-F844-B031-212E8D4E1854}" destId="{DBE90AEC-CA37-FA4C-BB04-3AA8E0428A5F}" srcOrd="1" destOrd="0" presId="urn:microsoft.com/office/officeart/2005/8/layout/list1"/>
    <dgm:cxn modelId="{39822011-9F6C-9B43-96A9-ED18C4E7ADA8}" type="presParOf" srcId="{CAF7484F-9E12-9348-93AF-EA93ACD72794}" destId="{FFC5A08B-0738-D241-9238-4DD1F26BE823}" srcOrd="13" destOrd="0" presId="urn:microsoft.com/office/officeart/2005/8/layout/list1"/>
    <dgm:cxn modelId="{BCBCDEFB-C826-2C4E-8F68-2B5680A764E5}" type="presParOf" srcId="{CAF7484F-9E12-9348-93AF-EA93ACD72794}" destId="{95CFA7DC-0221-A142-8670-F34761F315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F154E8-4154-B249-8F68-A0D3787E44E6}" type="doc">
      <dgm:prSet loTypeId="urn:microsoft.com/office/officeart/2005/8/layout/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28A5266-E2DC-5C46-8160-D46CF4C5BA83}">
      <dgm:prSet phldrT="[Text]" custT="1"/>
      <dgm:spPr/>
      <dgm:t>
        <a:bodyPr/>
        <a:lstStyle/>
        <a:p>
          <a:r>
            <a:rPr lang="en-GB" sz="1000" dirty="0"/>
            <a:t>The daily trend for billing questions related call are highest and remains consistent</a:t>
          </a:r>
        </a:p>
      </dgm:t>
    </dgm:pt>
    <dgm:pt modelId="{BC20868A-2F11-964A-A77D-B17A1E88D584}" type="parTrans" cxnId="{1C668369-9E76-9E48-8A1A-00F2DCBA1E4A}">
      <dgm:prSet/>
      <dgm:spPr/>
      <dgm:t>
        <a:bodyPr/>
        <a:lstStyle/>
        <a:p>
          <a:endParaRPr lang="en-GB" sz="1000"/>
        </a:p>
      </dgm:t>
    </dgm:pt>
    <dgm:pt modelId="{297427BB-D59D-A74F-B3D4-2E71467E6FA5}" type="sibTrans" cxnId="{1C668369-9E76-9E48-8A1A-00F2DCBA1E4A}">
      <dgm:prSet/>
      <dgm:spPr/>
      <dgm:t>
        <a:bodyPr/>
        <a:lstStyle/>
        <a:p>
          <a:endParaRPr lang="en-GB" sz="1000"/>
        </a:p>
      </dgm:t>
    </dgm:pt>
    <dgm:pt modelId="{82C3BC29-EC06-F24C-A4A9-C76D4C388B8F}">
      <dgm:prSet phldrT="[Text]" custT="1"/>
      <dgm:spPr/>
      <dgm:t>
        <a:bodyPr/>
        <a:lstStyle/>
        <a:p>
          <a:r>
            <a:rPr lang="en-GB" sz="1000" dirty="0"/>
            <a:t>On daily basis the SLA breach is close to 40% of the calls</a:t>
          </a:r>
        </a:p>
      </dgm:t>
    </dgm:pt>
    <dgm:pt modelId="{27FA9461-4A55-9943-8BAF-83643433B3CC}" type="parTrans" cxnId="{CB2BA5A2-DC99-DA48-8D8A-B458BA18B0B9}">
      <dgm:prSet/>
      <dgm:spPr/>
      <dgm:t>
        <a:bodyPr/>
        <a:lstStyle/>
        <a:p>
          <a:endParaRPr lang="en-GB" sz="1000"/>
        </a:p>
      </dgm:t>
    </dgm:pt>
    <dgm:pt modelId="{3B5DC2E7-6753-BE48-ADFC-BF3A6021AE27}" type="sibTrans" cxnId="{CB2BA5A2-DC99-DA48-8D8A-B458BA18B0B9}">
      <dgm:prSet/>
      <dgm:spPr/>
      <dgm:t>
        <a:bodyPr/>
        <a:lstStyle/>
        <a:p>
          <a:endParaRPr lang="en-GB" sz="1000"/>
        </a:p>
      </dgm:t>
    </dgm:pt>
    <dgm:pt modelId="{8420123C-ECF2-8F44-831C-0E52283C2D9F}">
      <dgm:prSet phldrT="[Text]" custT="1"/>
      <dgm:spPr/>
      <dgm:t>
        <a:bodyPr/>
        <a:lstStyle/>
        <a:p>
          <a:r>
            <a:rPr lang="en-GB" sz="1000" dirty="0"/>
            <a:t>Focus of aligning more resources on billing questions and increase the same a notch higher on Mondays &amp; Tuesdays will help Nile in improving efficiency</a:t>
          </a:r>
        </a:p>
      </dgm:t>
    </dgm:pt>
    <dgm:pt modelId="{7C94739C-52DC-E147-A89A-1D074FE82C45}" type="parTrans" cxnId="{C87E6759-693B-834C-A960-5E3198D65333}">
      <dgm:prSet/>
      <dgm:spPr/>
      <dgm:t>
        <a:bodyPr/>
        <a:lstStyle/>
        <a:p>
          <a:endParaRPr lang="en-GB" sz="1000"/>
        </a:p>
      </dgm:t>
    </dgm:pt>
    <dgm:pt modelId="{688BA248-D49B-5343-A207-12E7EBBB7B30}" type="sibTrans" cxnId="{C87E6759-693B-834C-A960-5E3198D65333}">
      <dgm:prSet/>
      <dgm:spPr/>
      <dgm:t>
        <a:bodyPr/>
        <a:lstStyle/>
        <a:p>
          <a:endParaRPr lang="en-GB" sz="1000"/>
        </a:p>
      </dgm:t>
    </dgm:pt>
    <dgm:pt modelId="{CAF7484F-9E12-9348-93AF-EA93ACD72794}" type="pres">
      <dgm:prSet presAssocID="{3FF154E8-4154-B249-8F68-A0D3787E44E6}" presName="linear" presStyleCnt="0">
        <dgm:presLayoutVars>
          <dgm:dir/>
          <dgm:animLvl val="lvl"/>
          <dgm:resizeHandles val="exact"/>
        </dgm:presLayoutVars>
      </dgm:prSet>
      <dgm:spPr/>
    </dgm:pt>
    <dgm:pt modelId="{1F23F92D-7937-304E-8EC5-D631A0E65DCA}" type="pres">
      <dgm:prSet presAssocID="{D28A5266-E2DC-5C46-8160-D46CF4C5BA83}" presName="parentLin" presStyleCnt="0"/>
      <dgm:spPr/>
    </dgm:pt>
    <dgm:pt modelId="{E5E535BA-1F73-D643-87D0-11695212E337}" type="pres">
      <dgm:prSet presAssocID="{D28A5266-E2DC-5C46-8160-D46CF4C5BA83}" presName="parentLeftMargin" presStyleLbl="node1" presStyleIdx="0" presStyleCnt="3"/>
      <dgm:spPr/>
    </dgm:pt>
    <dgm:pt modelId="{B94CAF94-32D2-A046-94CA-7C410BA0E6BA}" type="pres">
      <dgm:prSet presAssocID="{D28A5266-E2DC-5C46-8160-D46CF4C5BA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B47E7A-0772-9947-8414-6B52BCDCF5AF}" type="pres">
      <dgm:prSet presAssocID="{D28A5266-E2DC-5C46-8160-D46CF4C5BA83}" presName="negativeSpace" presStyleCnt="0"/>
      <dgm:spPr/>
    </dgm:pt>
    <dgm:pt modelId="{B97DBF2D-242E-8847-8B94-26E2A1E11C76}" type="pres">
      <dgm:prSet presAssocID="{D28A5266-E2DC-5C46-8160-D46CF4C5BA83}" presName="childText" presStyleLbl="conFgAcc1" presStyleIdx="0" presStyleCnt="3">
        <dgm:presLayoutVars>
          <dgm:bulletEnabled val="1"/>
        </dgm:presLayoutVars>
      </dgm:prSet>
      <dgm:spPr/>
    </dgm:pt>
    <dgm:pt modelId="{C82B799F-1C3E-2245-B074-FDBB3DC0758A}" type="pres">
      <dgm:prSet presAssocID="{297427BB-D59D-A74F-B3D4-2E71467E6FA5}" presName="spaceBetweenRectangles" presStyleCnt="0"/>
      <dgm:spPr/>
    </dgm:pt>
    <dgm:pt modelId="{AA76E949-918E-C247-9B03-2B9FAA53CCE1}" type="pres">
      <dgm:prSet presAssocID="{82C3BC29-EC06-F24C-A4A9-C76D4C388B8F}" presName="parentLin" presStyleCnt="0"/>
      <dgm:spPr/>
    </dgm:pt>
    <dgm:pt modelId="{73D0A9D5-3724-7044-AEA0-9F6587ECABFB}" type="pres">
      <dgm:prSet presAssocID="{82C3BC29-EC06-F24C-A4A9-C76D4C388B8F}" presName="parentLeftMargin" presStyleLbl="node1" presStyleIdx="0" presStyleCnt="3"/>
      <dgm:spPr/>
    </dgm:pt>
    <dgm:pt modelId="{B5FEBD2E-5EE9-E94F-8399-BFC85084FDAD}" type="pres">
      <dgm:prSet presAssocID="{82C3BC29-EC06-F24C-A4A9-C76D4C388B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58517F-1DAA-0E4E-BBD8-93889BD3459C}" type="pres">
      <dgm:prSet presAssocID="{82C3BC29-EC06-F24C-A4A9-C76D4C388B8F}" presName="negativeSpace" presStyleCnt="0"/>
      <dgm:spPr/>
    </dgm:pt>
    <dgm:pt modelId="{9B77EC50-984D-174A-9008-3ED5948BB2BC}" type="pres">
      <dgm:prSet presAssocID="{82C3BC29-EC06-F24C-A4A9-C76D4C388B8F}" presName="childText" presStyleLbl="conFgAcc1" presStyleIdx="1" presStyleCnt="3">
        <dgm:presLayoutVars>
          <dgm:bulletEnabled val="1"/>
        </dgm:presLayoutVars>
      </dgm:prSet>
      <dgm:spPr/>
    </dgm:pt>
    <dgm:pt modelId="{FB387A7D-9522-4C46-9CC2-E6A5B599075E}" type="pres">
      <dgm:prSet presAssocID="{3B5DC2E7-6753-BE48-ADFC-BF3A6021AE27}" presName="spaceBetweenRectangles" presStyleCnt="0"/>
      <dgm:spPr/>
    </dgm:pt>
    <dgm:pt modelId="{2A526246-6CBC-9740-950D-2595DAF113F9}" type="pres">
      <dgm:prSet presAssocID="{8420123C-ECF2-8F44-831C-0E52283C2D9F}" presName="parentLin" presStyleCnt="0"/>
      <dgm:spPr/>
    </dgm:pt>
    <dgm:pt modelId="{214B18B7-0E50-A54C-9D3E-B38D0BF49F1C}" type="pres">
      <dgm:prSet presAssocID="{8420123C-ECF2-8F44-831C-0E52283C2D9F}" presName="parentLeftMargin" presStyleLbl="node1" presStyleIdx="1" presStyleCnt="3"/>
      <dgm:spPr/>
    </dgm:pt>
    <dgm:pt modelId="{C4B13768-3D13-9948-8558-B544D151992F}" type="pres">
      <dgm:prSet presAssocID="{8420123C-ECF2-8F44-831C-0E52283C2D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8F8F72-A2C1-E64F-81EE-32503F1264B8}" type="pres">
      <dgm:prSet presAssocID="{8420123C-ECF2-8F44-831C-0E52283C2D9F}" presName="negativeSpace" presStyleCnt="0"/>
      <dgm:spPr/>
    </dgm:pt>
    <dgm:pt modelId="{677A4111-6DB8-3445-851E-44033C6D15C4}" type="pres">
      <dgm:prSet presAssocID="{8420123C-ECF2-8F44-831C-0E52283C2D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3F2B23-3378-9446-BB03-0E6CA603DC92}" type="presOf" srcId="{D28A5266-E2DC-5C46-8160-D46CF4C5BA83}" destId="{E5E535BA-1F73-D643-87D0-11695212E337}" srcOrd="0" destOrd="0" presId="urn:microsoft.com/office/officeart/2005/8/layout/list1"/>
    <dgm:cxn modelId="{C87E6759-693B-834C-A960-5E3198D65333}" srcId="{3FF154E8-4154-B249-8F68-A0D3787E44E6}" destId="{8420123C-ECF2-8F44-831C-0E52283C2D9F}" srcOrd="2" destOrd="0" parTransId="{7C94739C-52DC-E147-A89A-1D074FE82C45}" sibTransId="{688BA248-D49B-5343-A207-12E7EBBB7B30}"/>
    <dgm:cxn modelId="{CAB14D5E-FEF6-394E-960B-D90699B7F7A4}" type="presOf" srcId="{82C3BC29-EC06-F24C-A4A9-C76D4C388B8F}" destId="{B5FEBD2E-5EE9-E94F-8399-BFC85084FDAD}" srcOrd="1" destOrd="0" presId="urn:microsoft.com/office/officeart/2005/8/layout/list1"/>
    <dgm:cxn modelId="{398B205F-5A59-1942-93FB-7981B7E833C4}" type="presOf" srcId="{D28A5266-E2DC-5C46-8160-D46CF4C5BA83}" destId="{B94CAF94-32D2-A046-94CA-7C410BA0E6BA}" srcOrd="1" destOrd="0" presId="urn:microsoft.com/office/officeart/2005/8/layout/list1"/>
    <dgm:cxn modelId="{1C668369-9E76-9E48-8A1A-00F2DCBA1E4A}" srcId="{3FF154E8-4154-B249-8F68-A0D3787E44E6}" destId="{D28A5266-E2DC-5C46-8160-D46CF4C5BA83}" srcOrd="0" destOrd="0" parTransId="{BC20868A-2F11-964A-A77D-B17A1E88D584}" sibTransId="{297427BB-D59D-A74F-B3D4-2E71467E6FA5}"/>
    <dgm:cxn modelId="{65FDE979-79B4-7746-AF3E-896E1F7110F9}" type="presOf" srcId="{8420123C-ECF2-8F44-831C-0E52283C2D9F}" destId="{C4B13768-3D13-9948-8558-B544D151992F}" srcOrd="1" destOrd="0" presId="urn:microsoft.com/office/officeart/2005/8/layout/list1"/>
    <dgm:cxn modelId="{1DF6D780-A4CA-4646-A31C-3E664C1D3BB3}" type="presOf" srcId="{3FF154E8-4154-B249-8F68-A0D3787E44E6}" destId="{CAF7484F-9E12-9348-93AF-EA93ACD72794}" srcOrd="0" destOrd="0" presId="urn:microsoft.com/office/officeart/2005/8/layout/list1"/>
    <dgm:cxn modelId="{CB2BA5A2-DC99-DA48-8D8A-B458BA18B0B9}" srcId="{3FF154E8-4154-B249-8F68-A0D3787E44E6}" destId="{82C3BC29-EC06-F24C-A4A9-C76D4C388B8F}" srcOrd="1" destOrd="0" parTransId="{27FA9461-4A55-9943-8BAF-83643433B3CC}" sibTransId="{3B5DC2E7-6753-BE48-ADFC-BF3A6021AE27}"/>
    <dgm:cxn modelId="{B2C468AD-80E1-A840-914C-9C1F67B69F71}" type="presOf" srcId="{8420123C-ECF2-8F44-831C-0E52283C2D9F}" destId="{214B18B7-0E50-A54C-9D3E-B38D0BF49F1C}" srcOrd="0" destOrd="0" presId="urn:microsoft.com/office/officeart/2005/8/layout/list1"/>
    <dgm:cxn modelId="{5EFC91DF-B862-6644-AA38-7042F77DE826}" type="presOf" srcId="{82C3BC29-EC06-F24C-A4A9-C76D4C388B8F}" destId="{73D0A9D5-3724-7044-AEA0-9F6587ECABFB}" srcOrd="0" destOrd="0" presId="urn:microsoft.com/office/officeart/2005/8/layout/list1"/>
    <dgm:cxn modelId="{FB3C7EF0-3174-DF4E-AA76-ABD1974A5539}" type="presParOf" srcId="{CAF7484F-9E12-9348-93AF-EA93ACD72794}" destId="{1F23F92D-7937-304E-8EC5-D631A0E65DCA}" srcOrd="0" destOrd="0" presId="urn:microsoft.com/office/officeart/2005/8/layout/list1"/>
    <dgm:cxn modelId="{5F45637F-85D1-D749-BA95-5C55B4F28D92}" type="presParOf" srcId="{1F23F92D-7937-304E-8EC5-D631A0E65DCA}" destId="{E5E535BA-1F73-D643-87D0-11695212E337}" srcOrd="0" destOrd="0" presId="urn:microsoft.com/office/officeart/2005/8/layout/list1"/>
    <dgm:cxn modelId="{7A9E1607-5C64-A941-8F3A-290100763B06}" type="presParOf" srcId="{1F23F92D-7937-304E-8EC5-D631A0E65DCA}" destId="{B94CAF94-32D2-A046-94CA-7C410BA0E6BA}" srcOrd="1" destOrd="0" presId="urn:microsoft.com/office/officeart/2005/8/layout/list1"/>
    <dgm:cxn modelId="{BD145113-B1DD-3341-9B11-6E8C3E2AE54A}" type="presParOf" srcId="{CAF7484F-9E12-9348-93AF-EA93ACD72794}" destId="{95B47E7A-0772-9947-8414-6B52BCDCF5AF}" srcOrd="1" destOrd="0" presId="urn:microsoft.com/office/officeart/2005/8/layout/list1"/>
    <dgm:cxn modelId="{6C900EEB-8DDD-3642-A920-16CEEBF350E3}" type="presParOf" srcId="{CAF7484F-9E12-9348-93AF-EA93ACD72794}" destId="{B97DBF2D-242E-8847-8B94-26E2A1E11C76}" srcOrd="2" destOrd="0" presId="urn:microsoft.com/office/officeart/2005/8/layout/list1"/>
    <dgm:cxn modelId="{C535CEF2-79C0-624A-BC98-5FAF07694E82}" type="presParOf" srcId="{CAF7484F-9E12-9348-93AF-EA93ACD72794}" destId="{C82B799F-1C3E-2245-B074-FDBB3DC0758A}" srcOrd="3" destOrd="0" presId="urn:microsoft.com/office/officeart/2005/8/layout/list1"/>
    <dgm:cxn modelId="{FEFE8B23-9D05-E34B-970C-65BBD8A53A52}" type="presParOf" srcId="{CAF7484F-9E12-9348-93AF-EA93ACD72794}" destId="{AA76E949-918E-C247-9B03-2B9FAA53CCE1}" srcOrd="4" destOrd="0" presId="urn:microsoft.com/office/officeart/2005/8/layout/list1"/>
    <dgm:cxn modelId="{6CACF10F-5F24-144A-8767-430DFA75FED7}" type="presParOf" srcId="{AA76E949-918E-C247-9B03-2B9FAA53CCE1}" destId="{73D0A9D5-3724-7044-AEA0-9F6587ECABFB}" srcOrd="0" destOrd="0" presId="urn:microsoft.com/office/officeart/2005/8/layout/list1"/>
    <dgm:cxn modelId="{6076C9C7-4F5D-6C40-BC10-2DD9CC751B63}" type="presParOf" srcId="{AA76E949-918E-C247-9B03-2B9FAA53CCE1}" destId="{B5FEBD2E-5EE9-E94F-8399-BFC85084FDAD}" srcOrd="1" destOrd="0" presId="urn:microsoft.com/office/officeart/2005/8/layout/list1"/>
    <dgm:cxn modelId="{69302BC6-0CCC-1C4A-BA5D-20061400667C}" type="presParOf" srcId="{CAF7484F-9E12-9348-93AF-EA93ACD72794}" destId="{7858517F-1DAA-0E4E-BBD8-93889BD3459C}" srcOrd="5" destOrd="0" presId="urn:microsoft.com/office/officeart/2005/8/layout/list1"/>
    <dgm:cxn modelId="{CA7A656D-566A-7143-9439-B606CEA8FEA0}" type="presParOf" srcId="{CAF7484F-9E12-9348-93AF-EA93ACD72794}" destId="{9B77EC50-984D-174A-9008-3ED5948BB2BC}" srcOrd="6" destOrd="0" presId="urn:microsoft.com/office/officeart/2005/8/layout/list1"/>
    <dgm:cxn modelId="{73FE43BC-6632-BB47-A6BA-B5DC30F5A99F}" type="presParOf" srcId="{CAF7484F-9E12-9348-93AF-EA93ACD72794}" destId="{FB387A7D-9522-4C46-9CC2-E6A5B599075E}" srcOrd="7" destOrd="0" presId="urn:microsoft.com/office/officeart/2005/8/layout/list1"/>
    <dgm:cxn modelId="{087D23CD-513A-C74A-A0E0-FBFA8E97E75E}" type="presParOf" srcId="{CAF7484F-9E12-9348-93AF-EA93ACD72794}" destId="{2A526246-6CBC-9740-950D-2595DAF113F9}" srcOrd="8" destOrd="0" presId="urn:microsoft.com/office/officeart/2005/8/layout/list1"/>
    <dgm:cxn modelId="{4BA7EBFE-6F3E-4D49-8A52-E152BE331562}" type="presParOf" srcId="{2A526246-6CBC-9740-950D-2595DAF113F9}" destId="{214B18B7-0E50-A54C-9D3E-B38D0BF49F1C}" srcOrd="0" destOrd="0" presId="urn:microsoft.com/office/officeart/2005/8/layout/list1"/>
    <dgm:cxn modelId="{8E6619F3-DA67-4E43-96D5-24279494F53A}" type="presParOf" srcId="{2A526246-6CBC-9740-950D-2595DAF113F9}" destId="{C4B13768-3D13-9948-8558-B544D151992F}" srcOrd="1" destOrd="0" presId="urn:microsoft.com/office/officeart/2005/8/layout/list1"/>
    <dgm:cxn modelId="{9443A323-B523-454D-941E-6237CF5A3A38}" type="presParOf" srcId="{CAF7484F-9E12-9348-93AF-EA93ACD72794}" destId="{FA8F8F72-A2C1-E64F-81EE-32503F1264B8}" srcOrd="9" destOrd="0" presId="urn:microsoft.com/office/officeart/2005/8/layout/list1"/>
    <dgm:cxn modelId="{036DBA01-6E51-7640-8836-779F01EB9093}" type="presParOf" srcId="{CAF7484F-9E12-9348-93AF-EA93ACD72794}" destId="{677A4111-6DB8-3445-851E-44033C6D15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F154E8-4154-B249-8F68-A0D3787E44E6}" type="doc">
      <dgm:prSet loTypeId="urn:microsoft.com/office/officeart/2005/8/layout/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D28A5266-E2DC-5C46-8160-D46CF4C5BA83}">
      <dgm:prSet phldrT="[Text]" custT="1"/>
      <dgm:spPr/>
      <dgm:t>
        <a:bodyPr/>
        <a:lstStyle/>
        <a:p>
          <a:r>
            <a:rPr lang="en-GB" sz="1000" dirty="0"/>
            <a:t>Billing questions related queries are the highest and needs more focus</a:t>
          </a:r>
        </a:p>
      </dgm:t>
    </dgm:pt>
    <dgm:pt modelId="{BC20868A-2F11-964A-A77D-B17A1E88D584}" type="parTrans" cxnId="{1C668369-9E76-9E48-8A1A-00F2DCBA1E4A}">
      <dgm:prSet/>
      <dgm:spPr/>
      <dgm:t>
        <a:bodyPr/>
        <a:lstStyle/>
        <a:p>
          <a:endParaRPr lang="en-GB" sz="1000"/>
        </a:p>
      </dgm:t>
    </dgm:pt>
    <dgm:pt modelId="{297427BB-D59D-A74F-B3D4-2E71467E6FA5}" type="sibTrans" cxnId="{1C668369-9E76-9E48-8A1A-00F2DCBA1E4A}">
      <dgm:prSet/>
      <dgm:spPr/>
      <dgm:t>
        <a:bodyPr/>
        <a:lstStyle/>
        <a:p>
          <a:endParaRPr lang="en-GB" sz="1000"/>
        </a:p>
      </dgm:t>
    </dgm:pt>
    <dgm:pt modelId="{82C3BC29-EC06-F24C-A4A9-C76D4C388B8F}">
      <dgm:prSet phldrT="[Text]" custT="1"/>
      <dgm:spPr/>
      <dgm:t>
        <a:bodyPr/>
        <a:lstStyle/>
        <a:p>
          <a:r>
            <a:rPr lang="en-GB" sz="1000" dirty="0"/>
            <a:t>LA and Huston should have more augmentation of resource and this can be balanced with Kansas City and Las Vegas</a:t>
          </a:r>
        </a:p>
      </dgm:t>
    </dgm:pt>
    <dgm:pt modelId="{27FA9461-4A55-9943-8BAF-83643433B3CC}" type="parTrans" cxnId="{CB2BA5A2-DC99-DA48-8D8A-B458BA18B0B9}">
      <dgm:prSet/>
      <dgm:spPr/>
      <dgm:t>
        <a:bodyPr/>
        <a:lstStyle/>
        <a:p>
          <a:endParaRPr lang="en-GB" sz="1000"/>
        </a:p>
      </dgm:t>
    </dgm:pt>
    <dgm:pt modelId="{3B5DC2E7-6753-BE48-ADFC-BF3A6021AE27}" type="sibTrans" cxnId="{CB2BA5A2-DC99-DA48-8D8A-B458BA18B0B9}">
      <dgm:prSet/>
      <dgm:spPr/>
      <dgm:t>
        <a:bodyPr/>
        <a:lstStyle/>
        <a:p>
          <a:endParaRPr lang="en-GB" sz="1000"/>
        </a:p>
      </dgm:t>
    </dgm:pt>
    <dgm:pt modelId="{8420123C-ECF2-8F44-831C-0E52283C2D9F}">
      <dgm:prSet phldrT="[Text]" custT="1"/>
      <dgm:spPr/>
      <dgm:t>
        <a:bodyPr/>
        <a:lstStyle/>
        <a:p>
          <a:r>
            <a:rPr lang="en-GB" sz="1000" dirty="0"/>
            <a:t>Breach of SLAs are largely because of billing related questions and large calls from LA and Houston</a:t>
          </a:r>
        </a:p>
      </dgm:t>
    </dgm:pt>
    <dgm:pt modelId="{7C94739C-52DC-E147-A89A-1D074FE82C45}" type="parTrans" cxnId="{C87E6759-693B-834C-A960-5E3198D65333}">
      <dgm:prSet/>
      <dgm:spPr/>
      <dgm:t>
        <a:bodyPr/>
        <a:lstStyle/>
        <a:p>
          <a:endParaRPr lang="en-GB" sz="1000"/>
        </a:p>
      </dgm:t>
    </dgm:pt>
    <dgm:pt modelId="{688BA248-D49B-5343-A207-12E7EBBB7B30}" type="sibTrans" cxnId="{C87E6759-693B-834C-A960-5E3198D65333}">
      <dgm:prSet/>
      <dgm:spPr/>
      <dgm:t>
        <a:bodyPr/>
        <a:lstStyle/>
        <a:p>
          <a:endParaRPr lang="en-GB" sz="1000"/>
        </a:p>
      </dgm:t>
    </dgm:pt>
    <dgm:pt modelId="{E0552D8C-D1C1-294C-BA98-9A2F133FBB97}">
      <dgm:prSet phldrT="[Text]" custT="1"/>
      <dgm:spPr/>
      <dgm:t>
        <a:bodyPr/>
        <a:lstStyle/>
        <a:p>
          <a:r>
            <a:rPr lang="en-GB" sz="1000" dirty="0"/>
            <a:t>Mondays and Tuesdays are peak days during the week with lesser and similar trend on remaining days</a:t>
          </a:r>
        </a:p>
      </dgm:t>
    </dgm:pt>
    <dgm:pt modelId="{381374C1-5292-4C4C-9F85-6ACEF792176B}" type="parTrans" cxnId="{B707AC02-39B0-D44C-ABE1-DA032C0E3779}">
      <dgm:prSet/>
      <dgm:spPr/>
      <dgm:t>
        <a:bodyPr/>
        <a:lstStyle/>
        <a:p>
          <a:endParaRPr lang="en-GB"/>
        </a:p>
      </dgm:t>
    </dgm:pt>
    <dgm:pt modelId="{DB98C8D5-8331-F442-BA03-24E9E95FA742}" type="sibTrans" cxnId="{B707AC02-39B0-D44C-ABE1-DA032C0E3779}">
      <dgm:prSet/>
      <dgm:spPr/>
      <dgm:t>
        <a:bodyPr/>
        <a:lstStyle/>
        <a:p>
          <a:endParaRPr lang="en-GB"/>
        </a:p>
      </dgm:t>
    </dgm:pt>
    <dgm:pt modelId="{84E8D386-B444-B944-907E-54D546AFEECF}">
      <dgm:prSet phldrT="[Text]" custT="1"/>
      <dgm:spPr/>
      <dgm:t>
        <a:bodyPr/>
        <a:lstStyle/>
        <a:p>
          <a:r>
            <a:rPr lang="en-GB" sz="1000" dirty="0"/>
            <a:t>LA and Baltimore call centre needs more augmentation to improve efficiency</a:t>
          </a:r>
        </a:p>
      </dgm:t>
    </dgm:pt>
    <dgm:pt modelId="{97BEACA1-EB91-5144-B245-C1186FFF2637}" type="parTrans" cxnId="{E78344D0-FCDD-A749-8990-959213DD6E8F}">
      <dgm:prSet/>
      <dgm:spPr/>
      <dgm:t>
        <a:bodyPr/>
        <a:lstStyle/>
        <a:p>
          <a:endParaRPr lang="en-GB"/>
        </a:p>
      </dgm:t>
    </dgm:pt>
    <dgm:pt modelId="{2A45DEA8-DE5C-5549-B1FE-738ECA3F779F}" type="sibTrans" cxnId="{E78344D0-FCDD-A749-8990-959213DD6E8F}">
      <dgm:prSet/>
      <dgm:spPr/>
      <dgm:t>
        <a:bodyPr/>
        <a:lstStyle/>
        <a:p>
          <a:endParaRPr lang="en-GB"/>
        </a:p>
      </dgm:t>
    </dgm:pt>
    <dgm:pt modelId="{CAF7484F-9E12-9348-93AF-EA93ACD72794}" type="pres">
      <dgm:prSet presAssocID="{3FF154E8-4154-B249-8F68-A0D3787E44E6}" presName="linear" presStyleCnt="0">
        <dgm:presLayoutVars>
          <dgm:dir/>
          <dgm:animLvl val="lvl"/>
          <dgm:resizeHandles val="exact"/>
        </dgm:presLayoutVars>
      </dgm:prSet>
      <dgm:spPr/>
    </dgm:pt>
    <dgm:pt modelId="{1F23F92D-7937-304E-8EC5-D631A0E65DCA}" type="pres">
      <dgm:prSet presAssocID="{D28A5266-E2DC-5C46-8160-D46CF4C5BA83}" presName="parentLin" presStyleCnt="0"/>
      <dgm:spPr/>
    </dgm:pt>
    <dgm:pt modelId="{E5E535BA-1F73-D643-87D0-11695212E337}" type="pres">
      <dgm:prSet presAssocID="{D28A5266-E2DC-5C46-8160-D46CF4C5BA83}" presName="parentLeftMargin" presStyleLbl="node1" presStyleIdx="0" presStyleCnt="5"/>
      <dgm:spPr/>
    </dgm:pt>
    <dgm:pt modelId="{B94CAF94-32D2-A046-94CA-7C410BA0E6BA}" type="pres">
      <dgm:prSet presAssocID="{D28A5266-E2DC-5C46-8160-D46CF4C5BA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B47E7A-0772-9947-8414-6B52BCDCF5AF}" type="pres">
      <dgm:prSet presAssocID="{D28A5266-E2DC-5C46-8160-D46CF4C5BA83}" presName="negativeSpace" presStyleCnt="0"/>
      <dgm:spPr/>
    </dgm:pt>
    <dgm:pt modelId="{B97DBF2D-242E-8847-8B94-26E2A1E11C76}" type="pres">
      <dgm:prSet presAssocID="{D28A5266-E2DC-5C46-8160-D46CF4C5BA83}" presName="childText" presStyleLbl="conFgAcc1" presStyleIdx="0" presStyleCnt="5">
        <dgm:presLayoutVars>
          <dgm:bulletEnabled val="1"/>
        </dgm:presLayoutVars>
      </dgm:prSet>
      <dgm:spPr/>
    </dgm:pt>
    <dgm:pt modelId="{C82B799F-1C3E-2245-B074-FDBB3DC0758A}" type="pres">
      <dgm:prSet presAssocID="{297427BB-D59D-A74F-B3D4-2E71467E6FA5}" presName="spaceBetweenRectangles" presStyleCnt="0"/>
      <dgm:spPr/>
    </dgm:pt>
    <dgm:pt modelId="{AA76E949-918E-C247-9B03-2B9FAA53CCE1}" type="pres">
      <dgm:prSet presAssocID="{82C3BC29-EC06-F24C-A4A9-C76D4C388B8F}" presName="parentLin" presStyleCnt="0"/>
      <dgm:spPr/>
    </dgm:pt>
    <dgm:pt modelId="{73D0A9D5-3724-7044-AEA0-9F6587ECABFB}" type="pres">
      <dgm:prSet presAssocID="{82C3BC29-EC06-F24C-A4A9-C76D4C388B8F}" presName="parentLeftMargin" presStyleLbl="node1" presStyleIdx="0" presStyleCnt="5"/>
      <dgm:spPr/>
    </dgm:pt>
    <dgm:pt modelId="{B5FEBD2E-5EE9-E94F-8399-BFC85084FDAD}" type="pres">
      <dgm:prSet presAssocID="{82C3BC29-EC06-F24C-A4A9-C76D4C388B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58517F-1DAA-0E4E-BBD8-93889BD3459C}" type="pres">
      <dgm:prSet presAssocID="{82C3BC29-EC06-F24C-A4A9-C76D4C388B8F}" presName="negativeSpace" presStyleCnt="0"/>
      <dgm:spPr/>
    </dgm:pt>
    <dgm:pt modelId="{9B77EC50-984D-174A-9008-3ED5948BB2BC}" type="pres">
      <dgm:prSet presAssocID="{82C3BC29-EC06-F24C-A4A9-C76D4C388B8F}" presName="childText" presStyleLbl="conFgAcc1" presStyleIdx="1" presStyleCnt="5">
        <dgm:presLayoutVars>
          <dgm:bulletEnabled val="1"/>
        </dgm:presLayoutVars>
      </dgm:prSet>
      <dgm:spPr/>
    </dgm:pt>
    <dgm:pt modelId="{FB387A7D-9522-4C46-9CC2-E6A5B599075E}" type="pres">
      <dgm:prSet presAssocID="{3B5DC2E7-6753-BE48-ADFC-BF3A6021AE27}" presName="spaceBetweenRectangles" presStyleCnt="0"/>
      <dgm:spPr/>
    </dgm:pt>
    <dgm:pt modelId="{2A526246-6CBC-9740-950D-2595DAF113F9}" type="pres">
      <dgm:prSet presAssocID="{8420123C-ECF2-8F44-831C-0E52283C2D9F}" presName="parentLin" presStyleCnt="0"/>
      <dgm:spPr/>
    </dgm:pt>
    <dgm:pt modelId="{214B18B7-0E50-A54C-9D3E-B38D0BF49F1C}" type="pres">
      <dgm:prSet presAssocID="{8420123C-ECF2-8F44-831C-0E52283C2D9F}" presName="parentLeftMargin" presStyleLbl="node1" presStyleIdx="1" presStyleCnt="5"/>
      <dgm:spPr/>
    </dgm:pt>
    <dgm:pt modelId="{C4B13768-3D13-9948-8558-B544D151992F}" type="pres">
      <dgm:prSet presAssocID="{8420123C-ECF2-8F44-831C-0E52283C2D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8F8F72-A2C1-E64F-81EE-32503F1264B8}" type="pres">
      <dgm:prSet presAssocID="{8420123C-ECF2-8F44-831C-0E52283C2D9F}" presName="negativeSpace" presStyleCnt="0"/>
      <dgm:spPr/>
    </dgm:pt>
    <dgm:pt modelId="{677A4111-6DB8-3445-851E-44033C6D15C4}" type="pres">
      <dgm:prSet presAssocID="{8420123C-ECF2-8F44-831C-0E52283C2D9F}" presName="childText" presStyleLbl="conFgAcc1" presStyleIdx="2" presStyleCnt="5">
        <dgm:presLayoutVars>
          <dgm:bulletEnabled val="1"/>
        </dgm:presLayoutVars>
      </dgm:prSet>
      <dgm:spPr/>
    </dgm:pt>
    <dgm:pt modelId="{A8F2636E-3F6A-4744-B511-68BA8A0A05E5}" type="pres">
      <dgm:prSet presAssocID="{688BA248-D49B-5343-A207-12E7EBBB7B30}" presName="spaceBetweenRectangles" presStyleCnt="0"/>
      <dgm:spPr/>
    </dgm:pt>
    <dgm:pt modelId="{CC732A3F-4FAF-5C4B-A631-76E8416F45B6}" type="pres">
      <dgm:prSet presAssocID="{E0552D8C-D1C1-294C-BA98-9A2F133FBB97}" presName="parentLin" presStyleCnt="0"/>
      <dgm:spPr/>
    </dgm:pt>
    <dgm:pt modelId="{84116D84-C70E-6343-AC4E-0055867BC8AA}" type="pres">
      <dgm:prSet presAssocID="{E0552D8C-D1C1-294C-BA98-9A2F133FBB97}" presName="parentLeftMargin" presStyleLbl="node1" presStyleIdx="2" presStyleCnt="5"/>
      <dgm:spPr/>
    </dgm:pt>
    <dgm:pt modelId="{AFDA6D1A-BA0B-DE40-89E1-5AEFEA93499D}" type="pres">
      <dgm:prSet presAssocID="{E0552D8C-D1C1-294C-BA98-9A2F133FBB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4221C3-F30D-8F4E-95CD-920E30A2E590}" type="pres">
      <dgm:prSet presAssocID="{E0552D8C-D1C1-294C-BA98-9A2F133FBB97}" presName="negativeSpace" presStyleCnt="0"/>
      <dgm:spPr/>
    </dgm:pt>
    <dgm:pt modelId="{65257E06-6990-0A4F-8B4B-7F5275A612A2}" type="pres">
      <dgm:prSet presAssocID="{E0552D8C-D1C1-294C-BA98-9A2F133FBB97}" presName="childText" presStyleLbl="conFgAcc1" presStyleIdx="3" presStyleCnt="5">
        <dgm:presLayoutVars>
          <dgm:bulletEnabled val="1"/>
        </dgm:presLayoutVars>
      </dgm:prSet>
      <dgm:spPr/>
    </dgm:pt>
    <dgm:pt modelId="{D32476F5-999E-4041-B892-4279146065DD}" type="pres">
      <dgm:prSet presAssocID="{DB98C8D5-8331-F442-BA03-24E9E95FA742}" presName="spaceBetweenRectangles" presStyleCnt="0"/>
      <dgm:spPr/>
    </dgm:pt>
    <dgm:pt modelId="{694FC986-48E7-0F43-831C-0A47C1BAE066}" type="pres">
      <dgm:prSet presAssocID="{84E8D386-B444-B944-907E-54D546AFEECF}" presName="parentLin" presStyleCnt="0"/>
      <dgm:spPr/>
    </dgm:pt>
    <dgm:pt modelId="{44A6BB7A-FAA2-5F4B-B3BD-FB8C192BD0DC}" type="pres">
      <dgm:prSet presAssocID="{84E8D386-B444-B944-907E-54D546AFEECF}" presName="parentLeftMargin" presStyleLbl="node1" presStyleIdx="3" presStyleCnt="5"/>
      <dgm:spPr/>
    </dgm:pt>
    <dgm:pt modelId="{AD7BB2A7-6FDA-144B-91F9-6987A2300C0D}" type="pres">
      <dgm:prSet presAssocID="{84E8D386-B444-B944-907E-54D546AFEEC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99F0F99-3910-0C4C-AC88-87C591215FFD}" type="pres">
      <dgm:prSet presAssocID="{84E8D386-B444-B944-907E-54D546AFEECF}" presName="negativeSpace" presStyleCnt="0"/>
      <dgm:spPr/>
    </dgm:pt>
    <dgm:pt modelId="{BE66A3A0-1219-A544-BBDF-81A328CD1452}" type="pres">
      <dgm:prSet presAssocID="{84E8D386-B444-B944-907E-54D546AFEEC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707AC02-39B0-D44C-ABE1-DA032C0E3779}" srcId="{3FF154E8-4154-B249-8F68-A0D3787E44E6}" destId="{E0552D8C-D1C1-294C-BA98-9A2F133FBB97}" srcOrd="3" destOrd="0" parTransId="{381374C1-5292-4C4C-9F85-6ACEF792176B}" sibTransId="{DB98C8D5-8331-F442-BA03-24E9E95FA742}"/>
    <dgm:cxn modelId="{6F0C7B1E-3185-B742-8841-DE9A93EBBED4}" type="presOf" srcId="{E0552D8C-D1C1-294C-BA98-9A2F133FBB97}" destId="{AFDA6D1A-BA0B-DE40-89E1-5AEFEA93499D}" srcOrd="1" destOrd="0" presId="urn:microsoft.com/office/officeart/2005/8/layout/list1"/>
    <dgm:cxn modelId="{953F2B23-3378-9446-BB03-0E6CA603DC92}" type="presOf" srcId="{D28A5266-E2DC-5C46-8160-D46CF4C5BA83}" destId="{E5E535BA-1F73-D643-87D0-11695212E337}" srcOrd="0" destOrd="0" presId="urn:microsoft.com/office/officeart/2005/8/layout/list1"/>
    <dgm:cxn modelId="{2DFA0D2F-6033-F44A-83CA-43DBCE785191}" type="presOf" srcId="{84E8D386-B444-B944-907E-54D546AFEECF}" destId="{44A6BB7A-FAA2-5F4B-B3BD-FB8C192BD0DC}" srcOrd="0" destOrd="0" presId="urn:microsoft.com/office/officeart/2005/8/layout/list1"/>
    <dgm:cxn modelId="{C87E6759-693B-834C-A960-5E3198D65333}" srcId="{3FF154E8-4154-B249-8F68-A0D3787E44E6}" destId="{8420123C-ECF2-8F44-831C-0E52283C2D9F}" srcOrd="2" destOrd="0" parTransId="{7C94739C-52DC-E147-A89A-1D074FE82C45}" sibTransId="{688BA248-D49B-5343-A207-12E7EBBB7B30}"/>
    <dgm:cxn modelId="{CAB14D5E-FEF6-394E-960B-D90699B7F7A4}" type="presOf" srcId="{82C3BC29-EC06-F24C-A4A9-C76D4C388B8F}" destId="{B5FEBD2E-5EE9-E94F-8399-BFC85084FDAD}" srcOrd="1" destOrd="0" presId="urn:microsoft.com/office/officeart/2005/8/layout/list1"/>
    <dgm:cxn modelId="{398B205F-5A59-1942-93FB-7981B7E833C4}" type="presOf" srcId="{D28A5266-E2DC-5C46-8160-D46CF4C5BA83}" destId="{B94CAF94-32D2-A046-94CA-7C410BA0E6BA}" srcOrd="1" destOrd="0" presId="urn:microsoft.com/office/officeart/2005/8/layout/list1"/>
    <dgm:cxn modelId="{DE6EB261-906C-4148-BD9D-20001958567C}" type="presOf" srcId="{E0552D8C-D1C1-294C-BA98-9A2F133FBB97}" destId="{84116D84-C70E-6343-AC4E-0055867BC8AA}" srcOrd="0" destOrd="0" presId="urn:microsoft.com/office/officeart/2005/8/layout/list1"/>
    <dgm:cxn modelId="{1C668369-9E76-9E48-8A1A-00F2DCBA1E4A}" srcId="{3FF154E8-4154-B249-8F68-A0D3787E44E6}" destId="{D28A5266-E2DC-5C46-8160-D46CF4C5BA83}" srcOrd="0" destOrd="0" parTransId="{BC20868A-2F11-964A-A77D-B17A1E88D584}" sibTransId="{297427BB-D59D-A74F-B3D4-2E71467E6FA5}"/>
    <dgm:cxn modelId="{65FDE979-79B4-7746-AF3E-896E1F7110F9}" type="presOf" srcId="{8420123C-ECF2-8F44-831C-0E52283C2D9F}" destId="{C4B13768-3D13-9948-8558-B544D151992F}" srcOrd="1" destOrd="0" presId="urn:microsoft.com/office/officeart/2005/8/layout/list1"/>
    <dgm:cxn modelId="{1DF6D780-A4CA-4646-A31C-3E664C1D3BB3}" type="presOf" srcId="{3FF154E8-4154-B249-8F68-A0D3787E44E6}" destId="{CAF7484F-9E12-9348-93AF-EA93ACD72794}" srcOrd="0" destOrd="0" presId="urn:microsoft.com/office/officeart/2005/8/layout/list1"/>
    <dgm:cxn modelId="{CB2BA5A2-DC99-DA48-8D8A-B458BA18B0B9}" srcId="{3FF154E8-4154-B249-8F68-A0D3787E44E6}" destId="{82C3BC29-EC06-F24C-A4A9-C76D4C388B8F}" srcOrd="1" destOrd="0" parTransId="{27FA9461-4A55-9943-8BAF-83643433B3CC}" sibTransId="{3B5DC2E7-6753-BE48-ADFC-BF3A6021AE27}"/>
    <dgm:cxn modelId="{B2C468AD-80E1-A840-914C-9C1F67B69F71}" type="presOf" srcId="{8420123C-ECF2-8F44-831C-0E52283C2D9F}" destId="{214B18B7-0E50-A54C-9D3E-B38D0BF49F1C}" srcOrd="0" destOrd="0" presId="urn:microsoft.com/office/officeart/2005/8/layout/list1"/>
    <dgm:cxn modelId="{E78344D0-FCDD-A749-8990-959213DD6E8F}" srcId="{3FF154E8-4154-B249-8F68-A0D3787E44E6}" destId="{84E8D386-B444-B944-907E-54D546AFEECF}" srcOrd="4" destOrd="0" parTransId="{97BEACA1-EB91-5144-B245-C1186FFF2637}" sibTransId="{2A45DEA8-DE5C-5549-B1FE-738ECA3F779F}"/>
    <dgm:cxn modelId="{5EFC91DF-B862-6644-AA38-7042F77DE826}" type="presOf" srcId="{82C3BC29-EC06-F24C-A4A9-C76D4C388B8F}" destId="{73D0A9D5-3724-7044-AEA0-9F6587ECABFB}" srcOrd="0" destOrd="0" presId="urn:microsoft.com/office/officeart/2005/8/layout/list1"/>
    <dgm:cxn modelId="{A3CC15F3-EA98-A643-BC51-C00445E59669}" type="presOf" srcId="{84E8D386-B444-B944-907E-54D546AFEECF}" destId="{AD7BB2A7-6FDA-144B-91F9-6987A2300C0D}" srcOrd="1" destOrd="0" presId="urn:microsoft.com/office/officeart/2005/8/layout/list1"/>
    <dgm:cxn modelId="{FB3C7EF0-3174-DF4E-AA76-ABD1974A5539}" type="presParOf" srcId="{CAF7484F-9E12-9348-93AF-EA93ACD72794}" destId="{1F23F92D-7937-304E-8EC5-D631A0E65DCA}" srcOrd="0" destOrd="0" presId="urn:microsoft.com/office/officeart/2005/8/layout/list1"/>
    <dgm:cxn modelId="{5F45637F-85D1-D749-BA95-5C55B4F28D92}" type="presParOf" srcId="{1F23F92D-7937-304E-8EC5-D631A0E65DCA}" destId="{E5E535BA-1F73-D643-87D0-11695212E337}" srcOrd="0" destOrd="0" presId="urn:microsoft.com/office/officeart/2005/8/layout/list1"/>
    <dgm:cxn modelId="{7A9E1607-5C64-A941-8F3A-290100763B06}" type="presParOf" srcId="{1F23F92D-7937-304E-8EC5-D631A0E65DCA}" destId="{B94CAF94-32D2-A046-94CA-7C410BA0E6BA}" srcOrd="1" destOrd="0" presId="urn:microsoft.com/office/officeart/2005/8/layout/list1"/>
    <dgm:cxn modelId="{BD145113-B1DD-3341-9B11-6E8C3E2AE54A}" type="presParOf" srcId="{CAF7484F-9E12-9348-93AF-EA93ACD72794}" destId="{95B47E7A-0772-9947-8414-6B52BCDCF5AF}" srcOrd="1" destOrd="0" presId="urn:microsoft.com/office/officeart/2005/8/layout/list1"/>
    <dgm:cxn modelId="{6C900EEB-8DDD-3642-A920-16CEEBF350E3}" type="presParOf" srcId="{CAF7484F-9E12-9348-93AF-EA93ACD72794}" destId="{B97DBF2D-242E-8847-8B94-26E2A1E11C76}" srcOrd="2" destOrd="0" presId="urn:microsoft.com/office/officeart/2005/8/layout/list1"/>
    <dgm:cxn modelId="{C535CEF2-79C0-624A-BC98-5FAF07694E82}" type="presParOf" srcId="{CAF7484F-9E12-9348-93AF-EA93ACD72794}" destId="{C82B799F-1C3E-2245-B074-FDBB3DC0758A}" srcOrd="3" destOrd="0" presId="urn:microsoft.com/office/officeart/2005/8/layout/list1"/>
    <dgm:cxn modelId="{FEFE8B23-9D05-E34B-970C-65BBD8A53A52}" type="presParOf" srcId="{CAF7484F-9E12-9348-93AF-EA93ACD72794}" destId="{AA76E949-918E-C247-9B03-2B9FAA53CCE1}" srcOrd="4" destOrd="0" presId="urn:microsoft.com/office/officeart/2005/8/layout/list1"/>
    <dgm:cxn modelId="{6CACF10F-5F24-144A-8767-430DFA75FED7}" type="presParOf" srcId="{AA76E949-918E-C247-9B03-2B9FAA53CCE1}" destId="{73D0A9D5-3724-7044-AEA0-9F6587ECABFB}" srcOrd="0" destOrd="0" presId="urn:microsoft.com/office/officeart/2005/8/layout/list1"/>
    <dgm:cxn modelId="{6076C9C7-4F5D-6C40-BC10-2DD9CC751B63}" type="presParOf" srcId="{AA76E949-918E-C247-9B03-2B9FAA53CCE1}" destId="{B5FEBD2E-5EE9-E94F-8399-BFC85084FDAD}" srcOrd="1" destOrd="0" presId="urn:microsoft.com/office/officeart/2005/8/layout/list1"/>
    <dgm:cxn modelId="{69302BC6-0CCC-1C4A-BA5D-20061400667C}" type="presParOf" srcId="{CAF7484F-9E12-9348-93AF-EA93ACD72794}" destId="{7858517F-1DAA-0E4E-BBD8-93889BD3459C}" srcOrd="5" destOrd="0" presId="urn:microsoft.com/office/officeart/2005/8/layout/list1"/>
    <dgm:cxn modelId="{CA7A656D-566A-7143-9439-B606CEA8FEA0}" type="presParOf" srcId="{CAF7484F-9E12-9348-93AF-EA93ACD72794}" destId="{9B77EC50-984D-174A-9008-3ED5948BB2BC}" srcOrd="6" destOrd="0" presId="urn:microsoft.com/office/officeart/2005/8/layout/list1"/>
    <dgm:cxn modelId="{73FE43BC-6632-BB47-A6BA-B5DC30F5A99F}" type="presParOf" srcId="{CAF7484F-9E12-9348-93AF-EA93ACD72794}" destId="{FB387A7D-9522-4C46-9CC2-E6A5B599075E}" srcOrd="7" destOrd="0" presId="urn:microsoft.com/office/officeart/2005/8/layout/list1"/>
    <dgm:cxn modelId="{087D23CD-513A-C74A-A0E0-FBFA8E97E75E}" type="presParOf" srcId="{CAF7484F-9E12-9348-93AF-EA93ACD72794}" destId="{2A526246-6CBC-9740-950D-2595DAF113F9}" srcOrd="8" destOrd="0" presId="urn:microsoft.com/office/officeart/2005/8/layout/list1"/>
    <dgm:cxn modelId="{4BA7EBFE-6F3E-4D49-8A52-E152BE331562}" type="presParOf" srcId="{2A526246-6CBC-9740-950D-2595DAF113F9}" destId="{214B18B7-0E50-A54C-9D3E-B38D0BF49F1C}" srcOrd="0" destOrd="0" presId="urn:microsoft.com/office/officeart/2005/8/layout/list1"/>
    <dgm:cxn modelId="{8E6619F3-DA67-4E43-96D5-24279494F53A}" type="presParOf" srcId="{2A526246-6CBC-9740-950D-2595DAF113F9}" destId="{C4B13768-3D13-9948-8558-B544D151992F}" srcOrd="1" destOrd="0" presId="urn:microsoft.com/office/officeart/2005/8/layout/list1"/>
    <dgm:cxn modelId="{9443A323-B523-454D-941E-6237CF5A3A38}" type="presParOf" srcId="{CAF7484F-9E12-9348-93AF-EA93ACD72794}" destId="{FA8F8F72-A2C1-E64F-81EE-32503F1264B8}" srcOrd="9" destOrd="0" presId="urn:microsoft.com/office/officeart/2005/8/layout/list1"/>
    <dgm:cxn modelId="{036DBA01-6E51-7640-8836-779F01EB9093}" type="presParOf" srcId="{CAF7484F-9E12-9348-93AF-EA93ACD72794}" destId="{677A4111-6DB8-3445-851E-44033C6D15C4}" srcOrd="10" destOrd="0" presId="urn:microsoft.com/office/officeart/2005/8/layout/list1"/>
    <dgm:cxn modelId="{1678820A-DE9A-DA45-8566-5B9B7B5C0110}" type="presParOf" srcId="{CAF7484F-9E12-9348-93AF-EA93ACD72794}" destId="{A8F2636E-3F6A-4744-B511-68BA8A0A05E5}" srcOrd="11" destOrd="0" presId="urn:microsoft.com/office/officeart/2005/8/layout/list1"/>
    <dgm:cxn modelId="{95572BFF-CA7F-DD4E-88C2-4DD93117A53F}" type="presParOf" srcId="{CAF7484F-9E12-9348-93AF-EA93ACD72794}" destId="{CC732A3F-4FAF-5C4B-A631-76E8416F45B6}" srcOrd="12" destOrd="0" presId="urn:microsoft.com/office/officeart/2005/8/layout/list1"/>
    <dgm:cxn modelId="{BA03B203-E37E-814A-965F-0220BFEBA6EE}" type="presParOf" srcId="{CC732A3F-4FAF-5C4B-A631-76E8416F45B6}" destId="{84116D84-C70E-6343-AC4E-0055867BC8AA}" srcOrd="0" destOrd="0" presId="urn:microsoft.com/office/officeart/2005/8/layout/list1"/>
    <dgm:cxn modelId="{06FD0FAD-B4F9-C948-8A2D-7AA93FACAE07}" type="presParOf" srcId="{CC732A3F-4FAF-5C4B-A631-76E8416F45B6}" destId="{AFDA6D1A-BA0B-DE40-89E1-5AEFEA93499D}" srcOrd="1" destOrd="0" presId="urn:microsoft.com/office/officeart/2005/8/layout/list1"/>
    <dgm:cxn modelId="{7F06D1DB-962F-C54F-A211-4B0A8F5F1F12}" type="presParOf" srcId="{CAF7484F-9E12-9348-93AF-EA93ACD72794}" destId="{854221C3-F30D-8F4E-95CD-920E30A2E590}" srcOrd="13" destOrd="0" presId="urn:microsoft.com/office/officeart/2005/8/layout/list1"/>
    <dgm:cxn modelId="{E1430A8E-861C-1F40-8AEA-3E2801433C19}" type="presParOf" srcId="{CAF7484F-9E12-9348-93AF-EA93ACD72794}" destId="{65257E06-6990-0A4F-8B4B-7F5275A612A2}" srcOrd="14" destOrd="0" presId="urn:microsoft.com/office/officeart/2005/8/layout/list1"/>
    <dgm:cxn modelId="{6E367485-D421-E14E-919B-1CE800E18DD6}" type="presParOf" srcId="{CAF7484F-9E12-9348-93AF-EA93ACD72794}" destId="{D32476F5-999E-4041-B892-4279146065DD}" srcOrd="15" destOrd="0" presId="urn:microsoft.com/office/officeart/2005/8/layout/list1"/>
    <dgm:cxn modelId="{C404F219-BF69-1544-8BDE-149E4DA385D4}" type="presParOf" srcId="{CAF7484F-9E12-9348-93AF-EA93ACD72794}" destId="{694FC986-48E7-0F43-831C-0A47C1BAE066}" srcOrd="16" destOrd="0" presId="urn:microsoft.com/office/officeart/2005/8/layout/list1"/>
    <dgm:cxn modelId="{8D3E5E72-D456-6441-9C72-FF3B5EAD6D65}" type="presParOf" srcId="{694FC986-48E7-0F43-831C-0A47C1BAE066}" destId="{44A6BB7A-FAA2-5F4B-B3BD-FB8C192BD0DC}" srcOrd="0" destOrd="0" presId="urn:microsoft.com/office/officeart/2005/8/layout/list1"/>
    <dgm:cxn modelId="{82B06E60-46A6-2A42-BED8-A8D5DC9D2364}" type="presParOf" srcId="{694FC986-48E7-0F43-831C-0A47C1BAE066}" destId="{AD7BB2A7-6FDA-144B-91F9-6987A2300C0D}" srcOrd="1" destOrd="0" presId="urn:microsoft.com/office/officeart/2005/8/layout/list1"/>
    <dgm:cxn modelId="{B73EBD85-1A85-0A48-87E6-AA8961D27D28}" type="presParOf" srcId="{CAF7484F-9E12-9348-93AF-EA93ACD72794}" destId="{799F0F99-3910-0C4C-AC88-87C591215FFD}" srcOrd="17" destOrd="0" presId="urn:microsoft.com/office/officeart/2005/8/layout/list1"/>
    <dgm:cxn modelId="{26F22A52-80EB-4046-A27C-3DE766ED87C7}" type="presParOf" srcId="{CAF7484F-9E12-9348-93AF-EA93ACD72794}" destId="{BE66A3A0-1219-A544-BBDF-81A328CD145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C3A06-061C-A345-B9DE-319068E5EB19}">
      <dsp:nvSpPr>
        <dsp:cNvPr id="0" name=""/>
        <dsp:cNvSpPr/>
      </dsp:nvSpPr>
      <dsp:spPr>
        <a:xfrm>
          <a:off x="0" y="0"/>
          <a:ext cx="2662640" cy="66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Understanding of objectives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381" y="19381"/>
        <a:ext cx="1892680" cy="622955"/>
      </dsp:txXfrm>
    </dsp:sp>
    <dsp:sp modelId="{4917C502-0F9A-5246-843F-3B6EC0726EF0}">
      <dsp:nvSpPr>
        <dsp:cNvPr id="0" name=""/>
        <dsp:cNvSpPr/>
      </dsp:nvSpPr>
      <dsp:spPr>
        <a:xfrm>
          <a:off x="222996" y="782030"/>
          <a:ext cx="2662640" cy="66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94824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4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4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Data understanding 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377" y="801411"/>
        <a:ext cx="1970766" cy="622955"/>
      </dsp:txXfrm>
    </dsp:sp>
    <dsp:sp modelId="{005AD189-0293-2640-ADD3-31685E516CAC}">
      <dsp:nvSpPr>
        <dsp:cNvPr id="0" name=""/>
        <dsp:cNvSpPr/>
      </dsp:nvSpPr>
      <dsp:spPr>
        <a:xfrm>
          <a:off x="442664" y="1564060"/>
          <a:ext cx="2662640" cy="66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589647"/>
                <a:satOff val="-61978"/>
                <a:lumOff val="53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89647"/>
                <a:satOff val="-61978"/>
                <a:lumOff val="53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89647"/>
                <a:satOff val="-61978"/>
                <a:lumOff val="53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Data analysis – Slicing &amp; Dicing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2045" y="1583441"/>
        <a:ext cx="1974094" cy="622955"/>
      </dsp:txXfrm>
    </dsp:sp>
    <dsp:sp modelId="{E40F3BE3-3BEB-B549-9E4B-A62CDCC7DDE5}">
      <dsp:nvSpPr>
        <dsp:cNvPr id="0" name=""/>
        <dsp:cNvSpPr/>
      </dsp:nvSpPr>
      <dsp:spPr>
        <a:xfrm>
          <a:off x="665660" y="2346090"/>
          <a:ext cx="2662640" cy="661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94824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4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4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 panose="020B0604020202020204" pitchFamily="34" charset="0"/>
              <a:cs typeface="Arial" panose="020B0604020202020204" pitchFamily="34" charset="0"/>
            </a:rPr>
            <a:t>Output generation</a:t>
          </a:r>
          <a:endParaRPr lang="en-GB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5041" y="2365471"/>
        <a:ext cx="1970766" cy="622955"/>
      </dsp:txXfrm>
    </dsp:sp>
    <dsp:sp modelId="{2B24D70C-54EE-7C48-BFFE-80C139EA811D}">
      <dsp:nvSpPr>
        <dsp:cNvPr id="0" name=""/>
        <dsp:cNvSpPr/>
      </dsp:nvSpPr>
      <dsp:spPr>
        <a:xfrm>
          <a:off x="2234382" y="462027"/>
          <a:ext cx="430116" cy="430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1158" y="462027"/>
        <a:ext cx="236564" cy="323662"/>
      </dsp:txXfrm>
    </dsp:sp>
    <dsp:sp modelId="{D2B9CCF4-242A-A94A-AD36-34222DF199FA}">
      <dsp:nvSpPr>
        <dsp:cNvPr id="0" name=""/>
        <dsp:cNvSpPr/>
      </dsp:nvSpPr>
      <dsp:spPr>
        <a:xfrm>
          <a:off x="2455520" y="1288845"/>
          <a:ext cx="430116" cy="430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52296" y="1288845"/>
        <a:ext cx="236564" cy="323662"/>
      </dsp:txXfrm>
    </dsp:sp>
    <dsp:sp modelId="{B5BA279E-2821-2C4A-A0E2-DEC6314EDB69}">
      <dsp:nvSpPr>
        <dsp:cNvPr id="0" name=""/>
        <dsp:cNvSpPr/>
      </dsp:nvSpPr>
      <dsp:spPr>
        <a:xfrm>
          <a:off x="2675188" y="2070875"/>
          <a:ext cx="430116" cy="4301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71964" y="2070875"/>
        <a:ext cx="236564" cy="323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BF2D-242E-8847-8B94-26E2A1E11C76}">
      <dsp:nvSpPr>
        <dsp:cNvPr id="0" name=""/>
        <dsp:cNvSpPr/>
      </dsp:nvSpPr>
      <dsp:spPr>
        <a:xfrm>
          <a:off x="0" y="196797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AF94-32D2-A046-94CA-7C410BA0E6BA}">
      <dsp:nvSpPr>
        <dsp:cNvPr id="0" name=""/>
        <dsp:cNvSpPr/>
      </dsp:nvSpPr>
      <dsp:spPr>
        <a:xfrm>
          <a:off x="470792" y="4917"/>
          <a:ext cx="6591094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 large portion (34%) of the overall customer sentiment is negative and needs attention</a:t>
          </a:r>
        </a:p>
      </dsp:txBody>
      <dsp:txXfrm>
        <a:off x="489526" y="23651"/>
        <a:ext cx="6553626" cy="346292"/>
      </dsp:txXfrm>
    </dsp:sp>
    <dsp:sp modelId="{9B77EC50-984D-174A-9008-3ED5948BB2BC}">
      <dsp:nvSpPr>
        <dsp:cNvPr id="0" name=""/>
        <dsp:cNvSpPr/>
      </dsp:nvSpPr>
      <dsp:spPr>
        <a:xfrm>
          <a:off x="0" y="786477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199979"/>
              <a:satOff val="-9734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BD2E-5EE9-E94F-8399-BFC85084FDAD}">
      <dsp:nvSpPr>
        <dsp:cNvPr id="0" name=""/>
        <dsp:cNvSpPr/>
      </dsp:nvSpPr>
      <dsp:spPr>
        <a:xfrm>
          <a:off x="470792" y="594597"/>
          <a:ext cx="6591094" cy="383760"/>
        </a:xfrm>
        <a:prstGeom prst="roundRect">
          <a:avLst/>
        </a:prstGeom>
        <a:solidFill>
          <a:schemeClr val="accent4">
            <a:hueOff val="2199979"/>
            <a:satOff val="-9734"/>
            <a:lumOff val="-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Majority of the customers concerns are reported in LA &amp; Baltimore and these call centres need more focus </a:t>
          </a:r>
        </a:p>
      </dsp:txBody>
      <dsp:txXfrm>
        <a:off x="489526" y="613331"/>
        <a:ext cx="6553626" cy="346292"/>
      </dsp:txXfrm>
    </dsp:sp>
    <dsp:sp modelId="{677A4111-6DB8-3445-851E-44033C6D15C4}">
      <dsp:nvSpPr>
        <dsp:cNvPr id="0" name=""/>
        <dsp:cNvSpPr/>
      </dsp:nvSpPr>
      <dsp:spPr>
        <a:xfrm>
          <a:off x="0" y="1376158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4399958"/>
              <a:satOff val="-19468"/>
              <a:lumOff val="-3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3768-3D13-9948-8558-B544D151992F}">
      <dsp:nvSpPr>
        <dsp:cNvPr id="0" name=""/>
        <dsp:cNvSpPr/>
      </dsp:nvSpPr>
      <dsp:spPr>
        <a:xfrm>
          <a:off x="470792" y="1184278"/>
          <a:ext cx="6591094" cy="383760"/>
        </a:xfrm>
        <a:prstGeom prst="roundRect">
          <a:avLst/>
        </a:prstGeom>
        <a:solidFill>
          <a:schemeClr val="accent4">
            <a:hueOff val="4399958"/>
            <a:satOff val="-19468"/>
            <a:lumOff val="-3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weekly trend for customer sentiments are similar in the month of October and negative sentiments being the highest</a:t>
          </a:r>
        </a:p>
      </dsp:txBody>
      <dsp:txXfrm>
        <a:off x="489526" y="1203012"/>
        <a:ext cx="6553626" cy="346292"/>
      </dsp:txXfrm>
    </dsp:sp>
    <dsp:sp modelId="{FAA9FA1D-9B46-C346-9CC8-A8C96C673720}">
      <dsp:nvSpPr>
        <dsp:cNvPr id="0" name=""/>
        <dsp:cNvSpPr/>
      </dsp:nvSpPr>
      <dsp:spPr>
        <a:xfrm>
          <a:off x="0" y="1965838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00B3D-6467-214F-9465-D604A05CA554}">
      <dsp:nvSpPr>
        <dsp:cNvPr id="0" name=""/>
        <dsp:cNvSpPr/>
      </dsp:nvSpPr>
      <dsp:spPr>
        <a:xfrm>
          <a:off x="470792" y="1773958"/>
          <a:ext cx="6591094" cy="38376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While California remains at top for number of call and sentiments feedback, Georgia and Illinois is much lower </a:t>
          </a:r>
        </a:p>
      </dsp:txBody>
      <dsp:txXfrm>
        <a:off x="489526" y="1792692"/>
        <a:ext cx="6553626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BF2D-242E-8847-8B94-26E2A1E11C76}">
      <dsp:nvSpPr>
        <dsp:cNvPr id="0" name=""/>
        <dsp:cNvSpPr/>
      </dsp:nvSpPr>
      <dsp:spPr>
        <a:xfrm>
          <a:off x="0" y="241060"/>
          <a:ext cx="9415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AF94-32D2-A046-94CA-7C410BA0E6BA}">
      <dsp:nvSpPr>
        <dsp:cNvPr id="0" name=""/>
        <dsp:cNvSpPr/>
      </dsp:nvSpPr>
      <dsp:spPr>
        <a:xfrm>
          <a:off x="470792" y="19660"/>
          <a:ext cx="6591094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Billing related questions has maximum (71%) complaints registered</a:t>
          </a:r>
        </a:p>
      </dsp:txBody>
      <dsp:txXfrm>
        <a:off x="492408" y="41276"/>
        <a:ext cx="6547862" cy="399568"/>
      </dsp:txXfrm>
    </dsp:sp>
    <dsp:sp modelId="{9B77EC50-984D-174A-9008-3ED5948BB2BC}">
      <dsp:nvSpPr>
        <dsp:cNvPr id="0" name=""/>
        <dsp:cNvSpPr/>
      </dsp:nvSpPr>
      <dsp:spPr>
        <a:xfrm>
          <a:off x="0" y="921460"/>
          <a:ext cx="9415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199979"/>
              <a:satOff val="-9734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BD2E-5EE9-E94F-8399-BFC85084FDAD}">
      <dsp:nvSpPr>
        <dsp:cNvPr id="0" name=""/>
        <dsp:cNvSpPr/>
      </dsp:nvSpPr>
      <dsp:spPr>
        <a:xfrm>
          <a:off x="470792" y="700060"/>
          <a:ext cx="6591094" cy="442800"/>
        </a:xfrm>
        <a:prstGeom prst="roundRect">
          <a:avLst/>
        </a:prstGeom>
        <a:solidFill>
          <a:schemeClr val="accent4">
            <a:hueOff val="2199979"/>
            <a:satOff val="-9734"/>
            <a:lumOff val="-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Nile should focus on improving its service related to billing related questions</a:t>
          </a:r>
        </a:p>
      </dsp:txBody>
      <dsp:txXfrm>
        <a:off x="492408" y="721676"/>
        <a:ext cx="6547862" cy="399568"/>
      </dsp:txXfrm>
    </dsp:sp>
    <dsp:sp modelId="{677A4111-6DB8-3445-851E-44033C6D15C4}">
      <dsp:nvSpPr>
        <dsp:cNvPr id="0" name=""/>
        <dsp:cNvSpPr/>
      </dsp:nvSpPr>
      <dsp:spPr>
        <a:xfrm>
          <a:off x="0" y="1601860"/>
          <a:ext cx="9415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4399958"/>
              <a:satOff val="-19468"/>
              <a:lumOff val="-3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3768-3D13-9948-8558-B544D151992F}">
      <dsp:nvSpPr>
        <dsp:cNvPr id="0" name=""/>
        <dsp:cNvSpPr/>
      </dsp:nvSpPr>
      <dsp:spPr>
        <a:xfrm>
          <a:off x="470792" y="1380460"/>
          <a:ext cx="6591094" cy="442800"/>
        </a:xfrm>
        <a:prstGeom prst="roundRect">
          <a:avLst/>
        </a:prstGeom>
        <a:solidFill>
          <a:schemeClr val="accent4">
            <a:hueOff val="4399958"/>
            <a:satOff val="-19468"/>
            <a:lumOff val="-3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It can also assign more resource for billing related questions</a:t>
          </a:r>
        </a:p>
      </dsp:txBody>
      <dsp:txXfrm>
        <a:off x="492408" y="1402076"/>
        <a:ext cx="6547862" cy="399568"/>
      </dsp:txXfrm>
    </dsp:sp>
    <dsp:sp modelId="{FAA9FA1D-9B46-C346-9CC8-A8C96C673720}">
      <dsp:nvSpPr>
        <dsp:cNvPr id="0" name=""/>
        <dsp:cNvSpPr/>
      </dsp:nvSpPr>
      <dsp:spPr>
        <a:xfrm>
          <a:off x="0" y="2282260"/>
          <a:ext cx="94158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00B3D-6467-214F-9465-D604A05CA554}">
      <dsp:nvSpPr>
        <dsp:cNvPr id="0" name=""/>
        <dsp:cNvSpPr/>
      </dsp:nvSpPr>
      <dsp:spPr>
        <a:xfrm>
          <a:off x="470792" y="2060860"/>
          <a:ext cx="6591094" cy="44280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Majority of the customer care resources can be assigned to cities like LA and Houston and lesser focus can be on Kansas &amp; Miami</a:t>
          </a:r>
        </a:p>
      </dsp:txBody>
      <dsp:txXfrm>
        <a:off x="492408" y="2082476"/>
        <a:ext cx="6547862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BF2D-242E-8847-8B94-26E2A1E11C76}">
      <dsp:nvSpPr>
        <dsp:cNvPr id="0" name=""/>
        <dsp:cNvSpPr/>
      </dsp:nvSpPr>
      <dsp:spPr>
        <a:xfrm>
          <a:off x="0" y="328360"/>
          <a:ext cx="941584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AF94-32D2-A046-94CA-7C410BA0E6BA}">
      <dsp:nvSpPr>
        <dsp:cNvPr id="0" name=""/>
        <dsp:cNvSpPr/>
      </dsp:nvSpPr>
      <dsp:spPr>
        <a:xfrm>
          <a:off x="470792" y="33160"/>
          <a:ext cx="6591094" cy="590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More than 60% of the calls are running below SLA</a:t>
          </a:r>
        </a:p>
      </dsp:txBody>
      <dsp:txXfrm>
        <a:off x="499613" y="61981"/>
        <a:ext cx="6533452" cy="532757"/>
      </dsp:txXfrm>
    </dsp:sp>
    <dsp:sp modelId="{9B77EC50-984D-174A-9008-3ED5948BB2BC}">
      <dsp:nvSpPr>
        <dsp:cNvPr id="0" name=""/>
        <dsp:cNvSpPr/>
      </dsp:nvSpPr>
      <dsp:spPr>
        <a:xfrm>
          <a:off x="0" y="1235560"/>
          <a:ext cx="941584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BD2E-5EE9-E94F-8399-BFC85084FDAD}">
      <dsp:nvSpPr>
        <dsp:cNvPr id="0" name=""/>
        <dsp:cNvSpPr/>
      </dsp:nvSpPr>
      <dsp:spPr>
        <a:xfrm>
          <a:off x="470792" y="940360"/>
          <a:ext cx="6591094" cy="590399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However, the response time are not meeting the SLAs for all channels – Call centre, Chatbot, Email and Web </a:t>
          </a:r>
        </a:p>
      </dsp:txBody>
      <dsp:txXfrm>
        <a:off x="499613" y="969181"/>
        <a:ext cx="6533452" cy="532757"/>
      </dsp:txXfrm>
    </dsp:sp>
    <dsp:sp modelId="{677A4111-6DB8-3445-851E-44033C6D15C4}">
      <dsp:nvSpPr>
        <dsp:cNvPr id="0" name=""/>
        <dsp:cNvSpPr/>
      </dsp:nvSpPr>
      <dsp:spPr>
        <a:xfrm>
          <a:off x="0" y="2142759"/>
          <a:ext cx="941584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3768-3D13-9948-8558-B544D151992F}">
      <dsp:nvSpPr>
        <dsp:cNvPr id="0" name=""/>
        <dsp:cNvSpPr/>
      </dsp:nvSpPr>
      <dsp:spPr>
        <a:xfrm>
          <a:off x="470792" y="1847560"/>
          <a:ext cx="6591094" cy="590399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Billing questions is the primary area which has maximum SLA breaches </a:t>
          </a:r>
        </a:p>
      </dsp:txBody>
      <dsp:txXfrm>
        <a:off x="499613" y="1876381"/>
        <a:ext cx="6533452" cy="53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BF2D-242E-8847-8B94-26E2A1E11C76}">
      <dsp:nvSpPr>
        <dsp:cNvPr id="0" name=""/>
        <dsp:cNvSpPr/>
      </dsp:nvSpPr>
      <dsp:spPr>
        <a:xfrm>
          <a:off x="0" y="204699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AF94-32D2-A046-94CA-7C410BA0E6BA}">
      <dsp:nvSpPr>
        <dsp:cNvPr id="0" name=""/>
        <dsp:cNvSpPr/>
      </dsp:nvSpPr>
      <dsp:spPr>
        <a:xfrm>
          <a:off x="470792" y="12819"/>
          <a:ext cx="6591094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LA &amp; Huston are the primary customers using large percentage of all channels while rest all cities are largely similar</a:t>
          </a:r>
        </a:p>
      </dsp:txBody>
      <dsp:txXfrm>
        <a:off x="489526" y="31553"/>
        <a:ext cx="6553626" cy="346292"/>
      </dsp:txXfrm>
    </dsp:sp>
    <dsp:sp modelId="{9B77EC50-984D-174A-9008-3ED5948BB2BC}">
      <dsp:nvSpPr>
        <dsp:cNvPr id="0" name=""/>
        <dsp:cNvSpPr/>
      </dsp:nvSpPr>
      <dsp:spPr>
        <a:xfrm>
          <a:off x="0" y="794379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2199979"/>
              <a:satOff val="-9734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BD2E-5EE9-E94F-8399-BFC85084FDAD}">
      <dsp:nvSpPr>
        <dsp:cNvPr id="0" name=""/>
        <dsp:cNvSpPr/>
      </dsp:nvSpPr>
      <dsp:spPr>
        <a:xfrm>
          <a:off x="470792" y="602499"/>
          <a:ext cx="6591094" cy="383760"/>
        </a:xfrm>
        <a:prstGeom prst="roundRect">
          <a:avLst/>
        </a:prstGeom>
        <a:solidFill>
          <a:schemeClr val="accent4">
            <a:hueOff val="2199979"/>
            <a:satOff val="-9734"/>
            <a:lumOff val="-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Call centre is a preferred option in all cities</a:t>
          </a:r>
        </a:p>
      </dsp:txBody>
      <dsp:txXfrm>
        <a:off x="489526" y="621233"/>
        <a:ext cx="6553626" cy="346292"/>
      </dsp:txXfrm>
    </dsp:sp>
    <dsp:sp modelId="{677A4111-6DB8-3445-851E-44033C6D15C4}">
      <dsp:nvSpPr>
        <dsp:cNvPr id="0" name=""/>
        <dsp:cNvSpPr/>
      </dsp:nvSpPr>
      <dsp:spPr>
        <a:xfrm>
          <a:off x="0" y="1384059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4399958"/>
              <a:satOff val="-19468"/>
              <a:lumOff val="-3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3768-3D13-9948-8558-B544D151992F}">
      <dsp:nvSpPr>
        <dsp:cNvPr id="0" name=""/>
        <dsp:cNvSpPr/>
      </dsp:nvSpPr>
      <dsp:spPr>
        <a:xfrm>
          <a:off x="470792" y="1192180"/>
          <a:ext cx="6591094" cy="383760"/>
        </a:xfrm>
        <a:prstGeom prst="roundRect">
          <a:avLst/>
        </a:prstGeom>
        <a:solidFill>
          <a:schemeClr val="accent4">
            <a:hueOff val="4399958"/>
            <a:satOff val="-19468"/>
            <a:lumOff val="-3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Negative feedback is consistent for all areas with LA being the highest in number. </a:t>
          </a:r>
        </a:p>
      </dsp:txBody>
      <dsp:txXfrm>
        <a:off x="489526" y="1210914"/>
        <a:ext cx="6553626" cy="346292"/>
      </dsp:txXfrm>
    </dsp:sp>
    <dsp:sp modelId="{95CFA7DC-0221-A142-8670-F34761F31502}">
      <dsp:nvSpPr>
        <dsp:cNvPr id="0" name=""/>
        <dsp:cNvSpPr/>
      </dsp:nvSpPr>
      <dsp:spPr>
        <a:xfrm>
          <a:off x="0" y="1973740"/>
          <a:ext cx="941584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90AEC-CA37-FA4C-BB04-3AA8E0428A5F}">
      <dsp:nvSpPr>
        <dsp:cNvPr id="0" name=""/>
        <dsp:cNvSpPr/>
      </dsp:nvSpPr>
      <dsp:spPr>
        <a:xfrm>
          <a:off x="470792" y="1781859"/>
          <a:ext cx="6591094" cy="38376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128" tIns="0" rIns="24912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Customers in Kansas city comparatively happier</a:t>
          </a:r>
        </a:p>
      </dsp:txBody>
      <dsp:txXfrm>
        <a:off x="489526" y="1800593"/>
        <a:ext cx="6553626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BF2D-242E-8847-8B94-26E2A1E11C76}">
      <dsp:nvSpPr>
        <dsp:cNvPr id="0" name=""/>
        <dsp:cNvSpPr/>
      </dsp:nvSpPr>
      <dsp:spPr>
        <a:xfrm>
          <a:off x="0" y="297219"/>
          <a:ext cx="668274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AF94-32D2-A046-94CA-7C410BA0E6BA}">
      <dsp:nvSpPr>
        <dsp:cNvPr id="0" name=""/>
        <dsp:cNvSpPr/>
      </dsp:nvSpPr>
      <dsp:spPr>
        <a:xfrm>
          <a:off x="334137" y="46300"/>
          <a:ext cx="467791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14" tIns="0" rIns="17681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The daily trend for billing questions related call are highest and remains consistent</a:t>
          </a:r>
        </a:p>
      </dsp:txBody>
      <dsp:txXfrm>
        <a:off x="358635" y="70798"/>
        <a:ext cx="4628921" cy="452844"/>
      </dsp:txXfrm>
    </dsp:sp>
    <dsp:sp modelId="{9B77EC50-984D-174A-9008-3ED5948BB2BC}">
      <dsp:nvSpPr>
        <dsp:cNvPr id="0" name=""/>
        <dsp:cNvSpPr/>
      </dsp:nvSpPr>
      <dsp:spPr>
        <a:xfrm>
          <a:off x="0" y="1068340"/>
          <a:ext cx="668274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BD2E-5EE9-E94F-8399-BFC85084FDAD}">
      <dsp:nvSpPr>
        <dsp:cNvPr id="0" name=""/>
        <dsp:cNvSpPr/>
      </dsp:nvSpPr>
      <dsp:spPr>
        <a:xfrm>
          <a:off x="334137" y="817419"/>
          <a:ext cx="4677917" cy="501840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14" tIns="0" rIns="17681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On daily basis the SLA breach is close to 40% of the calls</a:t>
          </a:r>
        </a:p>
      </dsp:txBody>
      <dsp:txXfrm>
        <a:off x="358635" y="841917"/>
        <a:ext cx="4628921" cy="452844"/>
      </dsp:txXfrm>
    </dsp:sp>
    <dsp:sp modelId="{677A4111-6DB8-3445-851E-44033C6D15C4}">
      <dsp:nvSpPr>
        <dsp:cNvPr id="0" name=""/>
        <dsp:cNvSpPr/>
      </dsp:nvSpPr>
      <dsp:spPr>
        <a:xfrm>
          <a:off x="0" y="1839460"/>
          <a:ext cx="668274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3768-3D13-9948-8558-B544D151992F}">
      <dsp:nvSpPr>
        <dsp:cNvPr id="0" name=""/>
        <dsp:cNvSpPr/>
      </dsp:nvSpPr>
      <dsp:spPr>
        <a:xfrm>
          <a:off x="334137" y="1588539"/>
          <a:ext cx="4677917" cy="50184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14" tIns="0" rIns="17681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Focus of aligning more resources on billing questions and increase the same a notch higher on Mondays &amp; Tuesdays will help Nile in improving efficiency</a:t>
          </a:r>
        </a:p>
      </dsp:txBody>
      <dsp:txXfrm>
        <a:off x="358635" y="1613037"/>
        <a:ext cx="4628921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BF2D-242E-8847-8B94-26E2A1E11C76}">
      <dsp:nvSpPr>
        <dsp:cNvPr id="0" name=""/>
        <dsp:cNvSpPr/>
      </dsp:nvSpPr>
      <dsp:spPr>
        <a:xfrm>
          <a:off x="0" y="371590"/>
          <a:ext cx="10142220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AF94-32D2-A046-94CA-7C410BA0E6BA}">
      <dsp:nvSpPr>
        <dsp:cNvPr id="0" name=""/>
        <dsp:cNvSpPr/>
      </dsp:nvSpPr>
      <dsp:spPr>
        <a:xfrm>
          <a:off x="507111" y="32110"/>
          <a:ext cx="7099554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46" tIns="0" rIns="26834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Billing questions related queries are the highest and needs more focus</a:t>
          </a:r>
        </a:p>
      </dsp:txBody>
      <dsp:txXfrm>
        <a:off x="540255" y="65254"/>
        <a:ext cx="7033266" cy="612672"/>
      </dsp:txXfrm>
    </dsp:sp>
    <dsp:sp modelId="{9B77EC50-984D-174A-9008-3ED5948BB2BC}">
      <dsp:nvSpPr>
        <dsp:cNvPr id="0" name=""/>
        <dsp:cNvSpPr/>
      </dsp:nvSpPr>
      <dsp:spPr>
        <a:xfrm>
          <a:off x="0" y="1414870"/>
          <a:ext cx="10142220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1649984"/>
              <a:satOff val="-7300"/>
              <a:lumOff val="-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EBD2E-5EE9-E94F-8399-BFC85084FDAD}">
      <dsp:nvSpPr>
        <dsp:cNvPr id="0" name=""/>
        <dsp:cNvSpPr/>
      </dsp:nvSpPr>
      <dsp:spPr>
        <a:xfrm>
          <a:off x="507111" y="1075390"/>
          <a:ext cx="7099554" cy="678960"/>
        </a:xfrm>
        <a:prstGeom prst="roundRect">
          <a:avLst/>
        </a:prstGeom>
        <a:solidFill>
          <a:schemeClr val="accent4">
            <a:hueOff val="1649984"/>
            <a:satOff val="-7300"/>
            <a:lumOff val="-12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46" tIns="0" rIns="26834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LA and Huston should have more augmentation of resource and this can be balanced with Kansas City and Las Vegas</a:t>
          </a:r>
        </a:p>
      </dsp:txBody>
      <dsp:txXfrm>
        <a:off x="540255" y="1108534"/>
        <a:ext cx="7033266" cy="612672"/>
      </dsp:txXfrm>
    </dsp:sp>
    <dsp:sp modelId="{677A4111-6DB8-3445-851E-44033C6D15C4}">
      <dsp:nvSpPr>
        <dsp:cNvPr id="0" name=""/>
        <dsp:cNvSpPr/>
      </dsp:nvSpPr>
      <dsp:spPr>
        <a:xfrm>
          <a:off x="0" y="2458150"/>
          <a:ext cx="10142220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13768-3D13-9948-8558-B544D151992F}">
      <dsp:nvSpPr>
        <dsp:cNvPr id="0" name=""/>
        <dsp:cNvSpPr/>
      </dsp:nvSpPr>
      <dsp:spPr>
        <a:xfrm>
          <a:off x="507111" y="2118670"/>
          <a:ext cx="7099554" cy="678960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46" tIns="0" rIns="26834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Breach of SLAs are largely because of billing related questions and large calls from LA and Houston</a:t>
          </a:r>
        </a:p>
      </dsp:txBody>
      <dsp:txXfrm>
        <a:off x="540255" y="2151814"/>
        <a:ext cx="7033266" cy="612672"/>
      </dsp:txXfrm>
    </dsp:sp>
    <dsp:sp modelId="{65257E06-6990-0A4F-8B4B-7F5275A612A2}">
      <dsp:nvSpPr>
        <dsp:cNvPr id="0" name=""/>
        <dsp:cNvSpPr/>
      </dsp:nvSpPr>
      <dsp:spPr>
        <a:xfrm>
          <a:off x="0" y="3501430"/>
          <a:ext cx="10142220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4949952"/>
              <a:satOff val="-21901"/>
              <a:lumOff val="-3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A6D1A-BA0B-DE40-89E1-5AEFEA93499D}">
      <dsp:nvSpPr>
        <dsp:cNvPr id="0" name=""/>
        <dsp:cNvSpPr/>
      </dsp:nvSpPr>
      <dsp:spPr>
        <a:xfrm>
          <a:off x="507111" y="3161950"/>
          <a:ext cx="7099554" cy="678960"/>
        </a:xfrm>
        <a:prstGeom prst="roundRect">
          <a:avLst/>
        </a:prstGeom>
        <a:solidFill>
          <a:schemeClr val="accent4">
            <a:hueOff val="4949952"/>
            <a:satOff val="-21901"/>
            <a:lumOff val="-36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46" tIns="0" rIns="26834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Mondays and Tuesdays are peak days during the week with lesser and similar trend on remaining days</a:t>
          </a:r>
        </a:p>
      </dsp:txBody>
      <dsp:txXfrm>
        <a:off x="540255" y="3195094"/>
        <a:ext cx="7033266" cy="612672"/>
      </dsp:txXfrm>
    </dsp:sp>
    <dsp:sp modelId="{BE66A3A0-1219-A544-BBDF-81A328CD1452}">
      <dsp:nvSpPr>
        <dsp:cNvPr id="0" name=""/>
        <dsp:cNvSpPr/>
      </dsp:nvSpPr>
      <dsp:spPr>
        <a:xfrm>
          <a:off x="0" y="4544709"/>
          <a:ext cx="10142220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BB2A7-6FDA-144B-91F9-6987A2300C0D}">
      <dsp:nvSpPr>
        <dsp:cNvPr id="0" name=""/>
        <dsp:cNvSpPr/>
      </dsp:nvSpPr>
      <dsp:spPr>
        <a:xfrm>
          <a:off x="507111" y="4205230"/>
          <a:ext cx="7099554" cy="67896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46" tIns="0" rIns="26834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LA and Baltimore call centre needs more augmentation to improve efficiency</a:t>
          </a:r>
        </a:p>
      </dsp:txBody>
      <dsp:txXfrm>
        <a:off x="540255" y="4238374"/>
        <a:ext cx="7033266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EA4FE-E5AE-2B4C-A0FB-073371939EED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FA1CF-AED5-7047-8C7D-78A71DE465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5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3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00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FA1CF-AED5-7047-8C7D-78A71DE465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9856-8466-A27F-2171-1D3ACDAE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CCA56-5495-042B-0141-C32EDABA1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38E7-4FFC-4441-2BD4-776B4BDC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70DD-6A50-826C-13BD-E0018F20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C612-51EF-F371-5F9A-B2C2D718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36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20D2-321A-B02E-0B98-17F29BF4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3E05-EA97-F9A0-61A2-EC339BEE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F8B8-F4B7-D632-9F01-6E2A6637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6824-8B76-0435-72E9-5E97C813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1191-4DDA-9329-AB21-419F3E07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52E4A-2020-20F6-EEBF-BB31C66FC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D61A6-D7A2-A703-862D-97D9FBAC1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1156-7E2E-D71E-848B-F3222F5C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E9D3-3CAF-A83D-A4FF-1CA7E67B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A1DD-0D28-8A3F-F1B0-82B824E6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54BF-1B69-9425-2C82-4733E21D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BF72-DA57-7A7B-CA16-4F65E169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0A3F-E992-96BE-379B-091A6E46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8B5A-F830-7D87-0D1E-EBD9C7C3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5902-EF0A-C6A9-5B36-BB9A69C3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C2E3-3C61-1589-9E84-34B2D34D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3B8CC-0DF2-C70C-CFEE-256C9E7E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9A35-9ED5-EDB9-84BF-0674EB90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4D86-CDD2-FC62-BF22-B76F1511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4C89-D9AD-F374-5C6F-D9709435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B887-9C96-61D7-01DB-0E508F6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A9F6-FF67-94CC-FFD2-F68591B4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03524-E991-53BE-EEE7-4B0A73DB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2DDAF-AEB0-9646-F982-FA08379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93E57-46FB-E217-D5F3-D2E4A28E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BCF3-8EFE-E0A7-D7DE-C4DC950E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3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C2CB-BFCA-0434-8FE7-0D283195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646C-784F-327B-2C4D-6B66F680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8308-DB5E-AAC8-3C87-7235A14B8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0333F-F919-45B6-4558-DCAA39F51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EF3CB-FB30-2F5F-84D8-80DF9BB42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B2822-C0F1-383B-BCCC-B1F0DBD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F94AC-FEAC-1612-3A1E-4A4B4917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BE0BA-9E83-72A5-3CF0-0ACDB7E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5D2C-576C-745B-1569-EFDEC462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A6D24-BB9D-B4B7-E244-FD3DC0C9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E8611-4317-939D-191F-3C8E5A23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60D6C-D6E5-9C8E-A479-85EFB300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84308-99DE-644F-4D9D-8FF3B658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24E0-4140-294F-F1D6-2AC67677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74BBB-E411-6447-905F-CE065275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0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8E82-255E-79BE-F95E-447E28C2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A545-C790-93DC-12CB-9EC2130B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8C35C-2E94-6A10-F970-E837F24A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3B4C-7D49-1931-50E8-B32636D3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EC76-FE15-C4F9-099D-247EF182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FEDC-E55C-BA18-C246-080E214E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670D-8CF9-162C-5886-B57FB192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E5F64-988E-78D0-1EDD-F086C44F8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0B58E-6E01-8C82-7427-5ACC468E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8725-FD9F-C5CF-80E2-29D5B43E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534A-3AF3-4E20-F7FD-850F4E2D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1F4D-718B-F983-1D9B-81D69A4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3E3D0-DE49-B3ED-2FCE-2D5FD818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4749-B612-8AC2-B895-31009BA7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8CBD-6943-1AFB-FA2C-5745FFB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2A15-5166-4D0D-DE10-8DEB1FC3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47A6-009E-7DF4-BF7B-C871DC366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171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Data" Target="../diagrams/data1.xml"/><Relationship Id="rId18" Type="http://schemas.openxmlformats.org/officeDocument/2006/relationships/image" Target="../media/image12.png"/><Relationship Id="rId3" Type="http://schemas.openxmlformats.org/officeDocument/2006/relationships/image" Target="../media/image2.jpeg"/><Relationship Id="rId21" Type="http://schemas.openxmlformats.org/officeDocument/2006/relationships/image" Target="../media/image15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diagramQuickStyle" Target="../diagrams/quickStyle1.xml"/><Relationship Id="rId23" Type="http://schemas.openxmlformats.org/officeDocument/2006/relationships/image" Target="../media/image17.svg"/><Relationship Id="rId10" Type="http://schemas.openxmlformats.org/officeDocument/2006/relationships/image" Target="../media/image9.png"/><Relationship Id="rId19" Type="http://schemas.openxmlformats.org/officeDocument/2006/relationships/image" Target="../media/image1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diagramLayout" Target="../diagrams/layout1.xml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9.svg"/><Relationship Id="rId10" Type="http://schemas.microsoft.com/office/2007/relationships/diagramDrawing" Target="../diagrams/drawing2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21.svg"/><Relationship Id="rId4" Type="http://schemas.openxmlformats.org/officeDocument/2006/relationships/diagramData" Target="../diagrams/data3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23.svg"/><Relationship Id="rId4" Type="http://schemas.openxmlformats.org/officeDocument/2006/relationships/diagramData" Target="../diagrams/data4.xm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25.svg"/><Relationship Id="rId4" Type="http://schemas.openxmlformats.org/officeDocument/2006/relationships/diagramData" Target="../diagrams/data5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28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27.svg"/><Relationship Id="rId4" Type="http://schemas.openxmlformats.org/officeDocument/2006/relationships/diagramData" Target="../diagrams/data6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C5B308B2-CC71-DB0A-16D8-694EF84A1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1" r="19563" b="9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20030-3DA1-87A1-56CD-3FBBF7622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83" y="879239"/>
            <a:ext cx="397764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Analysis of Customer Service Data for Nile</a:t>
            </a:r>
            <a:b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US" sz="48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7513-8879-B090-1B82-5FF053530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786" y="4083373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May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38F17-66D2-3944-2F5F-D1DFEA90A0F7}"/>
              </a:ext>
            </a:extLst>
          </p:cNvPr>
          <p:cNvSpPr txBox="1"/>
          <p:nvPr/>
        </p:nvSpPr>
        <p:spPr>
          <a:xfrm>
            <a:off x="2727649" y="6460381"/>
            <a:ext cx="3368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By iVison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D9673-FB67-9406-F9C7-422B85B44BE1}"/>
              </a:ext>
            </a:extLst>
          </p:cNvPr>
          <p:cNvSpPr txBox="1"/>
          <p:nvPr/>
        </p:nvSpPr>
        <p:spPr>
          <a:xfrm>
            <a:off x="9862403" y="6275715"/>
            <a:ext cx="336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Report by :</a:t>
            </a:r>
          </a:p>
          <a:p>
            <a:r>
              <a:rPr lang="en-US" sz="1600" dirty="0"/>
              <a:t>Madhumita Chakraborty</a:t>
            </a:r>
          </a:p>
        </p:txBody>
      </p:sp>
    </p:spTree>
    <p:extLst>
      <p:ext uri="{BB962C8B-B14F-4D97-AF65-F5344CB8AC3E}">
        <p14:creationId xmlns:p14="http://schemas.microsoft.com/office/powerpoint/2010/main" val="400903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Description automatically generated">
            <a:extLst>
              <a:ext uri="{FF2B5EF4-FFF2-40B4-BE49-F238E27FC236}">
                <a16:creationId xmlns:a16="http://schemas.microsoft.com/office/drawing/2014/main" id="{DE9881A8-CB76-542A-DD08-2C1E26A0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9813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35ECB-4C64-E59C-592D-8BFF7454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186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report was created keeping the objective in mind &amp; leveraging right approach to achieve the expected outcomes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E2B91-9E6D-AEBA-5A7F-AEFFF16BCA07}"/>
              </a:ext>
            </a:extLst>
          </p:cNvPr>
          <p:cNvSpPr/>
          <p:nvPr/>
        </p:nvSpPr>
        <p:spPr>
          <a:xfrm>
            <a:off x="1268963" y="2360645"/>
            <a:ext cx="1819470" cy="4096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114DB-5FB8-6F8D-E92C-642F7AD0DB9F}"/>
              </a:ext>
            </a:extLst>
          </p:cNvPr>
          <p:cNvSpPr/>
          <p:nvPr/>
        </p:nvSpPr>
        <p:spPr>
          <a:xfrm>
            <a:off x="1268962" y="1670179"/>
            <a:ext cx="9218646" cy="615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C5DDD-85E4-E76C-583B-6BE90C424064}"/>
              </a:ext>
            </a:extLst>
          </p:cNvPr>
          <p:cNvSpPr/>
          <p:nvPr/>
        </p:nvSpPr>
        <p:spPr>
          <a:xfrm>
            <a:off x="3181739" y="2360645"/>
            <a:ext cx="4049486" cy="4096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D22CC-EEC6-24DA-613B-3566B0C751DA}"/>
              </a:ext>
            </a:extLst>
          </p:cNvPr>
          <p:cNvSpPr/>
          <p:nvPr/>
        </p:nvSpPr>
        <p:spPr>
          <a:xfrm>
            <a:off x="7324531" y="2360646"/>
            <a:ext cx="3163077" cy="40961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Target with solid fill">
            <a:extLst>
              <a:ext uri="{FF2B5EF4-FFF2-40B4-BE49-F238E27FC236}">
                <a16:creationId xmlns:a16="http://schemas.microsoft.com/office/drawing/2014/main" id="{34CE4B12-553A-6F6A-201C-F1D56BED0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0278" y="1767372"/>
            <a:ext cx="384114" cy="3841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69897B-18F4-14ED-E60F-0CAF86F79C9C}"/>
              </a:ext>
            </a:extLst>
          </p:cNvPr>
          <p:cNvSpPr txBox="1"/>
          <p:nvPr/>
        </p:nvSpPr>
        <p:spPr>
          <a:xfrm>
            <a:off x="1704392" y="1720511"/>
            <a:ext cx="87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8825" indent="-758825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everage data-driven approaches to optimize customer service processes, enhance customer experience, and drive overall business growth. </a:t>
            </a: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1" descr="Playbook with solid fill">
            <a:extLst>
              <a:ext uri="{FF2B5EF4-FFF2-40B4-BE49-F238E27FC236}">
                <a16:creationId xmlns:a16="http://schemas.microsoft.com/office/drawing/2014/main" id="{4816FD32-A7CB-69A0-A22F-5E29FAD04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8097" y="2360645"/>
            <a:ext cx="455163" cy="455163"/>
          </a:xfrm>
          <a:prstGeom prst="rect">
            <a:avLst/>
          </a:prstGeom>
        </p:spPr>
      </p:pic>
      <p:pic>
        <p:nvPicPr>
          <p:cNvPr id="24" name="Graphic 23" descr="Presentation with pie chart with solid fill">
            <a:extLst>
              <a:ext uri="{FF2B5EF4-FFF2-40B4-BE49-F238E27FC236}">
                <a16:creationId xmlns:a16="http://schemas.microsoft.com/office/drawing/2014/main" id="{84A9E6EC-3A9B-F96D-DB31-C657971F0D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8095" y="2338660"/>
            <a:ext cx="424225" cy="485301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3BD9319B-2B7F-1915-581F-15863E7627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7311" y="2372029"/>
            <a:ext cx="381911" cy="3819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22C7C6-DD8D-28EB-E259-4189B6699ACC}"/>
              </a:ext>
            </a:extLst>
          </p:cNvPr>
          <p:cNvSpPr txBox="1"/>
          <p:nvPr/>
        </p:nvSpPr>
        <p:spPr>
          <a:xfrm>
            <a:off x="1912882" y="2417174"/>
            <a:ext cx="131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ABAAA-1689-3FB9-A733-345D25573E1F}"/>
              </a:ext>
            </a:extLst>
          </p:cNvPr>
          <p:cNvSpPr txBox="1"/>
          <p:nvPr/>
        </p:nvSpPr>
        <p:spPr>
          <a:xfrm>
            <a:off x="4760446" y="2441492"/>
            <a:ext cx="131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6F155-BA73-FA6B-5920-14410BFEFD5B}"/>
              </a:ext>
            </a:extLst>
          </p:cNvPr>
          <p:cNvSpPr txBox="1"/>
          <p:nvPr/>
        </p:nvSpPr>
        <p:spPr>
          <a:xfrm>
            <a:off x="8605472" y="2421900"/>
            <a:ext cx="1315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4C87E3B-87B2-C8CE-D451-81CBFA2ACA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6840" y="2953939"/>
            <a:ext cx="1584960" cy="14813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1580AA-9BCC-0F4B-F1D8-28AEFE839400}"/>
              </a:ext>
            </a:extLst>
          </p:cNvPr>
          <p:cNvSpPr txBox="1"/>
          <p:nvPr/>
        </p:nvSpPr>
        <p:spPr>
          <a:xfrm>
            <a:off x="1477347" y="4644602"/>
            <a:ext cx="1315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Raw excel data for call 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Objectives and data understanding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Outcome expectations</a:t>
            </a: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0D876475-82E7-B1B0-2BBF-9266646A1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400284"/>
              </p:ext>
            </p:extLst>
          </p:nvPr>
        </p:nvGraphicFramePr>
        <p:xfrm>
          <a:off x="3626709" y="2966972"/>
          <a:ext cx="3328301" cy="300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713F6C4E-819F-090F-24C4-7AC1059F75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06433" y="2894604"/>
            <a:ext cx="1353975" cy="112749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88FA321-35CD-4CE4-A77F-0AAC0133AA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06433" y="4088365"/>
            <a:ext cx="2942996" cy="131421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3A6D2FD-8F2D-10B2-9D71-714AA05599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42310" y="2894604"/>
            <a:ext cx="1537651" cy="1127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6DF226-B482-01E2-15D6-CA3B37123DE0}"/>
              </a:ext>
            </a:extLst>
          </p:cNvPr>
          <p:cNvSpPr txBox="1"/>
          <p:nvPr/>
        </p:nvSpPr>
        <p:spPr>
          <a:xfrm>
            <a:off x="7419305" y="5434914"/>
            <a:ext cx="2973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Dashboard, Charts, Graphs &amp; Trends for analysis – customer sentiment, root cause, service response customer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Root cause analysis and key observations &amp; suggestions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9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Description automatically generated">
            <a:extLst>
              <a:ext uri="{FF2B5EF4-FFF2-40B4-BE49-F238E27FC236}">
                <a16:creationId xmlns:a16="http://schemas.microsoft.com/office/drawing/2014/main" id="{DE9881A8-CB76-542A-DD08-2C1E26A0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35ECB-4C64-E59C-592D-8BFF7454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18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Customer Sentiment Analysis 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80948F-8B7C-CE62-7D12-3E19F006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" y="1457423"/>
            <a:ext cx="11680225" cy="231282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6879D-E11E-3432-D848-074837B2E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015707"/>
              </p:ext>
            </p:extLst>
          </p:nvPr>
        </p:nvGraphicFramePr>
        <p:xfrm>
          <a:off x="320040" y="4427784"/>
          <a:ext cx="9415849" cy="229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B13EA-87AC-1282-758F-13D7ED4A10B7}"/>
              </a:ext>
            </a:extLst>
          </p:cNvPr>
          <p:cNvSpPr txBox="1"/>
          <p:nvPr/>
        </p:nvSpPr>
        <p:spPr>
          <a:xfrm>
            <a:off x="251460" y="4165119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Key Observations /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928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Description automatically generated">
            <a:extLst>
              <a:ext uri="{FF2B5EF4-FFF2-40B4-BE49-F238E27FC236}">
                <a16:creationId xmlns:a16="http://schemas.microsoft.com/office/drawing/2014/main" id="{DE9881A8-CB76-542A-DD08-2C1E26A0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35ECB-4C64-E59C-592D-8BFF7454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18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Root Cause Analysis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6879D-E11E-3432-D848-074837B2E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95630"/>
              </p:ext>
            </p:extLst>
          </p:nvPr>
        </p:nvGraphicFramePr>
        <p:xfrm>
          <a:off x="320040" y="4046220"/>
          <a:ext cx="9415849" cy="267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B13EA-87AC-1282-758F-13D7ED4A10B7}"/>
              </a:ext>
            </a:extLst>
          </p:cNvPr>
          <p:cNvSpPr txBox="1"/>
          <p:nvPr/>
        </p:nvSpPr>
        <p:spPr>
          <a:xfrm>
            <a:off x="251460" y="3784610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Key Observations / Recommendations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A3A8DE-48CC-87BA-0B4F-FA52DB0BEA7E}"/>
              </a:ext>
            </a:extLst>
          </p:cNvPr>
          <p:cNvGrpSpPr/>
          <p:nvPr/>
        </p:nvGrpSpPr>
        <p:grpSpPr>
          <a:xfrm>
            <a:off x="251460" y="1440497"/>
            <a:ext cx="11581057" cy="2194560"/>
            <a:chOff x="193187" y="1256288"/>
            <a:chExt cx="10999987" cy="193886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D1A2984-BC13-4E4C-9AC3-F9551B6EF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58018"/>
            <a:stretch/>
          </p:blipFill>
          <p:spPr>
            <a:xfrm>
              <a:off x="193187" y="1256288"/>
              <a:ext cx="4626041" cy="1938869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C624186-8E60-BE6A-4D6C-779A7FEF2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62971"/>
            <a:stretch/>
          </p:blipFill>
          <p:spPr>
            <a:xfrm>
              <a:off x="7112891" y="1256288"/>
              <a:ext cx="4080283" cy="193886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152512-0DD9-B5AF-3BA4-394E46C0C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42314" r="36871"/>
            <a:stretch/>
          </p:blipFill>
          <p:spPr>
            <a:xfrm>
              <a:off x="4819228" y="1256288"/>
              <a:ext cx="2293663" cy="1938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Description automatically generated">
            <a:extLst>
              <a:ext uri="{FF2B5EF4-FFF2-40B4-BE49-F238E27FC236}">
                <a16:creationId xmlns:a16="http://schemas.microsoft.com/office/drawing/2014/main" id="{DE9881A8-CB76-542A-DD08-2C1E26A0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69423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35ECB-4C64-E59C-592D-8BFF7454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18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Service Response Time Analysis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6879D-E11E-3432-D848-074837B2E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24162"/>
              </p:ext>
            </p:extLst>
          </p:nvPr>
        </p:nvGraphicFramePr>
        <p:xfrm>
          <a:off x="320040" y="4046220"/>
          <a:ext cx="9415849" cy="267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B13EA-87AC-1282-758F-13D7ED4A10B7}"/>
              </a:ext>
            </a:extLst>
          </p:cNvPr>
          <p:cNvSpPr txBox="1"/>
          <p:nvPr/>
        </p:nvSpPr>
        <p:spPr>
          <a:xfrm>
            <a:off x="251460" y="3784610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Key Observations / Recommendations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E8971B0-A575-C890-B6EE-CBE251927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060" y="1356359"/>
            <a:ext cx="7772400" cy="21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Description automatically generated">
            <a:extLst>
              <a:ext uri="{FF2B5EF4-FFF2-40B4-BE49-F238E27FC236}">
                <a16:creationId xmlns:a16="http://schemas.microsoft.com/office/drawing/2014/main" id="{DE9881A8-CB76-542A-DD08-2C1E26A0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3186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35ECB-4C64-E59C-592D-8BFF7454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-1130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Customer Segmentation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6879D-E11E-3432-D848-074837B2E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227529"/>
              </p:ext>
            </p:extLst>
          </p:nvPr>
        </p:nvGraphicFramePr>
        <p:xfrm>
          <a:off x="320040" y="4411980"/>
          <a:ext cx="9415849" cy="23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B13EA-87AC-1282-758F-13D7ED4A10B7}"/>
              </a:ext>
            </a:extLst>
          </p:cNvPr>
          <p:cNvSpPr txBox="1"/>
          <p:nvPr/>
        </p:nvSpPr>
        <p:spPr>
          <a:xfrm>
            <a:off x="320040" y="4093830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Key Observations / Recommendations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1B6140C-8F59-EDB2-F704-A0D24F1873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440" y="816227"/>
            <a:ext cx="9845040" cy="30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Description automatically generated">
            <a:extLst>
              <a:ext uri="{FF2B5EF4-FFF2-40B4-BE49-F238E27FC236}">
                <a16:creationId xmlns:a16="http://schemas.microsoft.com/office/drawing/2014/main" id="{DE9881A8-CB76-542A-DD08-2C1E26A0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35ECB-4C64-E59C-592D-8BFF7454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-1130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>
                <a:latin typeface="Georgia" panose="02040502050405020303" pitchFamily="18" charset="0"/>
              </a:rPr>
              <a:t>Trends &amp; Patterns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6879D-E11E-3432-D848-074837B2E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741528"/>
              </p:ext>
            </p:extLst>
          </p:nvPr>
        </p:nvGraphicFramePr>
        <p:xfrm>
          <a:off x="320041" y="4411980"/>
          <a:ext cx="6682740" cy="23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B13EA-87AC-1282-758F-13D7ED4A10B7}"/>
              </a:ext>
            </a:extLst>
          </p:cNvPr>
          <p:cNvSpPr txBox="1"/>
          <p:nvPr/>
        </p:nvSpPr>
        <p:spPr>
          <a:xfrm>
            <a:off x="320040" y="4093830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Key Observations / Recommendations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677E0AD-8A78-06C4-4BEF-3EA5559B4A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3860" y="728144"/>
            <a:ext cx="11384280" cy="33091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6F36187-34EC-6E9A-BC8C-5A3B062C4D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31380" y="4150370"/>
            <a:ext cx="4556760" cy="25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Description automatically generated">
            <a:extLst>
              <a:ext uri="{FF2B5EF4-FFF2-40B4-BE49-F238E27FC236}">
                <a16:creationId xmlns:a16="http://schemas.microsoft.com/office/drawing/2014/main" id="{DE9881A8-CB76-542A-DD08-2C1E26A08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11158-491A-3052-EDE9-4C43039C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Overall observations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9D273B-24FD-9BE4-FA5A-3F960D302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499500"/>
              </p:ext>
            </p:extLst>
          </p:nvPr>
        </p:nvGraphicFramePr>
        <p:xfrm>
          <a:off x="358140" y="1114840"/>
          <a:ext cx="10142220" cy="515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99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C5B308B2-CC71-DB0A-16D8-694EF84A1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1" r="19563" b="9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4A90B66-43E6-97BA-2338-6C708952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6326C94-87E8-D9EA-749C-F10D1F04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5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510</Words>
  <Application>Microsoft Macintosh PowerPoint</Application>
  <PresentationFormat>Widescreen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Georgia</vt:lpstr>
      <vt:lpstr>Office Theme</vt:lpstr>
      <vt:lpstr>Analysis of Customer Service Data for Nile </vt:lpstr>
      <vt:lpstr>The report was created keeping the objective in mind &amp; leveraging right approach to achieve the expected outcomes</vt:lpstr>
      <vt:lpstr>Customer Sentiment Analysis </vt:lpstr>
      <vt:lpstr>Root Cause Analysis </vt:lpstr>
      <vt:lpstr>Service Response Time Analysis </vt:lpstr>
      <vt:lpstr>Customer Segmentation </vt:lpstr>
      <vt:lpstr>Trends &amp; Patterns</vt:lpstr>
      <vt:lpstr>Overall observations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Madhumita Chakraborty</dc:creator>
  <cp:lastModifiedBy>Madhumita Chakraborty</cp:lastModifiedBy>
  <cp:revision>7</cp:revision>
  <dcterms:created xsi:type="dcterms:W3CDTF">2024-05-14T19:53:12Z</dcterms:created>
  <dcterms:modified xsi:type="dcterms:W3CDTF">2024-05-19T06:47:50Z</dcterms:modified>
</cp:coreProperties>
</file>