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GB" sz="2400" i="1" spc="-90" dirty="0" err="1">
                <a:latin typeface="Calibri"/>
                <a:cs typeface="Calibri"/>
              </a:rPr>
              <a:t>Madhumitha.S</a:t>
            </a:r>
            <a:endParaRPr lang="en-US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lang="en-US" sz="2400" i="1" spc="-90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20</a:t>
            </a:r>
            <a:r>
              <a:rPr lang="en-GB" sz="2400" i="1" spc="-10" dirty="0">
                <a:latin typeface="Calibri"/>
                <a:cs typeface="Calibri"/>
              </a:rPr>
              <a:t>36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lang="en-GB" sz="2400" i="1" spc="10" dirty="0">
                <a:latin typeface="Calibri"/>
                <a:cs typeface="Calibri"/>
              </a:rPr>
              <a:t>68110C8C2C595ECBF3441009D8BC5A52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lakshsmisathiya.0305@gmail.com</cp:lastModifiedBy>
  <cp:revision>4</cp:revision>
  <dcterms:created xsi:type="dcterms:W3CDTF">2024-08-30T15:49:58Z</dcterms:created>
  <dcterms:modified xsi:type="dcterms:W3CDTF">2024-09-10T14:40:14Z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