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6" r:id="rId8"/>
    <p:sldId id="269" r:id="rId9"/>
    <p:sldId id="270" r:id="rId10"/>
    <p:sldId id="268" r:id="rId11"/>
    <p:sldId id="271" r:id="rId12"/>
    <p:sldId id="261" r:id="rId13"/>
    <p:sldId id="262" r:id="rId14"/>
    <p:sldId id="263" r:id="rId15"/>
    <p:sldId id="264" r:id="rId16"/>
    <p:sldId id="265" r:id="rId17"/>
  </p:sldIdLst>
  <p:sldSz cx="12192000" cy="6858000"/>
  <p:notesSz cx="6858000" cy="9144000"/>
  <p:embeddedFontLst>
    <p:embeddedFont>
      <p:font typeface="Merriweather" panose="00000500000000000000"/>
      <p:regular r:id="rId21"/>
    </p:embeddedFont>
    <p:embeddedFont>
      <p:font typeface="Roboto" panose="02000000000000000000"/>
      <p:regular r:id="rId22"/>
    </p:embeddedFont>
    <p:embeddedFont>
      <p:font typeface="Libre Franklin Medium"/>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pos="3839"/>
        <p:guide orient="horz" pos="216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font" Target="fonts/font3.fntdata"/><Relationship Id="rId22" Type="http://schemas.openxmlformats.org/officeDocument/2006/relationships/font" Target="fonts/font2.fntdata"/><Relationship Id="rId21" Type="http://schemas.openxmlformats.org/officeDocument/2006/relationships/font" Target="fonts/font1.fntdata"/><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Libre Franklin Medium"/>
                <a:ea typeface="Libre Franklin Medium"/>
                <a:cs typeface="Libre Franklin Medium"/>
                <a:sym typeface="Libre Franklin Medium"/>
              </a:defRPr>
            </a:lvl1pPr>
            <a:lvl2pPr marR="0" lvl="1"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2pPr>
            <a:lvl3pPr marR="0" lvl="2"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3pPr>
            <a:lvl4pPr marR="0" lvl="3"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4pPr>
            <a:lvl5pPr marR="0" lvl="4"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5pPr>
            <a:lvl6pPr marR="0" lvl="5"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6pPr>
            <a:lvl7pPr marR="0" lvl="6"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7pPr>
            <a:lvl8pPr marR="0" lvl="7"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8pPr>
            <a:lvl9pPr marR="0" lvl="8"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Libre Franklin Medium"/>
                <a:ea typeface="Libre Franklin Medium"/>
                <a:cs typeface="Libre Franklin Medium"/>
                <a:sym typeface="Libre Franklin Medium"/>
              </a:defRPr>
            </a:lvl1pPr>
            <a:lvl2pPr marR="0" lvl="1"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2pPr>
            <a:lvl3pPr marR="0" lvl="2"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3pPr>
            <a:lvl4pPr marR="0" lvl="3"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4pPr>
            <a:lvl5pPr marR="0" lvl="4"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5pPr>
            <a:lvl6pPr marR="0" lvl="5"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6pPr>
            <a:lvl7pPr marR="0" lvl="6"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7pPr>
            <a:lvl8pPr marR="0" lvl="7"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8pPr>
            <a:lvl9pPr marR="0" lvl="8"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9pPr>
          </a:lstStyle>
          <a:p/>
        </p:txBody>
      </p:sp>
      <p:sp>
        <p:nvSpPr>
          <p:cNvPr id="5" name="Google Shape;5;n"/>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Libre Franklin Medium"/>
                <a:ea typeface="Libre Franklin Medium"/>
                <a:cs typeface="Libre Franklin Medium"/>
                <a:sym typeface="Libre Franklin Medium"/>
              </a:defRPr>
            </a:lvl1pPr>
            <a:lvl2pPr marL="914400" marR="0" lvl="1" indent="-228600" algn="l" rtl="0">
              <a:spcBef>
                <a:spcPts val="0"/>
              </a:spcBef>
              <a:spcAft>
                <a:spcPts val="0"/>
              </a:spcAft>
              <a:buSzPts val="1400"/>
              <a:buNone/>
              <a:defRPr sz="1200" b="0" i="0" u="none" strike="noStrike" cap="none">
                <a:solidFill>
                  <a:schemeClr val="dk1"/>
                </a:solidFill>
                <a:latin typeface="Libre Franklin Medium"/>
                <a:ea typeface="Libre Franklin Medium"/>
                <a:cs typeface="Libre Franklin Medium"/>
                <a:sym typeface="Libre Franklin Medium"/>
              </a:defRPr>
            </a:lvl2pPr>
            <a:lvl3pPr marL="1371600" marR="0" lvl="2" indent="-228600" algn="l" rtl="0">
              <a:spcBef>
                <a:spcPts val="0"/>
              </a:spcBef>
              <a:spcAft>
                <a:spcPts val="0"/>
              </a:spcAft>
              <a:buSzPts val="1400"/>
              <a:buNone/>
              <a:defRPr sz="1200" b="0" i="0" u="none" strike="noStrike" cap="none">
                <a:solidFill>
                  <a:schemeClr val="dk1"/>
                </a:solidFill>
                <a:latin typeface="Libre Franklin Medium"/>
                <a:ea typeface="Libre Franklin Medium"/>
                <a:cs typeface="Libre Franklin Medium"/>
                <a:sym typeface="Libre Franklin Medium"/>
              </a:defRPr>
            </a:lvl3pPr>
            <a:lvl4pPr marL="1828800" marR="0" lvl="3" indent="-228600" algn="l" rtl="0">
              <a:spcBef>
                <a:spcPts val="0"/>
              </a:spcBef>
              <a:spcAft>
                <a:spcPts val="0"/>
              </a:spcAft>
              <a:buSzPts val="1400"/>
              <a:buNone/>
              <a:defRPr sz="1200" b="0" i="0" u="none" strike="noStrike" cap="none">
                <a:solidFill>
                  <a:schemeClr val="dk1"/>
                </a:solidFill>
                <a:latin typeface="Libre Franklin Medium"/>
                <a:ea typeface="Libre Franklin Medium"/>
                <a:cs typeface="Libre Franklin Medium"/>
                <a:sym typeface="Libre Franklin Medium"/>
              </a:defRPr>
            </a:lvl4pPr>
            <a:lvl5pPr marL="2286000" marR="0" lvl="4" indent="-228600" algn="l" rtl="0">
              <a:spcBef>
                <a:spcPts val="0"/>
              </a:spcBef>
              <a:spcAft>
                <a:spcPts val="0"/>
              </a:spcAft>
              <a:buSzPts val="1400"/>
              <a:buNone/>
              <a:defRPr sz="1200" b="0" i="0" u="none" strike="noStrike" cap="none">
                <a:solidFill>
                  <a:schemeClr val="dk1"/>
                </a:solidFill>
                <a:latin typeface="Libre Franklin Medium"/>
                <a:ea typeface="Libre Franklin Medium"/>
                <a:cs typeface="Libre Franklin Medium"/>
                <a:sym typeface="Libre Franklin Medium"/>
              </a:defRPr>
            </a:lvl5pPr>
            <a:lvl6pPr marL="2743200" marR="0" lvl="5" indent="-228600" algn="l" rtl="0">
              <a:spcBef>
                <a:spcPts val="0"/>
              </a:spcBef>
              <a:spcAft>
                <a:spcPts val="0"/>
              </a:spcAft>
              <a:buSzPts val="1400"/>
              <a:buNone/>
              <a:defRPr sz="1200" b="0" i="0" u="none" strike="noStrike" cap="none">
                <a:solidFill>
                  <a:schemeClr val="dk1"/>
                </a:solidFill>
                <a:latin typeface="Libre Franklin Medium"/>
                <a:ea typeface="Libre Franklin Medium"/>
                <a:cs typeface="Libre Franklin Medium"/>
                <a:sym typeface="Libre Franklin Medium"/>
              </a:defRPr>
            </a:lvl6pPr>
            <a:lvl7pPr marL="3200400" marR="0" lvl="6" indent="-228600" algn="l" rtl="0">
              <a:spcBef>
                <a:spcPts val="0"/>
              </a:spcBef>
              <a:spcAft>
                <a:spcPts val="0"/>
              </a:spcAft>
              <a:buSzPts val="1400"/>
              <a:buNone/>
              <a:defRPr sz="1200" b="0" i="0" u="none" strike="noStrike" cap="none">
                <a:solidFill>
                  <a:schemeClr val="dk1"/>
                </a:solidFill>
                <a:latin typeface="Libre Franklin Medium"/>
                <a:ea typeface="Libre Franklin Medium"/>
                <a:cs typeface="Libre Franklin Medium"/>
                <a:sym typeface="Libre Franklin Medium"/>
              </a:defRPr>
            </a:lvl7pPr>
            <a:lvl8pPr marL="3657600" marR="0" lvl="7" indent="-228600" algn="l" rtl="0">
              <a:spcBef>
                <a:spcPts val="0"/>
              </a:spcBef>
              <a:spcAft>
                <a:spcPts val="0"/>
              </a:spcAft>
              <a:buSzPts val="1400"/>
              <a:buNone/>
              <a:defRPr sz="1200" b="0" i="0" u="none" strike="noStrike" cap="none">
                <a:solidFill>
                  <a:schemeClr val="dk1"/>
                </a:solidFill>
                <a:latin typeface="Libre Franklin Medium"/>
                <a:ea typeface="Libre Franklin Medium"/>
                <a:cs typeface="Libre Franklin Medium"/>
                <a:sym typeface="Libre Franklin Medium"/>
              </a:defRPr>
            </a:lvl8pPr>
            <a:lvl9pPr marL="4114800" marR="0" lvl="8" indent="-228600" algn="l" rtl="0">
              <a:spcBef>
                <a:spcPts val="0"/>
              </a:spcBef>
              <a:spcAft>
                <a:spcPts val="0"/>
              </a:spcAft>
              <a:buSzPts val="1400"/>
              <a:buNone/>
              <a:defRPr sz="1200" b="0" i="0" u="none" strike="noStrike" cap="none">
                <a:solidFill>
                  <a:schemeClr val="dk1"/>
                </a:solidFill>
                <a:latin typeface="Libre Franklin Medium"/>
                <a:ea typeface="Libre Franklin Medium"/>
                <a:cs typeface="Libre Franklin Medium"/>
                <a:sym typeface="Libre Franklin Medium"/>
              </a:defRPr>
            </a:lvl9pPr>
          </a:lstStyle>
          <a:p/>
        </p:txBody>
      </p:sp>
      <p:sp>
        <p:nvSpPr>
          <p:cNvPr id="7" name="Google Shape;7;n"/>
          <p:cNvSpPr txBox="1"/>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Libre Franklin Medium"/>
                <a:ea typeface="Libre Franklin Medium"/>
                <a:cs typeface="Libre Franklin Medium"/>
                <a:sym typeface="Libre Franklin Medium"/>
              </a:defRPr>
            </a:lvl1pPr>
            <a:lvl2pPr marR="0" lvl="1"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2pPr>
            <a:lvl3pPr marR="0" lvl="2"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3pPr>
            <a:lvl4pPr marR="0" lvl="3"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4pPr>
            <a:lvl5pPr marR="0" lvl="4"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5pPr>
            <a:lvl6pPr marR="0" lvl="5"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6pPr>
            <a:lvl7pPr marR="0" lvl="6"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7pPr>
            <a:lvl8pPr marR="0" lvl="7"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8pPr>
            <a:lvl9pPr marR="0" lvl="8" algn="l" rtl="0">
              <a:spcBef>
                <a:spcPts val="0"/>
              </a:spcBef>
              <a:spcAft>
                <a:spcPts val="0"/>
              </a:spcAft>
              <a:buSzPts val="1400"/>
              <a:buNone/>
              <a:defRPr sz="1800" b="0" i="0" u="none" strike="noStrike" cap="none">
                <a:solidFill>
                  <a:schemeClr val="dk1"/>
                </a:solidFill>
                <a:latin typeface="Libre Franklin Medium"/>
                <a:ea typeface="Libre Franklin Medium"/>
                <a:cs typeface="Libre Franklin Medium"/>
                <a:sym typeface="Libre Franklin Medium"/>
              </a:defRPr>
            </a:lvl9pPr>
          </a:lstStyle>
          <a:p/>
        </p:txBody>
      </p:sp>
      <p:sp>
        <p:nvSpPr>
          <p:cNvPr id="8" name="Google Shape;8;n"/>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Libre Franklin Medium"/>
                <a:ea typeface="Libre Franklin Medium"/>
                <a:cs typeface="Libre Franklin Medium"/>
                <a:sym typeface="Libre Franklin Medium"/>
              </a:rPr>
            </a:fld>
            <a:endParaRPr sz="1200" b="0" i="0" u="none" strike="noStrike" cap="none">
              <a:solidFill>
                <a:schemeClr val="dk1"/>
              </a:solidFill>
              <a:latin typeface="Libre Franklin Medium"/>
              <a:ea typeface="Libre Franklin Medium"/>
              <a:cs typeface="Libre Franklin Medium"/>
              <a:sym typeface="Libre Franklin Medium"/>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5" name="Shape 85"/>
        <p:cNvGrpSpPr/>
        <p:nvPr/>
      </p:nvGrpSpPr>
      <p:grpSpPr>
        <a:xfrm>
          <a:off x="0" y="0"/>
          <a:ext cx="0" cy="0"/>
          <a:chOff x="0" y="0"/>
          <a:chExt cx="0" cy="0"/>
        </a:xfrm>
      </p:grpSpPr>
      <p:sp>
        <p:nvSpPr>
          <p:cNvPr id="86" name="Google Shape;86;g1f6aef9944a_0_20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f6aef9944a_0_208: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8" name="Google Shape;88;g1f6aef9944a_0_208: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3" name="Shape 123"/>
        <p:cNvGrpSpPr/>
        <p:nvPr/>
      </p:nvGrpSpPr>
      <p:grpSpPr>
        <a:xfrm>
          <a:off x="0" y="0"/>
          <a:ext cx="0" cy="0"/>
          <a:chOff x="0" y="0"/>
          <a:chExt cx="0" cy="0"/>
        </a:xfrm>
      </p:grpSpPr>
      <p:sp>
        <p:nvSpPr>
          <p:cNvPr id="124" name="Google Shape;124;p6: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5" name="Google Shape;125;p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0" name="Shape 130"/>
        <p:cNvGrpSpPr/>
        <p:nvPr/>
      </p:nvGrpSpPr>
      <p:grpSpPr>
        <a:xfrm>
          <a:off x="0" y="0"/>
          <a:ext cx="0" cy="0"/>
          <a:chOff x="0" y="0"/>
          <a:chExt cx="0" cy="0"/>
        </a:xfrm>
      </p:grpSpPr>
      <p:sp>
        <p:nvSpPr>
          <p:cNvPr id="131" name="Google Shape;131;p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2" name="Google Shape;132;p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7" name="Shape 137"/>
        <p:cNvGrpSpPr/>
        <p:nvPr/>
      </p:nvGrpSpPr>
      <p:grpSpPr>
        <a:xfrm>
          <a:off x="0" y="0"/>
          <a:ext cx="0" cy="0"/>
          <a:chOff x="0" y="0"/>
          <a:chExt cx="0" cy="0"/>
        </a:xfrm>
      </p:grpSpPr>
      <p:sp>
        <p:nvSpPr>
          <p:cNvPr id="138" name="Google Shape;138;p8: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9" name="Google Shape;139;p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 name="Shape 145"/>
        <p:cNvGrpSpPr/>
        <p:nvPr/>
      </p:nvGrpSpPr>
      <p:grpSpPr>
        <a:xfrm>
          <a:off x="0" y="0"/>
          <a:ext cx="0" cy="0"/>
          <a:chOff x="0" y="0"/>
          <a:chExt cx="0" cy="0"/>
        </a:xfrm>
      </p:grpSpPr>
      <p:sp>
        <p:nvSpPr>
          <p:cNvPr id="146" name="Google Shape;146;p9: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7" name="Google Shape;147;p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1" name="Shape 151"/>
        <p:cNvGrpSpPr/>
        <p:nvPr/>
      </p:nvGrpSpPr>
      <p:grpSpPr>
        <a:xfrm>
          <a:off x="0" y="0"/>
          <a:ext cx="0" cy="0"/>
          <a:chOff x="0" y="0"/>
          <a:chExt cx="0" cy="0"/>
        </a:xfrm>
      </p:grpSpPr>
      <p:sp>
        <p:nvSpPr>
          <p:cNvPr id="152" name="Google Shape;152;g1f6aef9944a_0_21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f6aef9944a_0_214: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4" name="Google Shape;154;g1f6aef9944a_0_214: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92" name="Shape 92"/>
        <p:cNvGrpSpPr/>
        <p:nvPr/>
      </p:nvGrpSpPr>
      <p:grpSpPr>
        <a:xfrm>
          <a:off x="0" y="0"/>
          <a:ext cx="0" cy="0"/>
          <a:chOff x="0" y="0"/>
          <a:chExt cx="0" cy="0"/>
        </a:xfrm>
      </p:grpSpPr>
      <p:sp>
        <p:nvSpPr>
          <p:cNvPr id="93" name="Google Shape;93;p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4" name="Google Shape;94;p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9" name="Shape 99"/>
        <p:cNvGrpSpPr/>
        <p:nvPr/>
      </p:nvGrpSpPr>
      <p:grpSpPr>
        <a:xfrm>
          <a:off x="0" y="0"/>
          <a:ext cx="0" cy="0"/>
          <a:chOff x="0" y="0"/>
          <a:chExt cx="0" cy="0"/>
        </a:xfrm>
      </p:grpSpPr>
      <p:sp>
        <p:nvSpPr>
          <p:cNvPr id="100" name="Google Shape;100;p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1" name="Google Shape;101;p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6" name="Shape 106"/>
        <p:cNvGrpSpPr/>
        <p:nvPr/>
      </p:nvGrpSpPr>
      <p:grpSpPr>
        <a:xfrm>
          <a:off x="0" y="0"/>
          <a:ext cx="0" cy="0"/>
          <a:chOff x="0" y="0"/>
          <a:chExt cx="0" cy="0"/>
        </a:xfrm>
      </p:grpSpPr>
      <p:sp>
        <p:nvSpPr>
          <p:cNvPr id="107" name="Google Shape;107;p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8" name="Google Shape;108;p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3" name="Shape 113"/>
        <p:cNvGrpSpPr/>
        <p:nvPr/>
      </p:nvGrpSpPr>
      <p:grpSpPr>
        <a:xfrm>
          <a:off x="0" y="0"/>
          <a:ext cx="0" cy="0"/>
          <a:chOff x="0" y="0"/>
          <a:chExt cx="0" cy="0"/>
        </a:xfrm>
      </p:grpSpPr>
      <p:sp>
        <p:nvSpPr>
          <p:cNvPr id="114" name="Google Shape;114;p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5" name="Google Shape;115;p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3" name="Shape 113"/>
        <p:cNvGrpSpPr/>
        <p:nvPr/>
      </p:nvGrpSpPr>
      <p:grpSpPr>
        <a:xfrm>
          <a:off x="0" y="0"/>
          <a:ext cx="0" cy="0"/>
          <a:chOff x="0" y="0"/>
          <a:chExt cx="0" cy="0"/>
        </a:xfrm>
      </p:grpSpPr>
      <p:sp>
        <p:nvSpPr>
          <p:cNvPr id="114" name="Google Shape;114;p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5" name="Google Shape;115;p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3" name="Shape 113"/>
        <p:cNvGrpSpPr/>
        <p:nvPr/>
      </p:nvGrpSpPr>
      <p:grpSpPr>
        <a:xfrm>
          <a:off x="0" y="0"/>
          <a:ext cx="0" cy="0"/>
          <a:chOff x="0" y="0"/>
          <a:chExt cx="0" cy="0"/>
        </a:xfrm>
      </p:grpSpPr>
      <p:sp>
        <p:nvSpPr>
          <p:cNvPr id="114" name="Google Shape;114;p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5" name="Google Shape;115;p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3" name="Shape 113"/>
        <p:cNvGrpSpPr/>
        <p:nvPr/>
      </p:nvGrpSpPr>
      <p:grpSpPr>
        <a:xfrm>
          <a:off x="0" y="0"/>
          <a:ext cx="0" cy="0"/>
          <a:chOff x="0" y="0"/>
          <a:chExt cx="0" cy="0"/>
        </a:xfrm>
      </p:grpSpPr>
      <p:sp>
        <p:nvSpPr>
          <p:cNvPr id="114" name="Google Shape;114;p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5" name="Google Shape;115;p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3" name="Shape 113"/>
        <p:cNvGrpSpPr/>
        <p:nvPr/>
      </p:nvGrpSpPr>
      <p:grpSpPr>
        <a:xfrm>
          <a:off x="0" y="0"/>
          <a:ext cx="0" cy="0"/>
          <a:chOff x="0" y="0"/>
          <a:chExt cx="0" cy="0"/>
        </a:xfrm>
      </p:grpSpPr>
      <p:sp>
        <p:nvSpPr>
          <p:cNvPr id="114" name="Google Shape;114;p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5" name="Google Shape;115;p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dk1"/>
        </a:solidFill>
        <a:effectLst/>
      </p:bgPr>
    </p:bg>
    <p:spTree>
      <p:nvGrpSpPr>
        <p:cNvPr id="13" name="Shape 13"/>
        <p:cNvGrpSpPr/>
        <p:nvPr/>
      </p:nvGrpSpPr>
      <p:grpSpPr>
        <a:xfrm>
          <a:off x="0" y="0"/>
          <a:ext cx="0" cy="0"/>
          <a:chOff x="0" y="0"/>
          <a:chExt cx="0" cy="0"/>
        </a:xfrm>
      </p:grpSpPr>
      <p:sp>
        <p:nvSpPr>
          <p:cNvPr id="14" name="Google Shape;14;g1f6aef9944a_0_136"/>
          <p:cNvSpPr/>
          <p:nvPr/>
        </p:nvSpPr>
        <p:spPr>
          <a:xfrm>
            <a:off x="-167" y="0"/>
            <a:ext cx="12192029" cy="5863987"/>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5" name="Google Shape;15;g1f6aef9944a_0_136"/>
          <p:cNvSpPr txBox="1"/>
          <p:nvPr>
            <p:ph type="ctrTitle"/>
          </p:nvPr>
        </p:nvSpPr>
        <p:spPr>
          <a:xfrm>
            <a:off x="415600" y="719633"/>
            <a:ext cx="11360700" cy="1710000"/>
          </a:xfrm>
          <a:prstGeom prst="rect">
            <a:avLst/>
          </a:prstGeom>
        </p:spPr>
        <p:txBody>
          <a:bodyPr spcFirstLastPara="1" wrap="square" lIns="121900" tIns="121900" rIns="121900" bIns="121900" anchor="t"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6" name="Google Shape;16;g1f6aef9944a_0_136"/>
          <p:cNvSpPr txBox="1"/>
          <p:nvPr>
            <p:ph type="subTitle" idx="1"/>
          </p:nvPr>
        </p:nvSpPr>
        <p:spPr>
          <a:xfrm>
            <a:off x="415600" y="2504747"/>
            <a:ext cx="5656800" cy="984300"/>
          </a:xfrm>
          <a:prstGeom prst="rect">
            <a:avLst/>
          </a:prstGeom>
        </p:spPr>
        <p:txBody>
          <a:bodyPr spcFirstLastPara="1" wrap="square" lIns="121900" tIns="121900" rIns="121900" bIns="121900" anchor="t" anchorCtr="0">
            <a:normAutofit/>
          </a:bodyPr>
          <a:lstStyle>
            <a:lvl1pPr lvl="0" rtl="0">
              <a:lnSpc>
                <a:spcPct val="100000"/>
              </a:lnSpc>
              <a:spcBef>
                <a:spcPts val="0"/>
              </a:spcBef>
              <a:spcAft>
                <a:spcPts val="0"/>
              </a:spcAft>
              <a:buClr>
                <a:schemeClr val="lt2"/>
              </a:buClr>
              <a:buSzPts val="2100"/>
              <a:buNone/>
              <a:defRPr sz="2100">
                <a:solidFill>
                  <a:schemeClr val="lt2"/>
                </a:solidFill>
              </a:defRPr>
            </a:lvl1pPr>
            <a:lvl2pPr lvl="1" rtl="0">
              <a:lnSpc>
                <a:spcPct val="100000"/>
              </a:lnSpc>
              <a:spcBef>
                <a:spcPts val="0"/>
              </a:spcBef>
              <a:spcAft>
                <a:spcPts val="0"/>
              </a:spcAft>
              <a:buClr>
                <a:schemeClr val="lt2"/>
              </a:buClr>
              <a:buSzPts val="2100"/>
              <a:buNone/>
              <a:defRPr sz="2100">
                <a:solidFill>
                  <a:schemeClr val="lt2"/>
                </a:solidFill>
              </a:defRPr>
            </a:lvl2pPr>
            <a:lvl3pPr lvl="2" rtl="0">
              <a:lnSpc>
                <a:spcPct val="100000"/>
              </a:lnSpc>
              <a:spcBef>
                <a:spcPts val="0"/>
              </a:spcBef>
              <a:spcAft>
                <a:spcPts val="0"/>
              </a:spcAft>
              <a:buClr>
                <a:schemeClr val="lt2"/>
              </a:buClr>
              <a:buSzPts val="2100"/>
              <a:buNone/>
              <a:defRPr sz="2100">
                <a:solidFill>
                  <a:schemeClr val="lt2"/>
                </a:solidFill>
              </a:defRPr>
            </a:lvl3pPr>
            <a:lvl4pPr lvl="3" rtl="0">
              <a:lnSpc>
                <a:spcPct val="100000"/>
              </a:lnSpc>
              <a:spcBef>
                <a:spcPts val="0"/>
              </a:spcBef>
              <a:spcAft>
                <a:spcPts val="0"/>
              </a:spcAft>
              <a:buClr>
                <a:schemeClr val="lt2"/>
              </a:buClr>
              <a:buSzPts val="2100"/>
              <a:buNone/>
              <a:defRPr sz="2100">
                <a:solidFill>
                  <a:schemeClr val="lt2"/>
                </a:solidFill>
              </a:defRPr>
            </a:lvl4pPr>
            <a:lvl5pPr lvl="4" rtl="0">
              <a:lnSpc>
                <a:spcPct val="100000"/>
              </a:lnSpc>
              <a:spcBef>
                <a:spcPts val="0"/>
              </a:spcBef>
              <a:spcAft>
                <a:spcPts val="0"/>
              </a:spcAft>
              <a:buClr>
                <a:schemeClr val="lt2"/>
              </a:buClr>
              <a:buSzPts val="2100"/>
              <a:buNone/>
              <a:defRPr sz="2100">
                <a:solidFill>
                  <a:schemeClr val="lt2"/>
                </a:solidFill>
              </a:defRPr>
            </a:lvl5pPr>
            <a:lvl6pPr lvl="5" rtl="0">
              <a:lnSpc>
                <a:spcPct val="100000"/>
              </a:lnSpc>
              <a:spcBef>
                <a:spcPts val="0"/>
              </a:spcBef>
              <a:spcAft>
                <a:spcPts val="0"/>
              </a:spcAft>
              <a:buClr>
                <a:schemeClr val="lt2"/>
              </a:buClr>
              <a:buSzPts val="2100"/>
              <a:buNone/>
              <a:defRPr sz="2100">
                <a:solidFill>
                  <a:schemeClr val="lt2"/>
                </a:solidFill>
              </a:defRPr>
            </a:lvl6pPr>
            <a:lvl7pPr lvl="6" rtl="0">
              <a:lnSpc>
                <a:spcPct val="100000"/>
              </a:lnSpc>
              <a:spcBef>
                <a:spcPts val="0"/>
              </a:spcBef>
              <a:spcAft>
                <a:spcPts val="0"/>
              </a:spcAft>
              <a:buClr>
                <a:schemeClr val="lt2"/>
              </a:buClr>
              <a:buSzPts val="2100"/>
              <a:buNone/>
              <a:defRPr sz="2100">
                <a:solidFill>
                  <a:schemeClr val="lt2"/>
                </a:solidFill>
              </a:defRPr>
            </a:lvl7pPr>
            <a:lvl8pPr lvl="7" rtl="0">
              <a:lnSpc>
                <a:spcPct val="100000"/>
              </a:lnSpc>
              <a:spcBef>
                <a:spcPts val="0"/>
              </a:spcBef>
              <a:spcAft>
                <a:spcPts val="0"/>
              </a:spcAft>
              <a:buClr>
                <a:schemeClr val="lt2"/>
              </a:buClr>
              <a:buSzPts val="2100"/>
              <a:buNone/>
              <a:defRPr sz="2100">
                <a:solidFill>
                  <a:schemeClr val="lt2"/>
                </a:solidFill>
              </a:defRPr>
            </a:lvl8pPr>
            <a:lvl9pPr lvl="8" rtl="0">
              <a:lnSpc>
                <a:spcPct val="100000"/>
              </a:lnSpc>
              <a:spcBef>
                <a:spcPts val="0"/>
              </a:spcBef>
              <a:spcAft>
                <a:spcPts val="0"/>
              </a:spcAft>
              <a:buClr>
                <a:schemeClr val="lt2"/>
              </a:buClr>
              <a:buSzPts val="2100"/>
              <a:buNone/>
              <a:defRPr sz="2100">
                <a:solidFill>
                  <a:schemeClr val="lt2"/>
                </a:solidFill>
              </a:defRPr>
            </a:lvl9pPr>
          </a:lstStyle>
          <a:p/>
        </p:txBody>
      </p:sp>
      <p:sp>
        <p:nvSpPr>
          <p:cNvPr id="17" name="Google Shape;17;g1f6aef9944a_0_136"/>
          <p:cNvSpPr txBox="1"/>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58" name="Shape 58"/>
        <p:cNvGrpSpPr/>
        <p:nvPr/>
      </p:nvGrpSpPr>
      <p:grpSpPr>
        <a:xfrm>
          <a:off x="0" y="0"/>
          <a:ext cx="0" cy="0"/>
          <a:chOff x="0" y="0"/>
          <a:chExt cx="0" cy="0"/>
        </a:xfrm>
      </p:grpSpPr>
      <p:sp>
        <p:nvSpPr>
          <p:cNvPr id="59" name="Google Shape;59;g1f6aef9944a_0_181"/>
          <p:cNvSpPr txBox="1"/>
          <p:nvPr>
            <p:ph type="title" hasCustomPrompt="1"/>
          </p:nvPr>
        </p:nvSpPr>
        <p:spPr>
          <a:xfrm>
            <a:off x="415667" y="1108233"/>
            <a:ext cx="7113300" cy="1659600"/>
          </a:xfrm>
          <a:prstGeom prst="rect">
            <a:avLst/>
          </a:prstGeom>
        </p:spPr>
        <p:txBody>
          <a:bodyPr spcFirstLastPara="1" wrap="square" lIns="121900" tIns="121900" rIns="121900" bIns="121900" anchor="b" anchorCtr="0">
            <a:normAutofit/>
          </a:bodyPr>
          <a:lstStyle>
            <a:lvl1pPr lvl="0" rtl="0">
              <a:spcBef>
                <a:spcPts val="0"/>
              </a:spcBef>
              <a:spcAft>
                <a:spcPts val="0"/>
              </a:spcAft>
              <a:buClr>
                <a:schemeClr val="lt1"/>
              </a:buClr>
              <a:buSzPts val="13300"/>
              <a:buNone/>
              <a:defRPr sz="13300">
                <a:solidFill>
                  <a:schemeClr val="lt1"/>
                </a:solidFill>
              </a:defRPr>
            </a:lvl1pPr>
            <a:lvl2pPr lvl="1" rtl="0">
              <a:spcBef>
                <a:spcPts val="0"/>
              </a:spcBef>
              <a:spcAft>
                <a:spcPts val="0"/>
              </a:spcAft>
              <a:buClr>
                <a:schemeClr val="lt1"/>
              </a:buClr>
              <a:buSzPts val="13300"/>
              <a:buNone/>
              <a:defRPr sz="13300">
                <a:solidFill>
                  <a:schemeClr val="lt1"/>
                </a:solidFill>
              </a:defRPr>
            </a:lvl2pPr>
            <a:lvl3pPr lvl="2" rtl="0">
              <a:spcBef>
                <a:spcPts val="0"/>
              </a:spcBef>
              <a:spcAft>
                <a:spcPts val="0"/>
              </a:spcAft>
              <a:buClr>
                <a:schemeClr val="lt1"/>
              </a:buClr>
              <a:buSzPts val="13300"/>
              <a:buNone/>
              <a:defRPr sz="13300">
                <a:solidFill>
                  <a:schemeClr val="lt1"/>
                </a:solidFill>
              </a:defRPr>
            </a:lvl3pPr>
            <a:lvl4pPr lvl="3" rtl="0">
              <a:spcBef>
                <a:spcPts val="0"/>
              </a:spcBef>
              <a:spcAft>
                <a:spcPts val="0"/>
              </a:spcAft>
              <a:buClr>
                <a:schemeClr val="lt1"/>
              </a:buClr>
              <a:buSzPts val="13300"/>
              <a:buNone/>
              <a:defRPr sz="13300">
                <a:solidFill>
                  <a:schemeClr val="lt1"/>
                </a:solidFill>
              </a:defRPr>
            </a:lvl4pPr>
            <a:lvl5pPr lvl="4" rtl="0">
              <a:spcBef>
                <a:spcPts val="0"/>
              </a:spcBef>
              <a:spcAft>
                <a:spcPts val="0"/>
              </a:spcAft>
              <a:buClr>
                <a:schemeClr val="lt1"/>
              </a:buClr>
              <a:buSzPts val="13300"/>
              <a:buNone/>
              <a:defRPr sz="13300">
                <a:solidFill>
                  <a:schemeClr val="lt1"/>
                </a:solidFill>
              </a:defRPr>
            </a:lvl5pPr>
            <a:lvl6pPr lvl="5" rtl="0">
              <a:spcBef>
                <a:spcPts val="0"/>
              </a:spcBef>
              <a:spcAft>
                <a:spcPts val="0"/>
              </a:spcAft>
              <a:buClr>
                <a:schemeClr val="lt1"/>
              </a:buClr>
              <a:buSzPts val="13300"/>
              <a:buNone/>
              <a:defRPr sz="13300">
                <a:solidFill>
                  <a:schemeClr val="lt1"/>
                </a:solidFill>
              </a:defRPr>
            </a:lvl6pPr>
            <a:lvl7pPr lvl="6" rtl="0">
              <a:spcBef>
                <a:spcPts val="0"/>
              </a:spcBef>
              <a:spcAft>
                <a:spcPts val="0"/>
              </a:spcAft>
              <a:buClr>
                <a:schemeClr val="lt1"/>
              </a:buClr>
              <a:buSzPts val="13300"/>
              <a:buNone/>
              <a:defRPr sz="13300">
                <a:solidFill>
                  <a:schemeClr val="lt1"/>
                </a:solidFill>
              </a:defRPr>
            </a:lvl7pPr>
            <a:lvl8pPr lvl="7" rtl="0">
              <a:spcBef>
                <a:spcPts val="0"/>
              </a:spcBef>
              <a:spcAft>
                <a:spcPts val="0"/>
              </a:spcAft>
              <a:buClr>
                <a:schemeClr val="lt1"/>
              </a:buClr>
              <a:buSzPts val="13300"/>
              <a:buNone/>
              <a:defRPr sz="13300">
                <a:solidFill>
                  <a:schemeClr val="lt1"/>
                </a:solidFill>
              </a:defRPr>
            </a:lvl8pPr>
            <a:lvl9pPr lvl="8" rtl="0">
              <a:spcBef>
                <a:spcPts val="0"/>
              </a:spcBef>
              <a:spcAft>
                <a:spcPts val="0"/>
              </a:spcAft>
              <a:buClr>
                <a:schemeClr val="lt1"/>
              </a:buClr>
              <a:buSzPts val="13300"/>
              <a:buNone/>
              <a:defRPr sz="13300">
                <a:solidFill>
                  <a:schemeClr val="lt1"/>
                </a:solidFill>
              </a:defRPr>
            </a:lvl9pPr>
          </a:lstStyle>
          <a:p>
            <a:r>
              <a:t>xx%</a:t>
            </a:r>
          </a:p>
        </p:txBody>
      </p:sp>
      <p:sp>
        <p:nvSpPr>
          <p:cNvPr id="60" name="Google Shape;60;g1f6aef9944a_0_181"/>
          <p:cNvSpPr txBox="1"/>
          <p:nvPr>
            <p:ph type="body" idx="1"/>
          </p:nvPr>
        </p:nvSpPr>
        <p:spPr>
          <a:xfrm>
            <a:off x="415600" y="2828567"/>
            <a:ext cx="7113300" cy="1256700"/>
          </a:xfrm>
          <a:prstGeom prst="rect">
            <a:avLst/>
          </a:prstGeom>
        </p:spPr>
        <p:txBody>
          <a:bodyPr spcFirstLastPara="1" wrap="square" lIns="121900" tIns="121900" rIns="121900" bIns="121900" anchor="t" anchorCtr="0">
            <a:normAutofit/>
          </a:bodyPr>
          <a:lstStyle>
            <a:lvl1pPr marL="457200" lvl="0" indent="-336550" rtl="0">
              <a:spcBef>
                <a:spcPts val="0"/>
              </a:spcBef>
              <a:spcAft>
                <a:spcPts val="0"/>
              </a:spcAft>
              <a:buClr>
                <a:schemeClr val="accent2"/>
              </a:buClr>
              <a:buSzPts val="1700"/>
              <a:buChar char="●"/>
              <a:defRPr>
                <a:solidFill>
                  <a:schemeClr val="accent2"/>
                </a:solidFill>
              </a:defRPr>
            </a:lvl1pPr>
            <a:lvl2pPr marL="914400" lvl="1" indent="-323850" rtl="0">
              <a:spcBef>
                <a:spcPts val="0"/>
              </a:spcBef>
              <a:spcAft>
                <a:spcPts val="0"/>
              </a:spcAft>
              <a:buClr>
                <a:schemeClr val="accent2"/>
              </a:buClr>
              <a:buSzPts val="1500"/>
              <a:buChar char="○"/>
              <a:defRPr>
                <a:solidFill>
                  <a:schemeClr val="accent2"/>
                </a:solidFill>
              </a:defRPr>
            </a:lvl2pPr>
            <a:lvl3pPr marL="1371600" lvl="2" indent="-323850" rtl="0">
              <a:spcBef>
                <a:spcPts val="0"/>
              </a:spcBef>
              <a:spcAft>
                <a:spcPts val="0"/>
              </a:spcAft>
              <a:buClr>
                <a:schemeClr val="accent2"/>
              </a:buClr>
              <a:buSzPts val="1500"/>
              <a:buChar char="■"/>
              <a:defRPr>
                <a:solidFill>
                  <a:schemeClr val="accent2"/>
                </a:solidFill>
              </a:defRPr>
            </a:lvl3pPr>
            <a:lvl4pPr marL="1828800" lvl="3" indent="-323850" rtl="0">
              <a:spcBef>
                <a:spcPts val="0"/>
              </a:spcBef>
              <a:spcAft>
                <a:spcPts val="0"/>
              </a:spcAft>
              <a:buClr>
                <a:schemeClr val="accent2"/>
              </a:buClr>
              <a:buSzPts val="1500"/>
              <a:buChar char="●"/>
              <a:defRPr>
                <a:solidFill>
                  <a:schemeClr val="accent2"/>
                </a:solidFill>
              </a:defRPr>
            </a:lvl4pPr>
            <a:lvl5pPr marL="2286000" lvl="4" indent="-323850" rtl="0">
              <a:spcBef>
                <a:spcPts val="0"/>
              </a:spcBef>
              <a:spcAft>
                <a:spcPts val="0"/>
              </a:spcAft>
              <a:buClr>
                <a:schemeClr val="accent2"/>
              </a:buClr>
              <a:buSzPts val="1500"/>
              <a:buChar char="○"/>
              <a:defRPr>
                <a:solidFill>
                  <a:schemeClr val="accent2"/>
                </a:solidFill>
              </a:defRPr>
            </a:lvl5pPr>
            <a:lvl6pPr marL="2743200" lvl="5" indent="-323850" rtl="0">
              <a:spcBef>
                <a:spcPts val="0"/>
              </a:spcBef>
              <a:spcAft>
                <a:spcPts val="0"/>
              </a:spcAft>
              <a:buClr>
                <a:schemeClr val="accent2"/>
              </a:buClr>
              <a:buSzPts val="1500"/>
              <a:buChar char="■"/>
              <a:defRPr>
                <a:solidFill>
                  <a:schemeClr val="accent2"/>
                </a:solidFill>
              </a:defRPr>
            </a:lvl6pPr>
            <a:lvl7pPr marL="3200400" lvl="6" indent="-323850" rtl="0">
              <a:spcBef>
                <a:spcPts val="0"/>
              </a:spcBef>
              <a:spcAft>
                <a:spcPts val="0"/>
              </a:spcAft>
              <a:buClr>
                <a:schemeClr val="accent2"/>
              </a:buClr>
              <a:buSzPts val="1500"/>
              <a:buChar char="●"/>
              <a:defRPr>
                <a:solidFill>
                  <a:schemeClr val="accent2"/>
                </a:solidFill>
              </a:defRPr>
            </a:lvl7pPr>
            <a:lvl8pPr marL="3657600" lvl="7" indent="-323850" rtl="0">
              <a:spcBef>
                <a:spcPts val="0"/>
              </a:spcBef>
              <a:spcAft>
                <a:spcPts val="0"/>
              </a:spcAft>
              <a:buClr>
                <a:schemeClr val="accent2"/>
              </a:buClr>
              <a:buSzPts val="1500"/>
              <a:buChar char="○"/>
              <a:defRPr>
                <a:solidFill>
                  <a:schemeClr val="accent2"/>
                </a:solidFill>
              </a:defRPr>
            </a:lvl8pPr>
            <a:lvl9pPr marL="4114800" lvl="8" indent="-323850" rtl="0">
              <a:spcBef>
                <a:spcPts val="0"/>
              </a:spcBef>
              <a:spcAft>
                <a:spcPts val="0"/>
              </a:spcAft>
              <a:buClr>
                <a:schemeClr val="accent2"/>
              </a:buClr>
              <a:buSzPts val="1500"/>
              <a:buChar char="■"/>
              <a:defRPr>
                <a:solidFill>
                  <a:schemeClr val="accent2"/>
                </a:solidFill>
              </a:defRPr>
            </a:lvl9pPr>
          </a:lstStyle>
          <a:p/>
        </p:txBody>
      </p:sp>
      <p:sp>
        <p:nvSpPr>
          <p:cNvPr id="61" name="Google Shape;61;g1f6aef9944a_0_181"/>
          <p:cNvSpPr txBox="1"/>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62" name="Shape 62"/>
        <p:cNvGrpSpPr/>
        <p:nvPr/>
      </p:nvGrpSpPr>
      <p:grpSpPr>
        <a:xfrm>
          <a:off x="0" y="0"/>
          <a:ext cx="0" cy="0"/>
          <a:chOff x="0" y="0"/>
          <a:chExt cx="0" cy="0"/>
        </a:xfrm>
      </p:grpSpPr>
      <p:sp>
        <p:nvSpPr>
          <p:cNvPr id="63" name="Google Shape;63;g1f6aef9944a_0_185"/>
          <p:cNvSpPr txBox="1"/>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64" name="Shape 64"/>
        <p:cNvGrpSpPr/>
        <p:nvPr/>
      </p:nvGrpSpPr>
      <p:grpSpPr>
        <a:xfrm>
          <a:off x="0" y="0"/>
          <a:ext cx="0" cy="0"/>
          <a:chOff x="0" y="0"/>
          <a:chExt cx="0" cy="0"/>
        </a:xfrm>
      </p:grpSpPr>
      <p:sp>
        <p:nvSpPr>
          <p:cNvPr id="65" name="Google Shape;65;g1f6aef9944a_0_187"/>
          <p:cNvSpPr txBox="1"/>
          <p:nvPr>
            <p:ph type="title"/>
          </p:nvPr>
        </p:nvSpPr>
        <p:spPr>
          <a:xfrm>
            <a:off x="1066800" y="99220"/>
            <a:ext cx="100584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lt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66" name="Google Shape;66;g1f6aef9944a_0_187"/>
          <p:cNvSpPr txBox="1"/>
          <p:nvPr>
            <p:ph type="body" idx="1"/>
          </p:nvPr>
        </p:nvSpPr>
        <p:spPr>
          <a:xfrm>
            <a:off x="1524000" y="1828799"/>
            <a:ext cx="9144000" cy="45720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800"/>
              </a:spcBef>
              <a:spcAft>
                <a:spcPts val="0"/>
              </a:spcAft>
              <a:buClr>
                <a:srgbClr val="3F3F3F"/>
              </a:buClr>
              <a:buSzPts val="1800"/>
              <a:buChar char="●"/>
              <a:defRPr/>
            </a:lvl1pPr>
            <a:lvl2pPr marL="914400" lvl="1" indent="-342900" algn="l" rtl="0">
              <a:lnSpc>
                <a:spcPct val="90000"/>
              </a:lnSpc>
              <a:spcBef>
                <a:spcPts val="1600"/>
              </a:spcBef>
              <a:spcAft>
                <a:spcPts val="0"/>
              </a:spcAft>
              <a:buClr>
                <a:srgbClr val="3F3F3F"/>
              </a:buClr>
              <a:buSzPts val="1800"/>
              <a:buChar char="○"/>
              <a:defRPr/>
            </a:lvl2pPr>
            <a:lvl3pPr marL="1371600" lvl="2" indent="-342900" algn="l" rtl="0">
              <a:lnSpc>
                <a:spcPct val="90000"/>
              </a:lnSpc>
              <a:spcBef>
                <a:spcPts val="1600"/>
              </a:spcBef>
              <a:spcAft>
                <a:spcPts val="0"/>
              </a:spcAft>
              <a:buClr>
                <a:srgbClr val="3F3F3F"/>
              </a:buClr>
              <a:buSzPts val="1800"/>
              <a:buChar char="■"/>
              <a:defRPr/>
            </a:lvl3pPr>
            <a:lvl4pPr marL="1828800" lvl="3" indent="-342900" algn="l" rtl="0">
              <a:lnSpc>
                <a:spcPct val="90000"/>
              </a:lnSpc>
              <a:spcBef>
                <a:spcPts val="1600"/>
              </a:spcBef>
              <a:spcAft>
                <a:spcPts val="0"/>
              </a:spcAft>
              <a:buClr>
                <a:srgbClr val="3F3F3F"/>
              </a:buClr>
              <a:buSzPts val="1800"/>
              <a:buChar char="●"/>
              <a:defRPr/>
            </a:lvl4pPr>
            <a:lvl5pPr marL="2286000" lvl="4" indent="-330200" algn="l" rtl="0">
              <a:lnSpc>
                <a:spcPct val="90000"/>
              </a:lnSpc>
              <a:spcBef>
                <a:spcPts val="1600"/>
              </a:spcBef>
              <a:spcAft>
                <a:spcPts val="0"/>
              </a:spcAft>
              <a:buClr>
                <a:srgbClr val="3F3F3F"/>
              </a:buClr>
              <a:buSzPts val="1600"/>
              <a:buChar char="○"/>
              <a:defRPr/>
            </a:lvl5pPr>
            <a:lvl6pPr marL="2743200" lvl="5" indent="-342900" algn="l" rtl="0">
              <a:lnSpc>
                <a:spcPct val="90000"/>
              </a:lnSpc>
              <a:spcBef>
                <a:spcPts val="1600"/>
              </a:spcBef>
              <a:spcAft>
                <a:spcPts val="0"/>
              </a:spcAft>
              <a:buClr>
                <a:srgbClr val="3F3F3F"/>
              </a:buClr>
              <a:buSzPts val="1800"/>
              <a:buChar char="■"/>
              <a:defRPr/>
            </a:lvl6pPr>
            <a:lvl7pPr marL="3200400" lvl="6" indent="-342900" algn="l" rtl="0">
              <a:lnSpc>
                <a:spcPct val="90000"/>
              </a:lnSpc>
              <a:spcBef>
                <a:spcPts val="1600"/>
              </a:spcBef>
              <a:spcAft>
                <a:spcPts val="0"/>
              </a:spcAft>
              <a:buClr>
                <a:srgbClr val="3F3F3F"/>
              </a:buClr>
              <a:buSzPts val="1800"/>
              <a:buChar char="●"/>
              <a:defRPr/>
            </a:lvl7pPr>
            <a:lvl8pPr marL="3657600" lvl="7" indent="-342900" algn="l" rtl="0">
              <a:lnSpc>
                <a:spcPct val="90000"/>
              </a:lnSpc>
              <a:spcBef>
                <a:spcPts val="1600"/>
              </a:spcBef>
              <a:spcAft>
                <a:spcPts val="0"/>
              </a:spcAft>
              <a:buClr>
                <a:srgbClr val="3F3F3F"/>
              </a:buClr>
              <a:buSzPts val="1800"/>
              <a:buChar char="○"/>
              <a:defRPr/>
            </a:lvl8pPr>
            <a:lvl9pPr marL="4114800" lvl="8" indent="-342900" algn="l" rtl="0">
              <a:lnSpc>
                <a:spcPct val="90000"/>
              </a:lnSpc>
              <a:spcBef>
                <a:spcPts val="1600"/>
              </a:spcBef>
              <a:spcAft>
                <a:spcPts val="1600"/>
              </a:spcAft>
              <a:buClr>
                <a:srgbClr val="3F3F3F"/>
              </a:buClr>
              <a:buSzPts val="1800"/>
              <a:buChar char="■"/>
              <a:defRPr/>
            </a:lvl9pPr>
          </a:lstStyle>
          <a:p/>
        </p:txBody>
      </p:sp>
      <p:sp>
        <p:nvSpPr>
          <p:cNvPr id="67" name="Google Shape;67;g1f6aef9944a_0_187"/>
          <p:cNvSpPr txBox="1"/>
          <p:nvPr>
            <p:ph type="ftr" idx="11"/>
          </p:nvPr>
        </p:nvSpPr>
        <p:spPr>
          <a:xfrm>
            <a:off x="1066800" y="6481760"/>
            <a:ext cx="7848600" cy="239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68" name="Google Shape;68;g1f6aef9944a_0_187"/>
          <p:cNvSpPr txBox="1"/>
          <p:nvPr>
            <p:ph type="dt" idx="10"/>
          </p:nvPr>
        </p:nvSpPr>
        <p:spPr>
          <a:xfrm>
            <a:off x="9067800" y="6465885"/>
            <a:ext cx="1066800" cy="2397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69" name="Google Shape;69;g1f6aef9944a_0_187"/>
          <p:cNvSpPr txBox="1"/>
          <p:nvPr>
            <p:ph type="sldNum" idx="12"/>
          </p:nvPr>
        </p:nvSpPr>
        <p:spPr>
          <a:xfrm>
            <a:off x="10287000" y="6481760"/>
            <a:ext cx="838200" cy="239700"/>
          </a:xfrm>
          <a:prstGeom prst="rect">
            <a:avLst/>
          </a:prstGeom>
          <a:noFill/>
          <a:ln>
            <a:noFill/>
          </a:ln>
        </p:spPr>
        <p:txBody>
          <a:bodyPr spcFirstLastPara="1" wrap="square" lIns="91425" tIns="45700" rIns="91425" bIns="45700" anchor="ctr" anchorCtr="0">
            <a:normAutofit fontScale="92500" lnSpcReduction="20000"/>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70" name="Shape 70"/>
        <p:cNvGrpSpPr/>
        <p:nvPr/>
      </p:nvGrpSpPr>
      <p:grpSpPr>
        <a:xfrm>
          <a:off x="0" y="0"/>
          <a:ext cx="0" cy="0"/>
          <a:chOff x="0" y="0"/>
          <a:chExt cx="0" cy="0"/>
        </a:xfrm>
      </p:grpSpPr>
      <p:sp>
        <p:nvSpPr>
          <p:cNvPr id="71" name="Google Shape;71;g1f6aef9944a_0_193"/>
          <p:cNvSpPr txBox="1"/>
          <p:nvPr>
            <p:ph type="title"/>
          </p:nvPr>
        </p:nvSpPr>
        <p:spPr>
          <a:xfrm>
            <a:off x="1066800" y="99220"/>
            <a:ext cx="100584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lt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72" name="Google Shape;72;g1f6aef9944a_0_193"/>
          <p:cNvSpPr txBox="1"/>
          <p:nvPr>
            <p:ph type="body" idx="1"/>
          </p:nvPr>
        </p:nvSpPr>
        <p:spPr>
          <a:xfrm>
            <a:off x="1066800" y="1828799"/>
            <a:ext cx="4800600" cy="762000"/>
          </a:xfrm>
          <a:prstGeom prst="rect">
            <a:avLst/>
          </a:prstGeom>
          <a:noFill/>
          <a:ln>
            <a:noFill/>
          </a:ln>
        </p:spPr>
        <p:txBody>
          <a:bodyPr spcFirstLastPara="1" wrap="square" lIns="91425" tIns="45700" rIns="91425" bIns="45700" anchor="ctr" anchorCtr="0">
            <a:noAutofit/>
          </a:bodyPr>
          <a:lstStyle>
            <a:lvl1pPr marL="457200" lvl="0" indent="-228600" algn="l" rtl="0">
              <a:lnSpc>
                <a:spcPct val="90000"/>
              </a:lnSpc>
              <a:spcBef>
                <a:spcPts val="1800"/>
              </a:spcBef>
              <a:spcAft>
                <a:spcPts val="0"/>
              </a:spcAft>
              <a:buClr>
                <a:srgbClr val="3F3F3F"/>
              </a:buClr>
              <a:buSzPts val="2400"/>
              <a:buNone/>
              <a:defRPr sz="2400" b="0" cap="none">
                <a:solidFill>
                  <a:srgbClr val="3F3F3F"/>
                </a:solidFill>
              </a:defRPr>
            </a:lvl1pPr>
            <a:lvl2pPr marL="914400" lvl="1" indent="-228600" algn="l" rtl="0">
              <a:lnSpc>
                <a:spcPct val="90000"/>
              </a:lnSpc>
              <a:spcBef>
                <a:spcPts val="1600"/>
              </a:spcBef>
              <a:spcAft>
                <a:spcPts val="0"/>
              </a:spcAft>
              <a:buClr>
                <a:srgbClr val="3F3F3F"/>
              </a:buClr>
              <a:buSzPts val="2000"/>
              <a:buNone/>
              <a:defRPr sz="2000" b="1"/>
            </a:lvl2pPr>
            <a:lvl3pPr marL="1371600" lvl="2" indent="-228600" algn="l" rtl="0">
              <a:lnSpc>
                <a:spcPct val="90000"/>
              </a:lnSpc>
              <a:spcBef>
                <a:spcPts val="1600"/>
              </a:spcBef>
              <a:spcAft>
                <a:spcPts val="0"/>
              </a:spcAft>
              <a:buClr>
                <a:srgbClr val="3F3F3F"/>
              </a:buClr>
              <a:buSzPts val="1800"/>
              <a:buNone/>
              <a:defRPr sz="1800" b="1"/>
            </a:lvl3pPr>
            <a:lvl4pPr marL="1828800" lvl="3" indent="-228600" algn="l" rtl="0">
              <a:lnSpc>
                <a:spcPct val="90000"/>
              </a:lnSpc>
              <a:spcBef>
                <a:spcPts val="1600"/>
              </a:spcBef>
              <a:spcAft>
                <a:spcPts val="0"/>
              </a:spcAft>
              <a:buClr>
                <a:srgbClr val="3F3F3F"/>
              </a:buClr>
              <a:buSzPts val="1600"/>
              <a:buNone/>
              <a:defRPr sz="1600" b="1"/>
            </a:lvl4pPr>
            <a:lvl5pPr marL="2286000" lvl="4" indent="-228600" algn="l" rtl="0">
              <a:lnSpc>
                <a:spcPct val="90000"/>
              </a:lnSpc>
              <a:spcBef>
                <a:spcPts val="1600"/>
              </a:spcBef>
              <a:spcAft>
                <a:spcPts val="0"/>
              </a:spcAft>
              <a:buClr>
                <a:srgbClr val="3F3F3F"/>
              </a:buClr>
              <a:buSzPts val="1600"/>
              <a:buNone/>
              <a:defRPr sz="1600" b="1"/>
            </a:lvl5pPr>
            <a:lvl6pPr marL="2743200" lvl="5" indent="-228600" algn="l" rtl="0">
              <a:lnSpc>
                <a:spcPct val="90000"/>
              </a:lnSpc>
              <a:spcBef>
                <a:spcPts val="1600"/>
              </a:spcBef>
              <a:spcAft>
                <a:spcPts val="0"/>
              </a:spcAft>
              <a:buClr>
                <a:srgbClr val="3F3F3F"/>
              </a:buClr>
              <a:buSzPts val="1600"/>
              <a:buNone/>
              <a:defRPr sz="1600" b="1"/>
            </a:lvl6pPr>
            <a:lvl7pPr marL="3200400" lvl="6" indent="-228600" algn="l" rtl="0">
              <a:lnSpc>
                <a:spcPct val="90000"/>
              </a:lnSpc>
              <a:spcBef>
                <a:spcPts val="1600"/>
              </a:spcBef>
              <a:spcAft>
                <a:spcPts val="0"/>
              </a:spcAft>
              <a:buClr>
                <a:srgbClr val="3F3F3F"/>
              </a:buClr>
              <a:buSzPts val="1600"/>
              <a:buNone/>
              <a:defRPr sz="1600" b="1"/>
            </a:lvl7pPr>
            <a:lvl8pPr marL="3657600" lvl="7" indent="-228600" algn="l" rtl="0">
              <a:lnSpc>
                <a:spcPct val="90000"/>
              </a:lnSpc>
              <a:spcBef>
                <a:spcPts val="1600"/>
              </a:spcBef>
              <a:spcAft>
                <a:spcPts val="0"/>
              </a:spcAft>
              <a:buClr>
                <a:srgbClr val="3F3F3F"/>
              </a:buClr>
              <a:buSzPts val="1600"/>
              <a:buNone/>
              <a:defRPr sz="1600" b="1"/>
            </a:lvl8pPr>
            <a:lvl9pPr marL="4114800" lvl="8" indent="-228600" algn="l" rtl="0">
              <a:lnSpc>
                <a:spcPct val="90000"/>
              </a:lnSpc>
              <a:spcBef>
                <a:spcPts val="1600"/>
              </a:spcBef>
              <a:spcAft>
                <a:spcPts val="1600"/>
              </a:spcAft>
              <a:buClr>
                <a:srgbClr val="3F3F3F"/>
              </a:buClr>
              <a:buSzPts val="1600"/>
              <a:buNone/>
              <a:defRPr sz="1600" b="1"/>
            </a:lvl9pPr>
          </a:lstStyle>
          <a:p/>
        </p:txBody>
      </p:sp>
      <p:sp>
        <p:nvSpPr>
          <p:cNvPr id="73" name="Google Shape;73;g1f6aef9944a_0_193"/>
          <p:cNvSpPr txBox="1"/>
          <p:nvPr>
            <p:ph type="body" idx="2"/>
          </p:nvPr>
        </p:nvSpPr>
        <p:spPr>
          <a:xfrm>
            <a:off x="1066800" y="2590799"/>
            <a:ext cx="4800600" cy="3810000"/>
          </a:xfrm>
          <a:prstGeom prst="rect">
            <a:avLst/>
          </a:prstGeom>
          <a:noFill/>
          <a:ln>
            <a:noFill/>
          </a:ln>
        </p:spPr>
        <p:txBody>
          <a:bodyPr spcFirstLastPara="1" wrap="square" lIns="91425" tIns="45700" rIns="91425" bIns="45700" anchor="t" anchorCtr="0">
            <a:normAutofit/>
          </a:bodyPr>
          <a:lstStyle>
            <a:lvl1pPr marL="457200" lvl="0" indent="-381000" algn="l" rtl="0">
              <a:lnSpc>
                <a:spcPct val="90000"/>
              </a:lnSpc>
              <a:spcBef>
                <a:spcPts val="1800"/>
              </a:spcBef>
              <a:spcAft>
                <a:spcPts val="0"/>
              </a:spcAft>
              <a:buClr>
                <a:srgbClr val="3F3F3F"/>
              </a:buClr>
              <a:buSzPts val="2400"/>
              <a:buChar char="●"/>
              <a:defRPr sz="2400"/>
            </a:lvl1pPr>
            <a:lvl2pPr marL="914400" lvl="1" indent="-355600" algn="l" rtl="0">
              <a:lnSpc>
                <a:spcPct val="90000"/>
              </a:lnSpc>
              <a:spcBef>
                <a:spcPts val="1600"/>
              </a:spcBef>
              <a:spcAft>
                <a:spcPts val="0"/>
              </a:spcAft>
              <a:buClr>
                <a:srgbClr val="3F3F3F"/>
              </a:buClr>
              <a:buSzPts val="2000"/>
              <a:buChar char="○"/>
              <a:defRPr sz="2000"/>
            </a:lvl2pPr>
            <a:lvl3pPr marL="1371600" lvl="2" indent="-342900" algn="l" rtl="0">
              <a:lnSpc>
                <a:spcPct val="90000"/>
              </a:lnSpc>
              <a:spcBef>
                <a:spcPts val="1600"/>
              </a:spcBef>
              <a:spcAft>
                <a:spcPts val="0"/>
              </a:spcAft>
              <a:buClr>
                <a:srgbClr val="3F3F3F"/>
              </a:buClr>
              <a:buSzPts val="1800"/>
              <a:buChar char="■"/>
              <a:defRPr sz="1800"/>
            </a:lvl3pPr>
            <a:lvl4pPr marL="1828800" lvl="3" indent="-330200" algn="l" rtl="0">
              <a:lnSpc>
                <a:spcPct val="90000"/>
              </a:lnSpc>
              <a:spcBef>
                <a:spcPts val="1600"/>
              </a:spcBef>
              <a:spcAft>
                <a:spcPts val="0"/>
              </a:spcAft>
              <a:buClr>
                <a:srgbClr val="3F3F3F"/>
              </a:buClr>
              <a:buSzPts val="1600"/>
              <a:buChar char="●"/>
              <a:defRPr sz="1600"/>
            </a:lvl4pPr>
            <a:lvl5pPr marL="2286000" lvl="4" indent="-330200" algn="l" rtl="0">
              <a:lnSpc>
                <a:spcPct val="90000"/>
              </a:lnSpc>
              <a:spcBef>
                <a:spcPts val="1600"/>
              </a:spcBef>
              <a:spcAft>
                <a:spcPts val="0"/>
              </a:spcAft>
              <a:buClr>
                <a:srgbClr val="3F3F3F"/>
              </a:buClr>
              <a:buSzPts val="1600"/>
              <a:buChar char="○"/>
              <a:defRPr sz="1600"/>
            </a:lvl5pPr>
            <a:lvl6pPr marL="2743200" lvl="5" indent="-330200" algn="l" rtl="0">
              <a:lnSpc>
                <a:spcPct val="90000"/>
              </a:lnSpc>
              <a:spcBef>
                <a:spcPts val="1600"/>
              </a:spcBef>
              <a:spcAft>
                <a:spcPts val="0"/>
              </a:spcAft>
              <a:buClr>
                <a:srgbClr val="3F3F3F"/>
              </a:buClr>
              <a:buSzPts val="1600"/>
              <a:buChar char="■"/>
              <a:defRPr sz="1600"/>
            </a:lvl6pPr>
            <a:lvl7pPr marL="3200400" lvl="6" indent="-330200" algn="l" rtl="0">
              <a:lnSpc>
                <a:spcPct val="90000"/>
              </a:lnSpc>
              <a:spcBef>
                <a:spcPts val="1600"/>
              </a:spcBef>
              <a:spcAft>
                <a:spcPts val="0"/>
              </a:spcAft>
              <a:buClr>
                <a:srgbClr val="3F3F3F"/>
              </a:buClr>
              <a:buSzPts val="1600"/>
              <a:buChar char="●"/>
              <a:defRPr sz="1600"/>
            </a:lvl7pPr>
            <a:lvl8pPr marL="3657600" lvl="7" indent="-330200" algn="l" rtl="0">
              <a:lnSpc>
                <a:spcPct val="90000"/>
              </a:lnSpc>
              <a:spcBef>
                <a:spcPts val="1600"/>
              </a:spcBef>
              <a:spcAft>
                <a:spcPts val="0"/>
              </a:spcAft>
              <a:buClr>
                <a:srgbClr val="3F3F3F"/>
              </a:buClr>
              <a:buSzPts val="1600"/>
              <a:buChar char="○"/>
              <a:defRPr sz="1600"/>
            </a:lvl8pPr>
            <a:lvl9pPr marL="4114800" lvl="8" indent="-330200" algn="l" rtl="0">
              <a:lnSpc>
                <a:spcPct val="90000"/>
              </a:lnSpc>
              <a:spcBef>
                <a:spcPts val="1600"/>
              </a:spcBef>
              <a:spcAft>
                <a:spcPts val="1600"/>
              </a:spcAft>
              <a:buClr>
                <a:srgbClr val="3F3F3F"/>
              </a:buClr>
              <a:buSzPts val="1600"/>
              <a:buChar char="■"/>
              <a:defRPr sz="1600"/>
            </a:lvl9pPr>
          </a:lstStyle>
          <a:p/>
        </p:txBody>
      </p:sp>
      <p:sp>
        <p:nvSpPr>
          <p:cNvPr id="74" name="Google Shape;74;g1f6aef9944a_0_193"/>
          <p:cNvSpPr txBox="1"/>
          <p:nvPr>
            <p:ph type="body" idx="3"/>
          </p:nvPr>
        </p:nvSpPr>
        <p:spPr>
          <a:xfrm>
            <a:off x="6324600" y="1828799"/>
            <a:ext cx="4800600" cy="762000"/>
          </a:xfrm>
          <a:prstGeom prst="rect">
            <a:avLst/>
          </a:prstGeom>
          <a:noFill/>
          <a:ln>
            <a:noFill/>
          </a:ln>
        </p:spPr>
        <p:txBody>
          <a:bodyPr spcFirstLastPara="1" wrap="square" lIns="91425" tIns="45700" rIns="91425" bIns="45700" anchor="ctr" anchorCtr="0">
            <a:noAutofit/>
          </a:bodyPr>
          <a:lstStyle>
            <a:lvl1pPr marL="457200" lvl="0" indent="-228600" algn="l" rtl="0">
              <a:lnSpc>
                <a:spcPct val="90000"/>
              </a:lnSpc>
              <a:spcBef>
                <a:spcPts val="1800"/>
              </a:spcBef>
              <a:spcAft>
                <a:spcPts val="0"/>
              </a:spcAft>
              <a:buClr>
                <a:srgbClr val="3F3F3F"/>
              </a:buClr>
              <a:buSzPts val="2400"/>
              <a:buNone/>
              <a:defRPr sz="2400" b="0" cap="none">
                <a:solidFill>
                  <a:srgbClr val="3F3F3F"/>
                </a:solidFill>
              </a:defRPr>
            </a:lvl1pPr>
            <a:lvl2pPr marL="914400" lvl="1" indent="-228600" algn="l" rtl="0">
              <a:lnSpc>
                <a:spcPct val="90000"/>
              </a:lnSpc>
              <a:spcBef>
                <a:spcPts val="1600"/>
              </a:spcBef>
              <a:spcAft>
                <a:spcPts val="0"/>
              </a:spcAft>
              <a:buClr>
                <a:srgbClr val="3F3F3F"/>
              </a:buClr>
              <a:buSzPts val="2000"/>
              <a:buNone/>
              <a:defRPr sz="2000" b="1"/>
            </a:lvl2pPr>
            <a:lvl3pPr marL="1371600" lvl="2" indent="-228600" algn="l" rtl="0">
              <a:lnSpc>
                <a:spcPct val="90000"/>
              </a:lnSpc>
              <a:spcBef>
                <a:spcPts val="1600"/>
              </a:spcBef>
              <a:spcAft>
                <a:spcPts val="0"/>
              </a:spcAft>
              <a:buClr>
                <a:srgbClr val="3F3F3F"/>
              </a:buClr>
              <a:buSzPts val="1800"/>
              <a:buNone/>
              <a:defRPr sz="1800" b="1"/>
            </a:lvl3pPr>
            <a:lvl4pPr marL="1828800" lvl="3" indent="-228600" algn="l" rtl="0">
              <a:lnSpc>
                <a:spcPct val="90000"/>
              </a:lnSpc>
              <a:spcBef>
                <a:spcPts val="1600"/>
              </a:spcBef>
              <a:spcAft>
                <a:spcPts val="0"/>
              </a:spcAft>
              <a:buClr>
                <a:srgbClr val="3F3F3F"/>
              </a:buClr>
              <a:buSzPts val="1600"/>
              <a:buNone/>
              <a:defRPr sz="1600" b="1"/>
            </a:lvl4pPr>
            <a:lvl5pPr marL="2286000" lvl="4" indent="-228600" algn="l" rtl="0">
              <a:lnSpc>
                <a:spcPct val="90000"/>
              </a:lnSpc>
              <a:spcBef>
                <a:spcPts val="1600"/>
              </a:spcBef>
              <a:spcAft>
                <a:spcPts val="0"/>
              </a:spcAft>
              <a:buClr>
                <a:srgbClr val="3F3F3F"/>
              </a:buClr>
              <a:buSzPts val="1600"/>
              <a:buNone/>
              <a:defRPr sz="1600" b="1"/>
            </a:lvl5pPr>
            <a:lvl6pPr marL="2743200" lvl="5" indent="-228600" algn="l" rtl="0">
              <a:lnSpc>
                <a:spcPct val="90000"/>
              </a:lnSpc>
              <a:spcBef>
                <a:spcPts val="1600"/>
              </a:spcBef>
              <a:spcAft>
                <a:spcPts val="0"/>
              </a:spcAft>
              <a:buClr>
                <a:srgbClr val="3F3F3F"/>
              </a:buClr>
              <a:buSzPts val="1600"/>
              <a:buNone/>
              <a:defRPr sz="1600" b="1"/>
            </a:lvl6pPr>
            <a:lvl7pPr marL="3200400" lvl="6" indent="-228600" algn="l" rtl="0">
              <a:lnSpc>
                <a:spcPct val="90000"/>
              </a:lnSpc>
              <a:spcBef>
                <a:spcPts val="1600"/>
              </a:spcBef>
              <a:spcAft>
                <a:spcPts val="0"/>
              </a:spcAft>
              <a:buClr>
                <a:srgbClr val="3F3F3F"/>
              </a:buClr>
              <a:buSzPts val="1600"/>
              <a:buNone/>
              <a:defRPr sz="1600" b="1"/>
            </a:lvl7pPr>
            <a:lvl8pPr marL="3657600" lvl="7" indent="-228600" algn="l" rtl="0">
              <a:lnSpc>
                <a:spcPct val="90000"/>
              </a:lnSpc>
              <a:spcBef>
                <a:spcPts val="1600"/>
              </a:spcBef>
              <a:spcAft>
                <a:spcPts val="0"/>
              </a:spcAft>
              <a:buClr>
                <a:srgbClr val="3F3F3F"/>
              </a:buClr>
              <a:buSzPts val="1600"/>
              <a:buNone/>
              <a:defRPr sz="1600" b="1"/>
            </a:lvl8pPr>
            <a:lvl9pPr marL="4114800" lvl="8" indent="-228600" algn="l" rtl="0">
              <a:lnSpc>
                <a:spcPct val="90000"/>
              </a:lnSpc>
              <a:spcBef>
                <a:spcPts val="1600"/>
              </a:spcBef>
              <a:spcAft>
                <a:spcPts val="1600"/>
              </a:spcAft>
              <a:buClr>
                <a:srgbClr val="3F3F3F"/>
              </a:buClr>
              <a:buSzPts val="1600"/>
              <a:buNone/>
              <a:defRPr sz="1600" b="1"/>
            </a:lvl9pPr>
          </a:lstStyle>
          <a:p/>
        </p:txBody>
      </p:sp>
      <p:sp>
        <p:nvSpPr>
          <p:cNvPr id="75" name="Google Shape;75;g1f6aef9944a_0_193"/>
          <p:cNvSpPr txBox="1"/>
          <p:nvPr>
            <p:ph type="body" idx="4"/>
          </p:nvPr>
        </p:nvSpPr>
        <p:spPr>
          <a:xfrm>
            <a:off x="5196125" y="4525200"/>
            <a:ext cx="2890200" cy="2332800"/>
          </a:xfrm>
          <a:prstGeom prst="rect">
            <a:avLst/>
          </a:prstGeom>
          <a:noFill/>
          <a:ln>
            <a:noFill/>
          </a:ln>
        </p:spPr>
        <p:txBody>
          <a:bodyPr spcFirstLastPara="1" wrap="square" lIns="91425" tIns="45700" rIns="91425" bIns="45700" anchor="t" anchorCtr="0">
            <a:normAutofit/>
          </a:bodyPr>
          <a:lstStyle>
            <a:lvl1pPr marL="457200" lvl="0" indent="-381000" algn="l" rtl="0">
              <a:lnSpc>
                <a:spcPct val="90000"/>
              </a:lnSpc>
              <a:spcBef>
                <a:spcPts val="1800"/>
              </a:spcBef>
              <a:spcAft>
                <a:spcPts val="0"/>
              </a:spcAft>
              <a:buClr>
                <a:srgbClr val="3F3F3F"/>
              </a:buClr>
              <a:buSzPts val="2400"/>
              <a:buChar char="●"/>
              <a:defRPr sz="2400"/>
            </a:lvl1pPr>
            <a:lvl2pPr marL="914400" lvl="1" indent="-355600" algn="l" rtl="0">
              <a:lnSpc>
                <a:spcPct val="90000"/>
              </a:lnSpc>
              <a:spcBef>
                <a:spcPts val="1600"/>
              </a:spcBef>
              <a:spcAft>
                <a:spcPts val="0"/>
              </a:spcAft>
              <a:buClr>
                <a:srgbClr val="3F3F3F"/>
              </a:buClr>
              <a:buSzPts val="2000"/>
              <a:buChar char="○"/>
              <a:defRPr sz="2000"/>
            </a:lvl2pPr>
            <a:lvl3pPr marL="1371600" lvl="2" indent="-342900" algn="l" rtl="0">
              <a:lnSpc>
                <a:spcPct val="90000"/>
              </a:lnSpc>
              <a:spcBef>
                <a:spcPts val="1600"/>
              </a:spcBef>
              <a:spcAft>
                <a:spcPts val="0"/>
              </a:spcAft>
              <a:buClr>
                <a:srgbClr val="3F3F3F"/>
              </a:buClr>
              <a:buSzPts val="1800"/>
              <a:buChar char="■"/>
              <a:defRPr sz="1800"/>
            </a:lvl3pPr>
            <a:lvl4pPr marL="1828800" lvl="3" indent="-330200" algn="l" rtl="0">
              <a:lnSpc>
                <a:spcPct val="90000"/>
              </a:lnSpc>
              <a:spcBef>
                <a:spcPts val="1600"/>
              </a:spcBef>
              <a:spcAft>
                <a:spcPts val="0"/>
              </a:spcAft>
              <a:buClr>
                <a:srgbClr val="3F3F3F"/>
              </a:buClr>
              <a:buSzPts val="1600"/>
              <a:buChar char="●"/>
              <a:defRPr sz="1600"/>
            </a:lvl4pPr>
            <a:lvl5pPr marL="2286000" lvl="4" indent="-330200" algn="l" rtl="0">
              <a:lnSpc>
                <a:spcPct val="90000"/>
              </a:lnSpc>
              <a:spcBef>
                <a:spcPts val="1600"/>
              </a:spcBef>
              <a:spcAft>
                <a:spcPts val="0"/>
              </a:spcAft>
              <a:buClr>
                <a:srgbClr val="3F3F3F"/>
              </a:buClr>
              <a:buSzPts val="1600"/>
              <a:buChar char="○"/>
              <a:defRPr sz="1600"/>
            </a:lvl5pPr>
            <a:lvl6pPr marL="2743200" lvl="5" indent="-330200" algn="l" rtl="0">
              <a:lnSpc>
                <a:spcPct val="90000"/>
              </a:lnSpc>
              <a:spcBef>
                <a:spcPts val="1600"/>
              </a:spcBef>
              <a:spcAft>
                <a:spcPts val="0"/>
              </a:spcAft>
              <a:buClr>
                <a:srgbClr val="3F3F3F"/>
              </a:buClr>
              <a:buSzPts val="1600"/>
              <a:buChar char="■"/>
              <a:defRPr sz="1600"/>
            </a:lvl6pPr>
            <a:lvl7pPr marL="3200400" lvl="6" indent="-330200" algn="l" rtl="0">
              <a:lnSpc>
                <a:spcPct val="90000"/>
              </a:lnSpc>
              <a:spcBef>
                <a:spcPts val="1600"/>
              </a:spcBef>
              <a:spcAft>
                <a:spcPts val="0"/>
              </a:spcAft>
              <a:buClr>
                <a:srgbClr val="3F3F3F"/>
              </a:buClr>
              <a:buSzPts val="1600"/>
              <a:buChar char="●"/>
              <a:defRPr sz="1600"/>
            </a:lvl7pPr>
            <a:lvl8pPr marL="3657600" lvl="7" indent="-330200" algn="l" rtl="0">
              <a:lnSpc>
                <a:spcPct val="90000"/>
              </a:lnSpc>
              <a:spcBef>
                <a:spcPts val="1600"/>
              </a:spcBef>
              <a:spcAft>
                <a:spcPts val="0"/>
              </a:spcAft>
              <a:buClr>
                <a:srgbClr val="3F3F3F"/>
              </a:buClr>
              <a:buSzPts val="1600"/>
              <a:buChar char="○"/>
              <a:defRPr sz="1600"/>
            </a:lvl8pPr>
            <a:lvl9pPr marL="4114800" lvl="8" indent="-330200" algn="l" rtl="0">
              <a:lnSpc>
                <a:spcPct val="90000"/>
              </a:lnSpc>
              <a:spcBef>
                <a:spcPts val="1600"/>
              </a:spcBef>
              <a:spcAft>
                <a:spcPts val="1600"/>
              </a:spcAft>
              <a:buClr>
                <a:srgbClr val="3F3F3F"/>
              </a:buClr>
              <a:buSzPts val="1600"/>
              <a:buChar char="■"/>
              <a:defRPr sz="1600"/>
            </a:lvl9pPr>
          </a:lstStyle>
          <a:p/>
        </p:txBody>
      </p:sp>
      <p:sp>
        <p:nvSpPr>
          <p:cNvPr id="76" name="Google Shape;76;g1f6aef9944a_0_193"/>
          <p:cNvSpPr txBox="1"/>
          <p:nvPr>
            <p:ph type="ftr" idx="11"/>
          </p:nvPr>
        </p:nvSpPr>
        <p:spPr>
          <a:xfrm>
            <a:off x="1066800" y="6481760"/>
            <a:ext cx="7848600" cy="2397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77" name="Google Shape;77;g1f6aef9944a_0_193"/>
          <p:cNvSpPr txBox="1"/>
          <p:nvPr>
            <p:ph type="dt" idx="10"/>
          </p:nvPr>
        </p:nvSpPr>
        <p:spPr>
          <a:xfrm>
            <a:off x="9067800" y="6465885"/>
            <a:ext cx="1066800" cy="2397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78" name="Google Shape;78;g1f6aef9944a_0_193"/>
          <p:cNvSpPr txBox="1"/>
          <p:nvPr>
            <p:ph type="sldNum" idx="12"/>
          </p:nvPr>
        </p:nvSpPr>
        <p:spPr>
          <a:xfrm>
            <a:off x="10287000" y="6481760"/>
            <a:ext cx="838200" cy="239700"/>
          </a:xfrm>
          <a:prstGeom prst="rect">
            <a:avLst/>
          </a:prstGeom>
          <a:noFill/>
          <a:ln>
            <a:noFill/>
          </a:ln>
        </p:spPr>
        <p:txBody>
          <a:bodyPr spcFirstLastPara="1" wrap="square" lIns="91425" tIns="45700" rIns="91425" bIns="45700" anchor="ctr" anchorCtr="0">
            <a:normAutofit fontScale="92500" lnSpcReduction="20000"/>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showMasterSp="0" matchingName="Picture with Caption">
  <p:cSld name="PICTURE_WITH_CAPTION_TEXT">
    <p:spTree>
      <p:nvGrpSpPr>
        <p:cNvPr id="79" name="Shape 79"/>
        <p:cNvGrpSpPr/>
        <p:nvPr/>
      </p:nvGrpSpPr>
      <p:grpSpPr>
        <a:xfrm>
          <a:off x="0" y="0"/>
          <a:ext cx="0" cy="0"/>
          <a:chOff x="0" y="0"/>
          <a:chExt cx="0" cy="0"/>
        </a:xfrm>
      </p:grpSpPr>
      <p:sp>
        <p:nvSpPr>
          <p:cNvPr id="80" name="Google Shape;80;g1f6aef9944a_0_202" descr="Rectangle"/>
          <p:cNvSpPr/>
          <p:nvPr/>
        </p:nvSpPr>
        <p:spPr>
          <a:xfrm>
            <a:off x="7008812" y="0"/>
            <a:ext cx="5180100" cy="6858000"/>
          </a:xfrm>
          <a:prstGeom prst="rect">
            <a:avLst/>
          </a:prstGeom>
          <a:gradFill>
            <a:gsLst>
              <a:gs pos="0">
                <a:schemeClr val="accent1"/>
              </a:gs>
              <a:gs pos="100000">
                <a:srgbClr val="8A212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Medium"/>
              <a:ea typeface="Libre Franklin Medium"/>
              <a:cs typeface="Libre Franklin Medium"/>
              <a:sym typeface="Libre Franklin Medium"/>
            </a:endParaRPr>
          </a:p>
        </p:txBody>
      </p:sp>
      <p:sp>
        <p:nvSpPr>
          <p:cNvPr id="81" name="Google Shape;81;g1f6aef9944a_0_202" descr="Rectangle"/>
          <p:cNvSpPr/>
          <p:nvPr/>
        </p:nvSpPr>
        <p:spPr>
          <a:xfrm>
            <a:off x="7255668" y="228600"/>
            <a:ext cx="4686300" cy="6400800"/>
          </a:xfrm>
          <a:prstGeom prst="rect">
            <a:avLst/>
          </a:prstGeom>
          <a:noFill/>
          <a:ln w="15875" cap="flat" cmpd="sng">
            <a:solidFill>
              <a:srgbClr val="BFBFB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Medium"/>
              <a:ea typeface="Libre Franklin Medium"/>
              <a:cs typeface="Libre Franklin Medium"/>
              <a:sym typeface="Libre Franklin Medium"/>
            </a:endParaRPr>
          </a:p>
        </p:txBody>
      </p:sp>
      <p:sp>
        <p:nvSpPr>
          <p:cNvPr id="82" name="Google Shape;82;g1f6aef9944a_0_202"/>
          <p:cNvSpPr txBox="1"/>
          <p:nvPr>
            <p:ph type="title"/>
          </p:nvPr>
        </p:nvSpPr>
        <p:spPr>
          <a:xfrm>
            <a:off x="7635240" y="3200400"/>
            <a:ext cx="3932100" cy="17526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lt1"/>
              </a:buClr>
              <a:buSzPts val="3600"/>
              <a:buFont typeface="Libre Franklin Medium"/>
              <a:buNone/>
              <a:defRPr sz="3600"/>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83" name="Google Shape;83;g1f6aef9944a_0_202" descr="An empty placeholder to add an image. Click on the placeholder and select the image that you wish to add."/>
          <p:cNvSpPr/>
          <p:nvPr>
            <p:ph type="pic" idx="2"/>
          </p:nvPr>
        </p:nvSpPr>
        <p:spPr>
          <a:xfrm>
            <a:off x="1" y="0"/>
            <a:ext cx="7008900" cy="6858000"/>
          </a:xfrm>
          <a:prstGeom prst="rect">
            <a:avLst/>
          </a:prstGeom>
          <a:noFill/>
          <a:ln>
            <a:noFill/>
          </a:ln>
        </p:spPr>
      </p:sp>
      <p:sp>
        <p:nvSpPr>
          <p:cNvPr id="84" name="Google Shape;84;g1f6aef9944a_0_202"/>
          <p:cNvSpPr txBox="1"/>
          <p:nvPr>
            <p:ph type="body" idx="1"/>
          </p:nvPr>
        </p:nvSpPr>
        <p:spPr>
          <a:xfrm>
            <a:off x="7635240" y="5029200"/>
            <a:ext cx="3932100" cy="13746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800"/>
              </a:spcBef>
              <a:spcAft>
                <a:spcPts val="0"/>
              </a:spcAft>
              <a:buClr>
                <a:schemeClr val="lt1"/>
              </a:buClr>
              <a:buSzPts val="1600"/>
              <a:buNone/>
              <a:defRPr sz="1600">
                <a:solidFill>
                  <a:schemeClr val="lt1"/>
                </a:solidFill>
              </a:defRPr>
            </a:lvl1pPr>
            <a:lvl2pPr marL="914400" lvl="1" indent="-228600" algn="l" rtl="0">
              <a:lnSpc>
                <a:spcPct val="90000"/>
              </a:lnSpc>
              <a:spcBef>
                <a:spcPts val="1600"/>
              </a:spcBef>
              <a:spcAft>
                <a:spcPts val="0"/>
              </a:spcAft>
              <a:buClr>
                <a:srgbClr val="3F3F3F"/>
              </a:buClr>
              <a:buSzPts val="1400"/>
              <a:buNone/>
              <a:defRPr sz="1400"/>
            </a:lvl2pPr>
            <a:lvl3pPr marL="1371600" lvl="2" indent="-228600" algn="l" rtl="0">
              <a:lnSpc>
                <a:spcPct val="90000"/>
              </a:lnSpc>
              <a:spcBef>
                <a:spcPts val="1600"/>
              </a:spcBef>
              <a:spcAft>
                <a:spcPts val="0"/>
              </a:spcAft>
              <a:buClr>
                <a:srgbClr val="3F3F3F"/>
              </a:buClr>
              <a:buSzPts val="1200"/>
              <a:buNone/>
              <a:defRPr sz="1200"/>
            </a:lvl3pPr>
            <a:lvl4pPr marL="1828800" lvl="3" indent="-228600" algn="l" rtl="0">
              <a:lnSpc>
                <a:spcPct val="90000"/>
              </a:lnSpc>
              <a:spcBef>
                <a:spcPts val="1600"/>
              </a:spcBef>
              <a:spcAft>
                <a:spcPts val="0"/>
              </a:spcAft>
              <a:buClr>
                <a:srgbClr val="3F3F3F"/>
              </a:buClr>
              <a:buSzPts val="1000"/>
              <a:buNone/>
              <a:defRPr sz="1000"/>
            </a:lvl4pPr>
            <a:lvl5pPr marL="2286000" lvl="4" indent="-228600" algn="l" rtl="0">
              <a:lnSpc>
                <a:spcPct val="90000"/>
              </a:lnSpc>
              <a:spcBef>
                <a:spcPts val="1600"/>
              </a:spcBef>
              <a:spcAft>
                <a:spcPts val="0"/>
              </a:spcAft>
              <a:buClr>
                <a:srgbClr val="3F3F3F"/>
              </a:buClr>
              <a:buSzPts val="1000"/>
              <a:buNone/>
              <a:defRPr sz="1000"/>
            </a:lvl5pPr>
            <a:lvl6pPr marL="2743200" lvl="5" indent="-228600" algn="l" rtl="0">
              <a:lnSpc>
                <a:spcPct val="90000"/>
              </a:lnSpc>
              <a:spcBef>
                <a:spcPts val="1600"/>
              </a:spcBef>
              <a:spcAft>
                <a:spcPts val="0"/>
              </a:spcAft>
              <a:buClr>
                <a:srgbClr val="3F3F3F"/>
              </a:buClr>
              <a:buSzPts val="1000"/>
              <a:buNone/>
              <a:defRPr sz="1000"/>
            </a:lvl6pPr>
            <a:lvl7pPr marL="3200400" lvl="6" indent="-228600" algn="l" rtl="0">
              <a:lnSpc>
                <a:spcPct val="90000"/>
              </a:lnSpc>
              <a:spcBef>
                <a:spcPts val="1600"/>
              </a:spcBef>
              <a:spcAft>
                <a:spcPts val="0"/>
              </a:spcAft>
              <a:buClr>
                <a:srgbClr val="3F3F3F"/>
              </a:buClr>
              <a:buSzPts val="1000"/>
              <a:buNone/>
              <a:defRPr sz="1000"/>
            </a:lvl7pPr>
            <a:lvl8pPr marL="3657600" lvl="7" indent="-228600" algn="l" rtl="0">
              <a:lnSpc>
                <a:spcPct val="90000"/>
              </a:lnSpc>
              <a:spcBef>
                <a:spcPts val="1600"/>
              </a:spcBef>
              <a:spcAft>
                <a:spcPts val="0"/>
              </a:spcAft>
              <a:buClr>
                <a:srgbClr val="3F3F3F"/>
              </a:buClr>
              <a:buSzPts val="1000"/>
              <a:buNone/>
              <a:defRPr sz="1000"/>
            </a:lvl8pPr>
            <a:lvl9pPr marL="4114800" lvl="8" indent="-228600" algn="l" rtl="0">
              <a:lnSpc>
                <a:spcPct val="90000"/>
              </a:lnSpc>
              <a:spcBef>
                <a:spcPts val="1600"/>
              </a:spcBef>
              <a:spcAft>
                <a:spcPts val="1600"/>
              </a:spcAft>
              <a:buClr>
                <a:srgbClr val="3F3F3F"/>
              </a:buClr>
              <a:buSzPts val="1000"/>
              <a:buNone/>
              <a:defRPr sz="1000"/>
            </a:lvl9pPr>
          </a:lstStyle>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accent3"/>
        </a:solidFill>
        <a:effectLst/>
      </p:bgPr>
    </p:bg>
    <p:spTree>
      <p:nvGrpSpPr>
        <p:cNvPr id="18" name="Shape 18"/>
        <p:cNvGrpSpPr/>
        <p:nvPr/>
      </p:nvGrpSpPr>
      <p:grpSpPr>
        <a:xfrm>
          <a:off x="0" y="0"/>
          <a:ext cx="0" cy="0"/>
          <a:chOff x="0" y="0"/>
          <a:chExt cx="0" cy="0"/>
        </a:xfrm>
      </p:grpSpPr>
      <p:sp>
        <p:nvSpPr>
          <p:cNvPr id="19" name="Google Shape;19;g1f6aef9944a_0_141"/>
          <p:cNvSpPr/>
          <p:nvPr/>
        </p:nvSpPr>
        <p:spPr>
          <a:xfrm>
            <a:off x="0" y="64132"/>
            <a:ext cx="12192029" cy="5863987"/>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20" name="Google Shape;20;g1f6aef9944a_0_141"/>
          <p:cNvSpPr/>
          <p:nvPr/>
        </p:nvSpPr>
        <p:spPr>
          <a:xfrm>
            <a:off x="0" y="0"/>
            <a:ext cx="12192029" cy="5863987"/>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21" name="Google Shape;21;g1f6aef9944a_0_141"/>
          <p:cNvSpPr txBox="1"/>
          <p:nvPr>
            <p:ph type="title"/>
          </p:nvPr>
        </p:nvSpPr>
        <p:spPr>
          <a:xfrm>
            <a:off x="415600" y="719633"/>
            <a:ext cx="11360700" cy="1710000"/>
          </a:xfrm>
          <a:prstGeom prst="rect">
            <a:avLst/>
          </a:prstGeom>
        </p:spPr>
        <p:txBody>
          <a:bodyPr spcFirstLastPara="1" wrap="square" lIns="121900" tIns="121900" rIns="121900" bIns="121900" anchor="t"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22" name="Google Shape;22;g1f6aef9944a_0_141"/>
          <p:cNvSpPr txBox="1"/>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3" name="Shape 23"/>
        <p:cNvGrpSpPr/>
        <p:nvPr/>
      </p:nvGrpSpPr>
      <p:grpSpPr>
        <a:xfrm>
          <a:off x="0" y="0"/>
          <a:ext cx="0" cy="0"/>
          <a:chOff x="0" y="0"/>
          <a:chExt cx="0" cy="0"/>
        </a:xfrm>
      </p:grpSpPr>
      <p:sp>
        <p:nvSpPr>
          <p:cNvPr id="24" name="Google Shape;24;g1f6aef9944a_0_146"/>
          <p:cNvSpPr/>
          <p:nvPr/>
        </p:nvSpPr>
        <p:spPr>
          <a:xfrm>
            <a:off x="0" y="0"/>
            <a:ext cx="57519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25" name="Google Shape;25;g1f6aef9944a_0_146"/>
          <p:cNvSpPr/>
          <p:nvPr/>
        </p:nvSpPr>
        <p:spPr>
          <a:xfrm>
            <a:off x="0" y="58833"/>
            <a:ext cx="5751356" cy="5865687"/>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6" name="Google Shape;26;g1f6aef9944a_0_146"/>
          <p:cNvSpPr/>
          <p:nvPr/>
        </p:nvSpPr>
        <p:spPr>
          <a:xfrm>
            <a:off x="-167" y="0"/>
            <a:ext cx="5755723" cy="5860653"/>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7" name="Google Shape;27;g1f6aef9944a_0_146"/>
          <p:cNvSpPr txBox="1"/>
          <p:nvPr>
            <p:ph type="title"/>
          </p:nvPr>
        </p:nvSpPr>
        <p:spPr>
          <a:xfrm>
            <a:off x="415633" y="667900"/>
            <a:ext cx="4941900" cy="3345300"/>
          </a:xfrm>
          <a:prstGeom prst="rect">
            <a:avLst/>
          </a:prstGeom>
        </p:spPr>
        <p:txBody>
          <a:bodyPr spcFirstLastPara="1" wrap="square" lIns="121900" tIns="121900" rIns="121900" bIns="121900" anchor="t" anchorCtr="0">
            <a:normAutofit/>
          </a:bodyPr>
          <a:lstStyle>
            <a:lvl1pPr lvl="0" rtl="0">
              <a:spcBef>
                <a:spcPts val="0"/>
              </a:spcBef>
              <a:spcAft>
                <a:spcPts val="0"/>
              </a:spcAft>
              <a:buClr>
                <a:schemeClr val="lt1"/>
              </a:buClr>
              <a:buSzPts val="3700"/>
              <a:buNone/>
              <a:defRPr>
                <a:solidFill>
                  <a:schemeClr val="lt1"/>
                </a:solidFill>
              </a:defRPr>
            </a:lvl1pPr>
            <a:lvl2pPr lvl="1" rtl="0">
              <a:spcBef>
                <a:spcPts val="0"/>
              </a:spcBef>
              <a:spcAft>
                <a:spcPts val="0"/>
              </a:spcAft>
              <a:buClr>
                <a:schemeClr val="lt1"/>
              </a:buClr>
              <a:buSzPts val="3700"/>
              <a:buNone/>
              <a:defRPr>
                <a:solidFill>
                  <a:schemeClr val="lt1"/>
                </a:solidFill>
              </a:defRPr>
            </a:lvl2pPr>
            <a:lvl3pPr lvl="2" rtl="0">
              <a:spcBef>
                <a:spcPts val="0"/>
              </a:spcBef>
              <a:spcAft>
                <a:spcPts val="0"/>
              </a:spcAft>
              <a:buClr>
                <a:schemeClr val="lt1"/>
              </a:buClr>
              <a:buSzPts val="3700"/>
              <a:buNone/>
              <a:defRPr>
                <a:solidFill>
                  <a:schemeClr val="lt1"/>
                </a:solidFill>
              </a:defRPr>
            </a:lvl3pPr>
            <a:lvl4pPr lvl="3" rtl="0">
              <a:spcBef>
                <a:spcPts val="0"/>
              </a:spcBef>
              <a:spcAft>
                <a:spcPts val="0"/>
              </a:spcAft>
              <a:buClr>
                <a:schemeClr val="lt1"/>
              </a:buClr>
              <a:buSzPts val="3700"/>
              <a:buNone/>
              <a:defRPr>
                <a:solidFill>
                  <a:schemeClr val="lt1"/>
                </a:solidFill>
              </a:defRPr>
            </a:lvl4pPr>
            <a:lvl5pPr lvl="4" rtl="0">
              <a:spcBef>
                <a:spcPts val="0"/>
              </a:spcBef>
              <a:spcAft>
                <a:spcPts val="0"/>
              </a:spcAft>
              <a:buClr>
                <a:schemeClr val="lt1"/>
              </a:buClr>
              <a:buSzPts val="3700"/>
              <a:buNone/>
              <a:defRPr>
                <a:solidFill>
                  <a:schemeClr val="lt1"/>
                </a:solidFill>
              </a:defRPr>
            </a:lvl5pPr>
            <a:lvl6pPr lvl="5" rtl="0">
              <a:spcBef>
                <a:spcPts val="0"/>
              </a:spcBef>
              <a:spcAft>
                <a:spcPts val="0"/>
              </a:spcAft>
              <a:buClr>
                <a:schemeClr val="lt1"/>
              </a:buClr>
              <a:buSzPts val="3700"/>
              <a:buNone/>
              <a:defRPr>
                <a:solidFill>
                  <a:schemeClr val="lt1"/>
                </a:solidFill>
              </a:defRPr>
            </a:lvl6pPr>
            <a:lvl7pPr lvl="6" rtl="0">
              <a:spcBef>
                <a:spcPts val="0"/>
              </a:spcBef>
              <a:spcAft>
                <a:spcPts val="0"/>
              </a:spcAft>
              <a:buClr>
                <a:schemeClr val="lt1"/>
              </a:buClr>
              <a:buSzPts val="3700"/>
              <a:buNone/>
              <a:defRPr>
                <a:solidFill>
                  <a:schemeClr val="lt1"/>
                </a:solidFill>
              </a:defRPr>
            </a:lvl7pPr>
            <a:lvl8pPr lvl="7" rtl="0">
              <a:spcBef>
                <a:spcPts val="0"/>
              </a:spcBef>
              <a:spcAft>
                <a:spcPts val="0"/>
              </a:spcAft>
              <a:buClr>
                <a:schemeClr val="lt1"/>
              </a:buClr>
              <a:buSzPts val="3700"/>
              <a:buNone/>
              <a:defRPr>
                <a:solidFill>
                  <a:schemeClr val="lt1"/>
                </a:solidFill>
              </a:defRPr>
            </a:lvl8pPr>
            <a:lvl9pPr lvl="8" rtl="0">
              <a:spcBef>
                <a:spcPts val="0"/>
              </a:spcBef>
              <a:spcAft>
                <a:spcPts val="0"/>
              </a:spcAft>
              <a:buClr>
                <a:schemeClr val="lt1"/>
              </a:buClr>
              <a:buSzPts val="3700"/>
              <a:buNone/>
              <a:defRPr>
                <a:solidFill>
                  <a:schemeClr val="lt1"/>
                </a:solidFill>
              </a:defRPr>
            </a:lvl9pPr>
          </a:lstStyle>
          <a:p/>
        </p:txBody>
      </p:sp>
      <p:sp>
        <p:nvSpPr>
          <p:cNvPr id="28" name="Google Shape;28;g1f6aef9944a_0_146"/>
          <p:cNvSpPr txBox="1"/>
          <p:nvPr>
            <p:ph type="body" idx="1"/>
          </p:nvPr>
        </p:nvSpPr>
        <p:spPr>
          <a:xfrm>
            <a:off x="6192900" y="667900"/>
            <a:ext cx="5555100" cy="5464800"/>
          </a:xfrm>
          <a:prstGeom prst="rect">
            <a:avLst/>
          </a:prstGeom>
        </p:spPr>
        <p:txBody>
          <a:bodyPr spcFirstLastPara="1" wrap="square" lIns="121900" tIns="121900" rIns="121900" bIns="121900" anchor="t" anchorCtr="0">
            <a:normAutofit/>
          </a:bodyPr>
          <a:lstStyle>
            <a:lvl1pPr marL="457200" lvl="0" indent="-336550" rtl="0">
              <a:spcBef>
                <a:spcPts val="0"/>
              </a:spcBef>
              <a:spcAft>
                <a:spcPts val="0"/>
              </a:spcAft>
              <a:buSzPts val="1700"/>
              <a:buChar char="●"/>
              <a:defRPr/>
            </a:lvl1pPr>
            <a:lvl2pPr marL="914400" lvl="1" indent="-323850" rtl="0">
              <a:spcBef>
                <a:spcPts val="0"/>
              </a:spcBef>
              <a:spcAft>
                <a:spcPts val="0"/>
              </a:spcAft>
              <a:buSzPts val="1500"/>
              <a:buChar char="○"/>
              <a:defRPr/>
            </a:lvl2pPr>
            <a:lvl3pPr marL="1371600" lvl="2" indent="-323850" rtl="0">
              <a:spcBef>
                <a:spcPts val="0"/>
              </a:spcBef>
              <a:spcAft>
                <a:spcPts val="0"/>
              </a:spcAft>
              <a:buSzPts val="1500"/>
              <a:buChar char="■"/>
              <a:defRPr/>
            </a:lvl3pPr>
            <a:lvl4pPr marL="1828800" lvl="3" indent="-323850" rtl="0">
              <a:spcBef>
                <a:spcPts val="0"/>
              </a:spcBef>
              <a:spcAft>
                <a:spcPts val="0"/>
              </a:spcAft>
              <a:buSzPts val="1500"/>
              <a:buChar char="●"/>
              <a:defRPr/>
            </a:lvl4pPr>
            <a:lvl5pPr marL="2286000" lvl="4" indent="-323850" rtl="0">
              <a:spcBef>
                <a:spcPts val="0"/>
              </a:spcBef>
              <a:spcAft>
                <a:spcPts val="0"/>
              </a:spcAft>
              <a:buSzPts val="1500"/>
              <a:buChar char="○"/>
              <a:defRPr/>
            </a:lvl5pPr>
            <a:lvl6pPr marL="2743200" lvl="5" indent="-323850" rtl="0">
              <a:spcBef>
                <a:spcPts val="0"/>
              </a:spcBef>
              <a:spcAft>
                <a:spcPts val="0"/>
              </a:spcAft>
              <a:buSzPts val="1500"/>
              <a:buChar char="■"/>
              <a:defRPr/>
            </a:lvl6pPr>
            <a:lvl7pPr marL="3200400" lvl="6" indent="-323850" rtl="0">
              <a:spcBef>
                <a:spcPts val="0"/>
              </a:spcBef>
              <a:spcAft>
                <a:spcPts val="0"/>
              </a:spcAft>
              <a:buSzPts val="1500"/>
              <a:buChar char="●"/>
              <a:defRPr/>
            </a:lvl7pPr>
            <a:lvl8pPr marL="3657600" lvl="7" indent="-323850" rtl="0">
              <a:spcBef>
                <a:spcPts val="0"/>
              </a:spcBef>
              <a:spcAft>
                <a:spcPts val="0"/>
              </a:spcAft>
              <a:buSzPts val="1500"/>
              <a:buChar char="○"/>
              <a:defRPr/>
            </a:lvl8pPr>
            <a:lvl9pPr marL="4114800" lvl="8" indent="-323850" rtl="0">
              <a:spcBef>
                <a:spcPts val="0"/>
              </a:spcBef>
              <a:spcAft>
                <a:spcPts val="0"/>
              </a:spcAft>
              <a:buSzPts val="1500"/>
              <a:buChar char="■"/>
              <a:defRPr/>
            </a:lvl9pPr>
          </a:lstStyle>
          <a:p/>
        </p:txBody>
      </p:sp>
      <p:sp>
        <p:nvSpPr>
          <p:cNvPr id="29" name="Google Shape;29;g1f6aef9944a_0_146"/>
          <p:cNvSpPr txBox="1"/>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30" name="Shape 30"/>
        <p:cNvGrpSpPr/>
        <p:nvPr/>
      </p:nvGrpSpPr>
      <p:grpSpPr>
        <a:xfrm>
          <a:off x="0" y="0"/>
          <a:ext cx="0" cy="0"/>
          <a:chOff x="0" y="0"/>
          <a:chExt cx="0" cy="0"/>
        </a:xfrm>
      </p:grpSpPr>
      <p:sp>
        <p:nvSpPr>
          <p:cNvPr id="31" name="Google Shape;31;g1f6aef9944a_0_153"/>
          <p:cNvSpPr/>
          <p:nvPr/>
        </p:nvSpPr>
        <p:spPr>
          <a:xfrm>
            <a:off x="0" y="0"/>
            <a:ext cx="12192000" cy="17028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32" name="Google Shape;32;g1f6aef9944a_0_153"/>
          <p:cNvSpPr txBox="1"/>
          <p:nvPr>
            <p:ph type="title"/>
          </p:nvPr>
        </p:nvSpPr>
        <p:spPr>
          <a:xfrm>
            <a:off x="415633" y="667900"/>
            <a:ext cx="11360700" cy="831600"/>
          </a:xfrm>
          <a:prstGeom prst="rect">
            <a:avLst/>
          </a:prstGeom>
        </p:spPr>
        <p:txBody>
          <a:bodyPr spcFirstLastPara="1" wrap="square" lIns="121900" tIns="121900" rIns="121900" bIns="121900" anchor="t" anchorCtr="0">
            <a:normAutofit/>
          </a:bodyPr>
          <a:lstStyle>
            <a:lvl1pPr lvl="0" rtl="0">
              <a:spcBef>
                <a:spcPts val="0"/>
              </a:spcBef>
              <a:spcAft>
                <a:spcPts val="0"/>
              </a:spcAft>
              <a:buClr>
                <a:schemeClr val="lt1"/>
              </a:buClr>
              <a:buSzPts val="3700"/>
              <a:buNone/>
              <a:defRPr>
                <a:solidFill>
                  <a:schemeClr val="lt1"/>
                </a:solidFill>
              </a:defRPr>
            </a:lvl1pPr>
            <a:lvl2pPr lvl="1" rtl="0">
              <a:spcBef>
                <a:spcPts val="0"/>
              </a:spcBef>
              <a:spcAft>
                <a:spcPts val="0"/>
              </a:spcAft>
              <a:buClr>
                <a:schemeClr val="lt1"/>
              </a:buClr>
              <a:buSzPts val="3700"/>
              <a:buNone/>
              <a:defRPr>
                <a:solidFill>
                  <a:schemeClr val="lt1"/>
                </a:solidFill>
              </a:defRPr>
            </a:lvl2pPr>
            <a:lvl3pPr lvl="2" rtl="0">
              <a:spcBef>
                <a:spcPts val="0"/>
              </a:spcBef>
              <a:spcAft>
                <a:spcPts val="0"/>
              </a:spcAft>
              <a:buClr>
                <a:schemeClr val="lt1"/>
              </a:buClr>
              <a:buSzPts val="3700"/>
              <a:buNone/>
              <a:defRPr>
                <a:solidFill>
                  <a:schemeClr val="lt1"/>
                </a:solidFill>
              </a:defRPr>
            </a:lvl3pPr>
            <a:lvl4pPr lvl="3" rtl="0">
              <a:spcBef>
                <a:spcPts val="0"/>
              </a:spcBef>
              <a:spcAft>
                <a:spcPts val="0"/>
              </a:spcAft>
              <a:buClr>
                <a:schemeClr val="lt1"/>
              </a:buClr>
              <a:buSzPts val="3700"/>
              <a:buNone/>
              <a:defRPr>
                <a:solidFill>
                  <a:schemeClr val="lt1"/>
                </a:solidFill>
              </a:defRPr>
            </a:lvl4pPr>
            <a:lvl5pPr lvl="4" rtl="0">
              <a:spcBef>
                <a:spcPts val="0"/>
              </a:spcBef>
              <a:spcAft>
                <a:spcPts val="0"/>
              </a:spcAft>
              <a:buClr>
                <a:schemeClr val="lt1"/>
              </a:buClr>
              <a:buSzPts val="3700"/>
              <a:buNone/>
              <a:defRPr>
                <a:solidFill>
                  <a:schemeClr val="lt1"/>
                </a:solidFill>
              </a:defRPr>
            </a:lvl5pPr>
            <a:lvl6pPr lvl="5" rtl="0">
              <a:spcBef>
                <a:spcPts val="0"/>
              </a:spcBef>
              <a:spcAft>
                <a:spcPts val="0"/>
              </a:spcAft>
              <a:buClr>
                <a:schemeClr val="lt1"/>
              </a:buClr>
              <a:buSzPts val="3700"/>
              <a:buNone/>
              <a:defRPr>
                <a:solidFill>
                  <a:schemeClr val="lt1"/>
                </a:solidFill>
              </a:defRPr>
            </a:lvl6pPr>
            <a:lvl7pPr lvl="6" rtl="0">
              <a:spcBef>
                <a:spcPts val="0"/>
              </a:spcBef>
              <a:spcAft>
                <a:spcPts val="0"/>
              </a:spcAft>
              <a:buClr>
                <a:schemeClr val="lt1"/>
              </a:buClr>
              <a:buSzPts val="3700"/>
              <a:buNone/>
              <a:defRPr>
                <a:solidFill>
                  <a:schemeClr val="lt1"/>
                </a:solidFill>
              </a:defRPr>
            </a:lvl7pPr>
            <a:lvl8pPr lvl="7" rtl="0">
              <a:spcBef>
                <a:spcPts val="0"/>
              </a:spcBef>
              <a:spcAft>
                <a:spcPts val="0"/>
              </a:spcAft>
              <a:buClr>
                <a:schemeClr val="lt1"/>
              </a:buClr>
              <a:buSzPts val="3700"/>
              <a:buNone/>
              <a:defRPr>
                <a:solidFill>
                  <a:schemeClr val="lt1"/>
                </a:solidFill>
              </a:defRPr>
            </a:lvl8pPr>
            <a:lvl9pPr lvl="8" rtl="0">
              <a:spcBef>
                <a:spcPts val="0"/>
              </a:spcBef>
              <a:spcAft>
                <a:spcPts val="0"/>
              </a:spcAft>
              <a:buClr>
                <a:schemeClr val="lt1"/>
              </a:buClr>
              <a:buSzPts val="3700"/>
              <a:buNone/>
              <a:defRPr>
                <a:solidFill>
                  <a:schemeClr val="lt1"/>
                </a:solidFill>
              </a:defRPr>
            </a:lvl9pPr>
          </a:lstStyle>
          <a:p/>
        </p:txBody>
      </p:sp>
      <p:sp>
        <p:nvSpPr>
          <p:cNvPr id="33" name="Google Shape;33;g1f6aef9944a_0_153"/>
          <p:cNvSpPr txBox="1"/>
          <p:nvPr>
            <p:ph type="body" idx="1"/>
          </p:nvPr>
        </p:nvSpPr>
        <p:spPr>
          <a:xfrm>
            <a:off x="415600" y="2007600"/>
            <a:ext cx="5333100" cy="4101600"/>
          </a:xfrm>
          <a:prstGeom prst="rect">
            <a:avLst/>
          </a:prstGeom>
        </p:spPr>
        <p:txBody>
          <a:bodyPr spcFirstLastPara="1" wrap="square" lIns="121900" tIns="121900" rIns="121900" bIns="121900" anchor="t" anchorCtr="0">
            <a:normAutofit/>
          </a:bodyPr>
          <a:lstStyle>
            <a:lvl1pPr marL="457200" lvl="0" indent="-336550" rtl="0">
              <a:spcBef>
                <a:spcPts val="0"/>
              </a:spcBef>
              <a:spcAft>
                <a:spcPts val="0"/>
              </a:spcAft>
              <a:buSzPts val="1700"/>
              <a:buChar char="●"/>
              <a:defRPr/>
            </a:lvl1pPr>
            <a:lvl2pPr marL="914400" lvl="1" indent="-323850" rtl="0">
              <a:spcBef>
                <a:spcPts val="0"/>
              </a:spcBef>
              <a:spcAft>
                <a:spcPts val="0"/>
              </a:spcAft>
              <a:buSzPts val="1500"/>
              <a:buChar char="○"/>
              <a:defRPr/>
            </a:lvl2pPr>
            <a:lvl3pPr marL="1371600" lvl="2" indent="-323850" rtl="0">
              <a:spcBef>
                <a:spcPts val="0"/>
              </a:spcBef>
              <a:spcAft>
                <a:spcPts val="0"/>
              </a:spcAft>
              <a:buSzPts val="1500"/>
              <a:buChar char="■"/>
              <a:defRPr/>
            </a:lvl3pPr>
            <a:lvl4pPr marL="1828800" lvl="3" indent="-323850" rtl="0">
              <a:spcBef>
                <a:spcPts val="0"/>
              </a:spcBef>
              <a:spcAft>
                <a:spcPts val="0"/>
              </a:spcAft>
              <a:buSzPts val="1500"/>
              <a:buChar char="●"/>
              <a:defRPr/>
            </a:lvl4pPr>
            <a:lvl5pPr marL="2286000" lvl="4" indent="-323850" rtl="0">
              <a:spcBef>
                <a:spcPts val="0"/>
              </a:spcBef>
              <a:spcAft>
                <a:spcPts val="0"/>
              </a:spcAft>
              <a:buSzPts val="1500"/>
              <a:buChar char="○"/>
              <a:defRPr/>
            </a:lvl5pPr>
            <a:lvl6pPr marL="2743200" lvl="5" indent="-323850" rtl="0">
              <a:spcBef>
                <a:spcPts val="0"/>
              </a:spcBef>
              <a:spcAft>
                <a:spcPts val="0"/>
              </a:spcAft>
              <a:buSzPts val="1500"/>
              <a:buChar char="■"/>
              <a:defRPr/>
            </a:lvl6pPr>
            <a:lvl7pPr marL="3200400" lvl="6" indent="-323850" rtl="0">
              <a:spcBef>
                <a:spcPts val="0"/>
              </a:spcBef>
              <a:spcAft>
                <a:spcPts val="0"/>
              </a:spcAft>
              <a:buSzPts val="1500"/>
              <a:buChar char="●"/>
              <a:defRPr/>
            </a:lvl7pPr>
            <a:lvl8pPr marL="3657600" lvl="7" indent="-323850" rtl="0">
              <a:spcBef>
                <a:spcPts val="0"/>
              </a:spcBef>
              <a:spcAft>
                <a:spcPts val="0"/>
              </a:spcAft>
              <a:buSzPts val="1500"/>
              <a:buChar char="○"/>
              <a:defRPr/>
            </a:lvl8pPr>
            <a:lvl9pPr marL="4114800" lvl="8" indent="-323850" rtl="0">
              <a:spcBef>
                <a:spcPts val="0"/>
              </a:spcBef>
              <a:spcAft>
                <a:spcPts val="0"/>
              </a:spcAft>
              <a:buSzPts val="1500"/>
              <a:buChar char="■"/>
              <a:defRPr/>
            </a:lvl9pPr>
          </a:lstStyle>
          <a:p/>
        </p:txBody>
      </p:sp>
      <p:sp>
        <p:nvSpPr>
          <p:cNvPr id="34" name="Google Shape;34;g1f6aef9944a_0_153"/>
          <p:cNvSpPr txBox="1"/>
          <p:nvPr>
            <p:ph type="body" idx="2"/>
          </p:nvPr>
        </p:nvSpPr>
        <p:spPr>
          <a:xfrm>
            <a:off x="6443200" y="2007600"/>
            <a:ext cx="5333100" cy="4101600"/>
          </a:xfrm>
          <a:prstGeom prst="rect">
            <a:avLst/>
          </a:prstGeom>
        </p:spPr>
        <p:txBody>
          <a:bodyPr spcFirstLastPara="1" wrap="square" lIns="121900" tIns="121900" rIns="121900" bIns="121900" anchor="t" anchorCtr="0">
            <a:normAutofit/>
          </a:bodyPr>
          <a:lstStyle>
            <a:lvl1pPr marL="457200" lvl="0" indent="-336550" rtl="0">
              <a:spcBef>
                <a:spcPts val="0"/>
              </a:spcBef>
              <a:spcAft>
                <a:spcPts val="0"/>
              </a:spcAft>
              <a:buSzPts val="1700"/>
              <a:buChar char="●"/>
              <a:defRPr/>
            </a:lvl1pPr>
            <a:lvl2pPr marL="914400" lvl="1" indent="-323850" rtl="0">
              <a:spcBef>
                <a:spcPts val="0"/>
              </a:spcBef>
              <a:spcAft>
                <a:spcPts val="0"/>
              </a:spcAft>
              <a:buSzPts val="1500"/>
              <a:buChar char="○"/>
              <a:defRPr/>
            </a:lvl2pPr>
            <a:lvl3pPr marL="1371600" lvl="2" indent="-323850" rtl="0">
              <a:spcBef>
                <a:spcPts val="0"/>
              </a:spcBef>
              <a:spcAft>
                <a:spcPts val="0"/>
              </a:spcAft>
              <a:buSzPts val="1500"/>
              <a:buChar char="■"/>
              <a:defRPr/>
            </a:lvl3pPr>
            <a:lvl4pPr marL="1828800" lvl="3" indent="-323850" rtl="0">
              <a:spcBef>
                <a:spcPts val="0"/>
              </a:spcBef>
              <a:spcAft>
                <a:spcPts val="0"/>
              </a:spcAft>
              <a:buSzPts val="1500"/>
              <a:buChar char="●"/>
              <a:defRPr/>
            </a:lvl4pPr>
            <a:lvl5pPr marL="2286000" lvl="4" indent="-323850" rtl="0">
              <a:spcBef>
                <a:spcPts val="0"/>
              </a:spcBef>
              <a:spcAft>
                <a:spcPts val="0"/>
              </a:spcAft>
              <a:buSzPts val="1500"/>
              <a:buChar char="○"/>
              <a:defRPr/>
            </a:lvl5pPr>
            <a:lvl6pPr marL="2743200" lvl="5" indent="-323850" rtl="0">
              <a:spcBef>
                <a:spcPts val="0"/>
              </a:spcBef>
              <a:spcAft>
                <a:spcPts val="0"/>
              </a:spcAft>
              <a:buSzPts val="1500"/>
              <a:buChar char="■"/>
              <a:defRPr/>
            </a:lvl6pPr>
            <a:lvl7pPr marL="3200400" lvl="6" indent="-323850" rtl="0">
              <a:spcBef>
                <a:spcPts val="0"/>
              </a:spcBef>
              <a:spcAft>
                <a:spcPts val="0"/>
              </a:spcAft>
              <a:buSzPts val="1500"/>
              <a:buChar char="●"/>
              <a:defRPr/>
            </a:lvl7pPr>
            <a:lvl8pPr marL="3657600" lvl="7" indent="-323850" rtl="0">
              <a:spcBef>
                <a:spcPts val="0"/>
              </a:spcBef>
              <a:spcAft>
                <a:spcPts val="0"/>
              </a:spcAft>
              <a:buSzPts val="1500"/>
              <a:buChar char="○"/>
              <a:defRPr/>
            </a:lvl8pPr>
            <a:lvl9pPr marL="4114800" lvl="8" indent="-323850" rtl="0">
              <a:spcBef>
                <a:spcPts val="0"/>
              </a:spcBef>
              <a:spcAft>
                <a:spcPts val="0"/>
              </a:spcAft>
              <a:buSzPts val="1500"/>
              <a:buChar char="■"/>
              <a:defRPr/>
            </a:lvl9pPr>
          </a:lstStyle>
          <a:p/>
        </p:txBody>
      </p:sp>
      <p:sp>
        <p:nvSpPr>
          <p:cNvPr id="35" name="Google Shape;35;g1f6aef9944a_0_153"/>
          <p:cNvSpPr txBox="1"/>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36" name="Shape 36"/>
        <p:cNvGrpSpPr/>
        <p:nvPr/>
      </p:nvGrpSpPr>
      <p:grpSpPr>
        <a:xfrm>
          <a:off x="0" y="0"/>
          <a:ext cx="0" cy="0"/>
          <a:chOff x="0" y="0"/>
          <a:chExt cx="0" cy="0"/>
        </a:xfrm>
      </p:grpSpPr>
      <p:sp>
        <p:nvSpPr>
          <p:cNvPr id="37" name="Google Shape;37;g1f6aef9944a_0_159"/>
          <p:cNvSpPr/>
          <p:nvPr/>
        </p:nvSpPr>
        <p:spPr>
          <a:xfrm>
            <a:off x="0" y="0"/>
            <a:ext cx="12192000" cy="17028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38" name="Google Shape;38;g1f6aef9944a_0_159"/>
          <p:cNvSpPr txBox="1"/>
          <p:nvPr>
            <p:ph type="title"/>
          </p:nvPr>
        </p:nvSpPr>
        <p:spPr>
          <a:xfrm>
            <a:off x="415633" y="667900"/>
            <a:ext cx="11360700" cy="831600"/>
          </a:xfrm>
          <a:prstGeom prst="rect">
            <a:avLst/>
          </a:prstGeom>
        </p:spPr>
        <p:txBody>
          <a:bodyPr spcFirstLastPara="1" wrap="square" lIns="121900" tIns="121900" rIns="121900" bIns="121900" anchor="t" anchorCtr="0">
            <a:normAutofit/>
          </a:bodyPr>
          <a:lstStyle>
            <a:lvl1pPr lvl="0" rtl="0">
              <a:spcBef>
                <a:spcPts val="0"/>
              </a:spcBef>
              <a:spcAft>
                <a:spcPts val="0"/>
              </a:spcAft>
              <a:buClr>
                <a:schemeClr val="lt1"/>
              </a:buClr>
              <a:buSzPts val="3700"/>
              <a:buNone/>
              <a:defRPr>
                <a:solidFill>
                  <a:schemeClr val="lt1"/>
                </a:solidFill>
              </a:defRPr>
            </a:lvl1pPr>
            <a:lvl2pPr lvl="1" rtl="0">
              <a:spcBef>
                <a:spcPts val="0"/>
              </a:spcBef>
              <a:spcAft>
                <a:spcPts val="0"/>
              </a:spcAft>
              <a:buClr>
                <a:schemeClr val="lt1"/>
              </a:buClr>
              <a:buSzPts val="3700"/>
              <a:buNone/>
              <a:defRPr>
                <a:solidFill>
                  <a:schemeClr val="lt1"/>
                </a:solidFill>
              </a:defRPr>
            </a:lvl2pPr>
            <a:lvl3pPr lvl="2" rtl="0">
              <a:spcBef>
                <a:spcPts val="0"/>
              </a:spcBef>
              <a:spcAft>
                <a:spcPts val="0"/>
              </a:spcAft>
              <a:buClr>
                <a:schemeClr val="lt1"/>
              </a:buClr>
              <a:buSzPts val="3700"/>
              <a:buNone/>
              <a:defRPr>
                <a:solidFill>
                  <a:schemeClr val="lt1"/>
                </a:solidFill>
              </a:defRPr>
            </a:lvl3pPr>
            <a:lvl4pPr lvl="3" rtl="0">
              <a:spcBef>
                <a:spcPts val="0"/>
              </a:spcBef>
              <a:spcAft>
                <a:spcPts val="0"/>
              </a:spcAft>
              <a:buClr>
                <a:schemeClr val="lt1"/>
              </a:buClr>
              <a:buSzPts val="3700"/>
              <a:buNone/>
              <a:defRPr>
                <a:solidFill>
                  <a:schemeClr val="lt1"/>
                </a:solidFill>
              </a:defRPr>
            </a:lvl4pPr>
            <a:lvl5pPr lvl="4" rtl="0">
              <a:spcBef>
                <a:spcPts val="0"/>
              </a:spcBef>
              <a:spcAft>
                <a:spcPts val="0"/>
              </a:spcAft>
              <a:buClr>
                <a:schemeClr val="lt1"/>
              </a:buClr>
              <a:buSzPts val="3700"/>
              <a:buNone/>
              <a:defRPr>
                <a:solidFill>
                  <a:schemeClr val="lt1"/>
                </a:solidFill>
              </a:defRPr>
            </a:lvl5pPr>
            <a:lvl6pPr lvl="5" rtl="0">
              <a:spcBef>
                <a:spcPts val="0"/>
              </a:spcBef>
              <a:spcAft>
                <a:spcPts val="0"/>
              </a:spcAft>
              <a:buClr>
                <a:schemeClr val="lt1"/>
              </a:buClr>
              <a:buSzPts val="3700"/>
              <a:buNone/>
              <a:defRPr>
                <a:solidFill>
                  <a:schemeClr val="lt1"/>
                </a:solidFill>
              </a:defRPr>
            </a:lvl6pPr>
            <a:lvl7pPr lvl="6" rtl="0">
              <a:spcBef>
                <a:spcPts val="0"/>
              </a:spcBef>
              <a:spcAft>
                <a:spcPts val="0"/>
              </a:spcAft>
              <a:buClr>
                <a:schemeClr val="lt1"/>
              </a:buClr>
              <a:buSzPts val="3700"/>
              <a:buNone/>
              <a:defRPr>
                <a:solidFill>
                  <a:schemeClr val="lt1"/>
                </a:solidFill>
              </a:defRPr>
            </a:lvl7pPr>
            <a:lvl8pPr lvl="7" rtl="0">
              <a:spcBef>
                <a:spcPts val="0"/>
              </a:spcBef>
              <a:spcAft>
                <a:spcPts val="0"/>
              </a:spcAft>
              <a:buClr>
                <a:schemeClr val="lt1"/>
              </a:buClr>
              <a:buSzPts val="3700"/>
              <a:buNone/>
              <a:defRPr>
                <a:solidFill>
                  <a:schemeClr val="lt1"/>
                </a:solidFill>
              </a:defRPr>
            </a:lvl8pPr>
            <a:lvl9pPr lvl="8" rtl="0">
              <a:spcBef>
                <a:spcPts val="0"/>
              </a:spcBef>
              <a:spcAft>
                <a:spcPts val="0"/>
              </a:spcAft>
              <a:buClr>
                <a:schemeClr val="lt1"/>
              </a:buClr>
              <a:buSzPts val="3700"/>
              <a:buNone/>
              <a:defRPr>
                <a:solidFill>
                  <a:schemeClr val="lt1"/>
                </a:solidFill>
              </a:defRPr>
            </a:lvl9pPr>
          </a:lstStyle>
          <a:p/>
        </p:txBody>
      </p:sp>
      <p:sp>
        <p:nvSpPr>
          <p:cNvPr id="39" name="Google Shape;39;g1f6aef9944a_0_159"/>
          <p:cNvSpPr txBox="1"/>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40" name="Shape 40"/>
        <p:cNvGrpSpPr/>
        <p:nvPr/>
      </p:nvGrpSpPr>
      <p:grpSpPr>
        <a:xfrm>
          <a:off x="0" y="0"/>
          <a:ext cx="0" cy="0"/>
          <a:chOff x="0" y="0"/>
          <a:chExt cx="0" cy="0"/>
        </a:xfrm>
      </p:grpSpPr>
      <p:sp>
        <p:nvSpPr>
          <p:cNvPr id="41" name="Google Shape;41;g1f6aef9944a_0_163"/>
          <p:cNvSpPr/>
          <p:nvPr/>
        </p:nvSpPr>
        <p:spPr>
          <a:xfrm>
            <a:off x="0" y="0"/>
            <a:ext cx="50193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42" name="Google Shape;42;g1f6aef9944a_0_163"/>
          <p:cNvSpPr txBox="1"/>
          <p:nvPr>
            <p:ph type="title"/>
          </p:nvPr>
        </p:nvSpPr>
        <p:spPr>
          <a:xfrm>
            <a:off x="415633" y="667900"/>
            <a:ext cx="4170000" cy="2438700"/>
          </a:xfrm>
          <a:prstGeom prst="rect">
            <a:avLst/>
          </a:prstGeom>
        </p:spPr>
        <p:txBody>
          <a:bodyPr spcFirstLastPara="1" wrap="square" lIns="121900" tIns="121900" rIns="121900" bIns="121900" anchor="t" anchorCtr="0">
            <a:normAutofit/>
          </a:bodyPr>
          <a:lstStyle>
            <a:lvl1pPr lvl="0" rtl="0">
              <a:spcBef>
                <a:spcPts val="0"/>
              </a:spcBef>
              <a:spcAft>
                <a:spcPts val="0"/>
              </a:spcAft>
              <a:buClr>
                <a:schemeClr val="lt1"/>
              </a:buClr>
              <a:buSzPts val="3700"/>
              <a:buNone/>
              <a:defRPr>
                <a:solidFill>
                  <a:schemeClr val="lt1"/>
                </a:solidFill>
              </a:defRPr>
            </a:lvl1pPr>
            <a:lvl2pPr lvl="1" rtl="0">
              <a:spcBef>
                <a:spcPts val="0"/>
              </a:spcBef>
              <a:spcAft>
                <a:spcPts val="0"/>
              </a:spcAft>
              <a:buClr>
                <a:schemeClr val="lt1"/>
              </a:buClr>
              <a:buSzPts val="3700"/>
              <a:buNone/>
              <a:defRPr>
                <a:solidFill>
                  <a:schemeClr val="lt1"/>
                </a:solidFill>
              </a:defRPr>
            </a:lvl2pPr>
            <a:lvl3pPr lvl="2" rtl="0">
              <a:spcBef>
                <a:spcPts val="0"/>
              </a:spcBef>
              <a:spcAft>
                <a:spcPts val="0"/>
              </a:spcAft>
              <a:buClr>
                <a:schemeClr val="lt1"/>
              </a:buClr>
              <a:buSzPts val="3700"/>
              <a:buNone/>
              <a:defRPr>
                <a:solidFill>
                  <a:schemeClr val="lt1"/>
                </a:solidFill>
              </a:defRPr>
            </a:lvl3pPr>
            <a:lvl4pPr lvl="3" rtl="0">
              <a:spcBef>
                <a:spcPts val="0"/>
              </a:spcBef>
              <a:spcAft>
                <a:spcPts val="0"/>
              </a:spcAft>
              <a:buClr>
                <a:schemeClr val="lt1"/>
              </a:buClr>
              <a:buSzPts val="3700"/>
              <a:buNone/>
              <a:defRPr>
                <a:solidFill>
                  <a:schemeClr val="lt1"/>
                </a:solidFill>
              </a:defRPr>
            </a:lvl4pPr>
            <a:lvl5pPr lvl="4" rtl="0">
              <a:spcBef>
                <a:spcPts val="0"/>
              </a:spcBef>
              <a:spcAft>
                <a:spcPts val="0"/>
              </a:spcAft>
              <a:buClr>
                <a:schemeClr val="lt1"/>
              </a:buClr>
              <a:buSzPts val="3700"/>
              <a:buNone/>
              <a:defRPr>
                <a:solidFill>
                  <a:schemeClr val="lt1"/>
                </a:solidFill>
              </a:defRPr>
            </a:lvl5pPr>
            <a:lvl6pPr lvl="5" rtl="0">
              <a:spcBef>
                <a:spcPts val="0"/>
              </a:spcBef>
              <a:spcAft>
                <a:spcPts val="0"/>
              </a:spcAft>
              <a:buClr>
                <a:schemeClr val="lt1"/>
              </a:buClr>
              <a:buSzPts val="3700"/>
              <a:buNone/>
              <a:defRPr>
                <a:solidFill>
                  <a:schemeClr val="lt1"/>
                </a:solidFill>
              </a:defRPr>
            </a:lvl6pPr>
            <a:lvl7pPr lvl="6" rtl="0">
              <a:spcBef>
                <a:spcPts val="0"/>
              </a:spcBef>
              <a:spcAft>
                <a:spcPts val="0"/>
              </a:spcAft>
              <a:buClr>
                <a:schemeClr val="lt1"/>
              </a:buClr>
              <a:buSzPts val="3700"/>
              <a:buNone/>
              <a:defRPr>
                <a:solidFill>
                  <a:schemeClr val="lt1"/>
                </a:solidFill>
              </a:defRPr>
            </a:lvl7pPr>
            <a:lvl8pPr lvl="7" rtl="0">
              <a:spcBef>
                <a:spcPts val="0"/>
              </a:spcBef>
              <a:spcAft>
                <a:spcPts val="0"/>
              </a:spcAft>
              <a:buClr>
                <a:schemeClr val="lt1"/>
              </a:buClr>
              <a:buSzPts val="3700"/>
              <a:buNone/>
              <a:defRPr>
                <a:solidFill>
                  <a:schemeClr val="lt1"/>
                </a:solidFill>
              </a:defRPr>
            </a:lvl8pPr>
            <a:lvl9pPr lvl="8" rtl="0">
              <a:spcBef>
                <a:spcPts val="0"/>
              </a:spcBef>
              <a:spcAft>
                <a:spcPts val="0"/>
              </a:spcAft>
              <a:buClr>
                <a:schemeClr val="lt1"/>
              </a:buClr>
              <a:buSzPts val="3700"/>
              <a:buNone/>
              <a:defRPr>
                <a:solidFill>
                  <a:schemeClr val="lt1"/>
                </a:solidFill>
              </a:defRPr>
            </a:lvl9pPr>
          </a:lstStyle>
          <a:p/>
        </p:txBody>
      </p:sp>
      <p:sp>
        <p:nvSpPr>
          <p:cNvPr id="43" name="Google Shape;43;g1f6aef9944a_0_163"/>
          <p:cNvSpPr txBox="1"/>
          <p:nvPr>
            <p:ph type="body" idx="1"/>
          </p:nvPr>
        </p:nvSpPr>
        <p:spPr>
          <a:xfrm>
            <a:off x="415600" y="3187533"/>
            <a:ext cx="4170000" cy="3063900"/>
          </a:xfrm>
          <a:prstGeom prst="rect">
            <a:avLst/>
          </a:prstGeom>
        </p:spPr>
        <p:txBody>
          <a:bodyPr spcFirstLastPara="1" wrap="square" lIns="121900" tIns="121900" rIns="121900" bIns="121900" anchor="t" anchorCtr="0">
            <a:normAutofit/>
          </a:bodyPr>
          <a:lstStyle>
            <a:lvl1pPr marL="457200" lvl="0" indent="-336550" rtl="0">
              <a:spcBef>
                <a:spcPts val="0"/>
              </a:spcBef>
              <a:spcAft>
                <a:spcPts val="0"/>
              </a:spcAft>
              <a:buClr>
                <a:schemeClr val="accent2"/>
              </a:buClr>
              <a:buSzPts val="1700"/>
              <a:buChar char="●"/>
              <a:defRPr>
                <a:solidFill>
                  <a:schemeClr val="accent2"/>
                </a:solidFill>
              </a:defRPr>
            </a:lvl1pPr>
            <a:lvl2pPr marL="914400" lvl="1" indent="-323850" rtl="0">
              <a:spcBef>
                <a:spcPts val="0"/>
              </a:spcBef>
              <a:spcAft>
                <a:spcPts val="0"/>
              </a:spcAft>
              <a:buClr>
                <a:schemeClr val="accent2"/>
              </a:buClr>
              <a:buSzPts val="1500"/>
              <a:buChar char="○"/>
              <a:defRPr>
                <a:solidFill>
                  <a:schemeClr val="accent2"/>
                </a:solidFill>
              </a:defRPr>
            </a:lvl2pPr>
            <a:lvl3pPr marL="1371600" lvl="2" indent="-323850" rtl="0">
              <a:spcBef>
                <a:spcPts val="0"/>
              </a:spcBef>
              <a:spcAft>
                <a:spcPts val="0"/>
              </a:spcAft>
              <a:buClr>
                <a:schemeClr val="accent2"/>
              </a:buClr>
              <a:buSzPts val="1500"/>
              <a:buChar char="■"/>
              <a:defRPr>
                <a:solidFill>
                  <a:schemeClr val="accent2"/>
                </a:solidFill>
              </a:defRPr>
            </a:lvl3pPr>
            <a:lvl4pPr marL="1828800" lvl="3" indent="-323850" rtl="0">
              <a:spcBef>
                <a:spcPts val="0"/>
              </a:spcBef>
              <a:spcAft>
                <a:spcPts val="0"/>
              </a:spcAft>
              <a:buClr>
                <a:schemeClr val="accent2"/>
              </a:buClr>
              <a:buSzPts val="1500"/>
              <a:buChar char="●"/>
              <a:defRPr>
                <a:solidFill>
                  <a:schemeClr val="accent2"/>
                </a:solidFill>
              </a:defRPr>
            </a:lvl4pPr>
            <a:lvl5pPr marL="2286000" lvl="4" indent="-323850" rtl="0">
              <a:spcBef>
                <a:spcPts val="0"/>
              </a:spcBef>
              <a:spcAft>
                <a:spcPts val="0"/>
              </a:spcAft>
              <a:buClr>
                <a:schemeClr val="accent2"/>
              </a:buClr>
              <a:buSzPts val="1500"/>
              <a:buChar char="○"/>
              <a:defRPr>
                <a:solidFill>
                  <a:schemeClr val="accent2"/>
                </a:solidFill>
              </a:defRPr>
            </a:lvl5pPr>
            <a:lvl6pPr marL="2743200" lvl="5" indent="-323850" rtl="0">
              <a:spcBef>
                <a:spcPts val="0"/>
              </a:spcBef>
              <a:spcAft>
                <a:spcPts val="0"/>
              </a:spcAft>
              <a:buClr>
                <a:schemeClr val="accent2"/>
              </a:buClr>
              <a:buSzPts val="1500"/>
              <a:buChar char="■"/>
              <a:defRPr>
                <a:solidFill>
                  <a:schemeClr val="accent2"/>
                </a:solidFill>
              </a:defRPr>
            </a:lvl6pPr>
            <a:lvl7pPr marL="3200400" lvl="6" indent="-323850" rtl="0">
              <a:spcBef>
                <a:spcPts val="0"/>
              </a:spcBef>
              <a:spcAft>
                <a:spcPts val="0"/>
              </a:spcAft>
              <a:buClr>
                <a:schemeClr val="accent2"/>
              </a:buClr>
              <a:buSzPts val="1500"/>
              <a:buChar char="●"/>
              <a:defRPr>
                <a:solidFill>
                  <a:schemeClr val="accent2"/>
                </a:solidFill>
              </a:defRPr>
            </a:lvl7pPr>
            <a:lvl8pPr marL="3657600" lvl="7" indent="-323850" rtl="0">
              <a:spcBef>
                <a:spcPts val="0"/>
              </a:spcBef>
              <a:spcAft>
                <a:spcPts val="0"/>
              </a:spcAft>
              <a:buClr>
                <a:schemeClr val="accent2"/>
              </a:buClr>
              <a:buSzPts val="1500"/>
              <a:buChar char="○"/>
              <a:defRPr>
                <a:solidFill>
                  <a:schemeClr val="accent2"/>
                </a:solidFill>
              </a:defRPr>
            </a:lvl8pPr>
            <a:lvl9pPr marL="4114800" lvl="8" indent="-323850" rtl="0">
              <a:spcBef>
                <a:spcPts val="0"/>
              </a:spcBef>
              <a:spcAft>
                <a:spcPts val="0"/>
              </a:spcAft>
              <a:buClr>
                <a:schemeClr val="accent2"/>
              </a:buClr>
              <a:buSzPts val="1500"/>
              <a:buChar char="■"/>
              <a:defRPr>
                <a:solidFill>
                  <a:schemeClr val="accent2"/>
                </a:solidFill>
              </a:defRPr>
            </a:lvl9pPr>
          </a:lstStyle>
          <a:p/>
        </p:txBody>
      </p:sp>
      <p:sp>
        <p:nvSpPr>
          <p:cNvPr id="44" name="Google Shape;44;g1f6aef9944a_0_163"/>
          <p:cNvSpPr txBox="1"/>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45" name="Shape 45"/>
        <p:cNvGrpSpPr/>
        <p:nvPr/>
      </p:nvGrpSpPr>
      <p:grpSpPr>
        <a:xfrm>
          <a:off x="0" y="0"/>
          <a:ext cx="0" cy="0"/>
          <a:chOff x="0" y="0"/>
          <a:chExt cx="0" cy="0"/>
        </a:xfrm>
      </p:grpSpPr>
      <p:sp>
        <p:nvSpPr>
          <p:cNvPr id="46" name="Google Shape;46;g1f6aef9944a_0_168"/>
          <p:cNvSpPr txBox="1"/>
          <p:nvPr>
            <p:ph type="title"/>
          </p:nvPr>
        </p:nvSpPr>
        <p:spPr>
          <a:xfrm>
            <a:off x="415567" y="1064800"/>
            <a:ext cx="8330400" cy="4728300"/>
          </a:xfrm>
          <a:prstGeom prst="rect">
            <a:avLst/>
          </a:prstGeom>
        </p:spPr>
        <p:txBody>
          <a:bodyPr spcFirstLastPara="1" wrap="square" lIns="121900" tIns="121900" rIns="121900" bIns="121900"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7" name="Google Shape;47;g1f6aef9944a_0_168"/>
          <p:cNvSpPr txBox="1"/>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g1f6aef9944a_0_171"/>
          <p:cNvSpPr/>
          <p:nvPr/>
        </p:nvSpPr>
        <p:spPr>
          <a:xfrm>
            <a:off x="0" y="0"/>
            <a:ext cx="60960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50" name="Google Shape;50;g1f6aef9944a_0_171"/>
          <p:cNvSpPr txBox="1"/>
          <p:nvPr>
            <p:ph type="title"/>
          </p:nvPr>
        </p:nvSpPr>
        <p:spPr>
          <a:xfrm>
            <a:off x="415067" y="667900"/>
            <a:ext cx="4939200" cy="2732700"/>
          </a:xfrm>
          <a:prstGeom prst="rect">
            <a:avLst/>
          </a:prstGeom>
        </p:spPr>
        <p:txBody>
          <a:bodyPr spcFirstLastPara="1" wrap="square" lIns="121900" tIns="121900" rIns="121900" bIns="121900" anchor="t" anchorCtr="0">
            <a:normAutofit/>
          </a:bodyPr>
          <a:lstStyle>
            <a:lvl1pPr lvl="0" rtl="0">
              <a:spcBef>
                <a:spcPts val="0"/>
              </a:spcBef>
              <a:spcAft>
                <a:spcPts val="0"/>
              </a:spcAft>
              <a:buClr>
                <a:schemeClr val="lt1"/>
              </a:buClr>
              <a:buSzPts val="3700"/>
              <a:buNone/>
              <a:defRPr>
                <a:solidFill>
                  <a:schemeClr val="lt1"/>
                </a:solidFill>
              </a:defRPr>
            </a:lvl1pPr>
            <a:lvl2pPr lvl="1" rtl="0">
              <a:spcBef>
                <a:spcPts val="0"/>
              </a:spcBef>
              <a:spcAft>
                <a:spcPts val="0"/>
              </a:spcAft>
              <a:buClr>
                <a:schemeClr val="lt1"/>
              </a:buClr>
              <a:buSzPts val="3700"/>
              <a:buNone/>
              <a:defRPr>
                <a:solidFill>
                  <a:schemeClr val="lt1"/>
                </a:solidFill>
              </a:defRPr>
            </a:lvl2pPr>
            <a:lvl3pPr lvl="2" rtl="0">
              <a:spcBef>
                <a:spcPts val="0"/>
              </a:spcBef>
              <a:spcAft>
                <a:spcPts val="0"/>
              </a:spcAft>
              <a:buClr>
                <a:schemeClr val="lt1"/>
              </a:buClr>
              <a:buSzPts val="3700"/>
              <a:buNone/>
              <a:defRPr>
                <a:solidFill>
                  <a:schemeClr val="lt1"/>
                </a:solidFill>
              </a:defRPr>
            </a:lvl3pPr>
            <a:lvl4pPr lvl="3" rtl="0">
              <a:spcBef>
                <a:spcPts val="0"/>
              </a:spcBef>
              <a:spcAft>
                <a:spcPts val="0"/>
              </a:spcAft>
              <a:buClr>
                <a:schemeClr val="lt1"/>
              </a:buClr>
              <a:buSzPts val="3700"/>
              <a:buNone/>
              <a:defRPr>
                <a:solidFill>
                  <a:schemeClr val="lt1"/>
                </a:solidFill>
              </a:defRPr>
            </a:lvl4pPr>
            <a:lvl5pPr lvl="4" rtl="0">
              <a:spcBef>
                <a:spcPts val="0"/>
              </a:spcBef>
              <a:spcAft>
                <a:spcPts val="0"/>
              </a:spcAft>
              <a:buClr>
                <a:schemeClr val="lt1"/>
              </a:buClr>
              <a:buSzPts val="3700"/>
              <a:buNone/>
              <a:defRPr>
                <a:solidFill>
                  <a:schemeClr val="lt1"/>
                </a:solidFill>
              </a:defRPr>
            </a:lvl5pPr>
            <a:lvl6pPr lvl="5" rtl="0">
              <a:spcBef>
                <a:spcPts val="0"/>
              </a:spcBef>
              <a:spcAft>
                <a:spcPts val="0"/>
              </a:spcAft>
              <a:buClr>
                <a:schemeClr val="lt1"/>
              </a:buClr>
              <a:buSzPts val="3700"/>
              <a:buNone/>
              <a:defRPr>
                <a:solidFill>
                  <a:schemeClr val="lt1"/>
                </a:solidFill>
              </a:defRPr>
            </a:lvl6pPr>
            <a:lvl7pPr lvl="6" rtl="0">
              <a:spcBef>
                <a:spcPts val="0"/>
              </a:spcBef>
              <a:spcAft>
                <a:spcPts val="0"/>
              </a:spcAft>
              <a:buClr>
                <a:schemeClr val="lt1"/>
              </a:buClr>
              <a:buSzPts val="3700"/>
              <a:buNone/>
              <a:defRPr>
                <a:solidFill>
                  <a:schemeClr val="lt1"/>
                </a:solidFill>
              </a:defRPr>
            </a:lvl7pPr>
            <a:lvl8pPr lvl="7" rtl="0">
              <a:spcBef>
                <a:spcPts val="0"/>
              </a:spcBef>
              <a:spcAft>
                <a:spcPts val="0"/>
              </a:spcAft>
              <a:buClr>
                <a:schemeClr val="lt1"/>
              </a:buClr>
              <a:buSzPts val="3700"/>
              <a:buNone/>
              <a:defRPr>
                <a:solidFill>
                  <a:schemeClr val="lt1"/>
                </a:solidFill>
              </a:defRPr>
            </a:lvl8pPr>
            <a:lvl9pPr lvl="8" rtl="0">
              <a:spcBef>
                <a:spcPts val="0"/>
              </a:spcBef>
              <a:spcAft>
                <a:spcPts val="0"/>
              </a:spcAft>
              <a:buClr>
                <a:schemeClr val="lt1"/>
              </a:buClr>
              <a:buSzPts val="3700"/>
              <a:buNone/>
              <a:defRPr>
                <a:solidFill>
                  <a:schemeClr val="lt1"/>
                </a:solidFill>
              </a:defRPr>
            </a:lvl9pPr>
          </a:lstStyle>
          <a:p/>
        </p:txBody>
      </p:sp>
      <p:sp>
        <p:nvSpPr>
          <p:cNvPr id="51" name="Google Shape;51;g1f6aef9944a_0_171"/>
          <p:cNvSpPr txBox="1"/>
          <p:nvPr>
            <p:ph type="subTitle" idx="1"/>
          </p:nvPr>
        </p:nvSpPr>
        <p:spPr>
          <a:xfrm>
            <a:off x="406400" y="3502300"/>
            <a:ext cx="4939200" cy="1235700"/>
          </a:xfrm>
          <a:prstGeom prst="rect">
            <a:avLst/>
          </a:prstGeom>
        </p:spPr>
        <p:txBody>
          <a:bodyPr spcFirstLastPara="1" wrap="square" lIns="121900" tIns="121900" rIns="121900" bIns="121900" anchor="t" anchorCtr="0">
            <a:normAutofit/>
          </a:bodyPr>
          <a:lstStyle>
            <a:lvl1pPr lvl="0" rtl="0">
              <a:lnSpc>
                <a:spcPct val="100000"/>
              </a:lnSpc>
              <a:spcBef>
                <a:spcPts val="0"/>
              </a:spcBef>
              <a:spcAft>
                <a:spcPts val="0"/>
              </a:spcAft>
              <a:buClr>
                <a:schemeClr val="accent2"/>
              </a:buClr>
              <a:buSzPts val="2100"/>
              <a:buNone/>
              <a:defRPr sz="2100">
                <a:solidFill>
                  <a:schemeClr val="accent2"/>
                </a:solidFill>
              </a:defRPr>
            </a:lvl1pPr>
            <a:lvl2pPr lvl="1" rtl="0">
              <a:lnSpc>
                <a:spcPct val="100000"/>
              </a:lnSpc>
              <a:spcBef>
                <a:spcPts val="0"/>
              </a:spcBef>
              <a:spcAft>
                <a:spcPts val="0"/>
              </a:spcAft>
              <a:buClr>
                <a:schemeClr val="accent2"/>
              </a:buClr>
              <a:buSzPts val="2100"/>
              <a:buNone/>
              <a:defRPr sz="2100">
                <a:solidFill>
                  <a:schemeClr val="accent2"/>
                </a:solidFill>
              </a:defRPr>
            </a:lvl2pPr>
            <a:lvl3pPr lvl="2" rtl="0">
              <a:lnSpc>
                <a:spcPct val="100000"/>
              </a:lnSpc>
              <a:spcBef>
                <a:spcPts val="0"/>
              </a:spcBef>
              <a:spcAft>
                <a:spcPts val="0"/>
              </a:spcAft>
              <a:buClr>
                <a:schemeClr val="accent2"/>
              </a:buClr>
              <a:buSzPts val="2100"/>
              <a:buNone/>
              <a:defRPr sz="2100">
                <a:solidFill>
                  <a:schemeClr val="accent2"/>
                </a:solidFill>
              </a:defRPr>
            </a:lvl3pPr>
            <a:lvl4pPr lvl="3" rtl="0">
              <a:lnSpc>
                <a:spcPct val="100000"/>
              </a:lnSpc>
              <a:spcBef>
                <a:spcPts val="0"/>
              </a:spcBef>
              <a:spcAft>
                <a:spcPts val="0"/>
              </a:spcAft>
              <a:buClr>
                <a:schemeClr val="accent2"/>
              </a:buClr>
              <a:buSzPts val="2100"/>
              <a:buNone/>
              <a:defRPr sz="2100">
                <a:solidFill>
                  <a:schemeClr val="accent2"/>
                </a:solidFill>
              </a:defRPr>
            </a:lvl4pPr>
            <a:lvl5pPr lvl="4" rtl="0">
              <a:lnSpc>
                <a:spcPct val="100000"/>
              </a:lnSpc>
              <a:spcBef>
                <a:spcPts val="0"/>
              </a:spcBef>
              <a:spcAft>
                <a:spcPts val="0"/>
              </a:spcAft>
              <a:buClr>
                <a:schemeClr val="accent2"/>
              </a:buClr>
              <a:buSzPts val="2100"/>
              <a:buNone/>
              <a:defRPr sz="2100">
                <a:solidFill>
                  <a:schemeClr val="accent2"/>
                </a:solidFill>
              </a:defRPr>
            </a:lvl5pPr>
            <a:lvl6pPr lvl="5" rtl="0">
              <a:lnSpc>
                <a:spcPct val="100000"/>
              </a:lnSpc>
              <a:spcBef>
                <a:spcPts val="0"/>
              </a:spcBef>
              <a:spcAft>
                <a:spcPts val="0"/>
              </a:spcAft>
              <a:buClr>
                <a:schemeClr val="accent2"/>
              </a:buClr>
              <a:buSzPts val="2100"/>
              <a:buNone/>
              <a:defRPr sz="2100">
                <a:solidFill>
                  <a:schemeClr val="accent2"/>
                </a:solidFill>
              </a:defRPr>
            </a:lvl6pPr>
            <a:lvl7pPr lvl="6" rtl="0">
              <a:lnSpc>
                <a:spcPct val="100000"/>
              </a:lnSpc>
              <a:spcBef>
                <a:spcPts val="0"/>
              </a:spcBef>
              <a:spcAft>
                <a:spcPts val="0"/>
              </a:spcAft>
              <a:buClr>
                <a:schemeClr val="accent2"/>
              </a:buClr>
              <a:buSzPts val="2100"/>
              <a:buNone/>
              <a:defRPr sz="2100">
                <a:solidFill>
                  <a:schemeClr val="accent2"/>
                </a:solidFill>
              </a:defRPr>
            </a:lvl7pPr>
            <a:lvl8pPr lvl="7" rtl="0">
              <a:lnSpc>
                <a:spcPct val="100000"/>
              </a:lnSpc>
              <a:spcBef>
                <a:spcPts val="0"/>
              </a:spcBef>
              <a:spcAft>
                <a:spcPts val="0"/>
              </a:spcAft>
              <a:buClr>
                <a:schemeClr val="accent2"/>
              </a:buClr>
              <a:buSzPts val="2100"/>
              <a:buNone/>
              <a:defRPr sz="2100">
                <a:solidFill>
                  <a:schemeClr val="accent2"/>
                </a:solidFill>
              </a:defRPr>
            </a:lvl8pPr>
            <a:lvl9pPr lvl="8" rtl="0">
              <a:lnSpc>
                <a:spcPct val="100000"/>
              </a:lnSpc>
              <a:spcBef>
                <a:spcPts val="0"/>
              </a:spcBef>
              <a:spcAft>
                <a:spcPts val="0"/>
              </a:spcAft>
              <a:buClr>
                <a:schemeClr val="accent2"/>
              </a:buClr>
              <a:buSzPts val="2100"/>
              <a:buNone/>
              <a:defRPr sz="2100">
                <a:solidFill>
                  <a:schemeClr val="accent2"/>
                </a:solidFill>
              </a:defRPr>
            </a:lvl9pPr>
          </a:lstStyle>
          <a:p/>
        </p:txBody>
      </p:sp>
      <p:sp>
        <p:nvSpPr>
          <p:cNvPr id="52" name="Google Shape;52;g1f6aef9944a_0_171"/>
          <p:cNvSpPr txBox="1"/>
          <p:nvPr>
            <p:ph type="body" idx="2"/>
          </p:nvPr>
        </p:nvSpPr>
        <p:spPr>
          <a:xfrm>
            <a:off x="6505367" y="667900"/>
            <a:ext cx="5271900" cy="5481900"/>
          </a:xfrm>
          <a:prstGeom prst="rect">
            <a:avLst/>
          </a:prstGeom>
        </p:spPr>
        <p:txBody>
          <a:bodyPr spcFirstLastPara="1" wrap="square" lIns="121900" tIns="121900" rIns="121900" bIns="121900" anchor="t" anchorCtr="0">
            <a:normAutofit/>
          </a:bodyPr>
          <a:lstStyle>
            <a:lvl1pPr marL="457200" lvl="0" indent="-336550" rtl="0">
              <a:spcBef>
                <a:spcPts val="0"/>
              </a:spcBef>
              <a:spcAft>
                <a:spcPts val="0"/>
              </a:spcAft>
              <a:buSzPts val="1700"/>
              <a:buChar char="●"/>
              <a:defRPr/>
            </a:lvl1pPr>
            <a:lvl2pPr marL="914400" lvl="1" indent="-323850" rtl="0">
              <a:spcBef>
                <a:spcPts val="0"/>
              </a:spcBef>
              <a:spcAft>
                <a:spcPts val="0"/>
              </a:spcAft>
              <a:buSzPts val="1500"/>
              <a:buChar char="○"/>
              <a:defRPr/>
            </a:lvl2pPr>
            <a:lvl3pPr marL="1371600" lvl="2" indent="-323850" rtl="0">
              <a:spcBef>
                <a:spcPts val="0"/>
              </a:spcBef>
              <a:spcAft>
                <a:spcPts val="0"/>
              </a:spcAft>
              <a:buSzPts val="1500"/>
              <a:buChar char="■"/>
              <a:defRPr/>
            </a:lvl3pPr>
            <a:lvl4pPr marL="1828800" lvl="3" indent="-323850" rtl="0">
              <a:spcBef>
                <a:spcPts val="0"/>
              </a:spcBef>
              <a:spcAft>
                <a:spcPts val="0"/>
              </a:spcAft>
              <a:buSzPts val="1500"/>
              <a:buChar char="●"/>
              <a:defRPr/>
            </a:lvl4pPr>
            <a:lvl5pPr marL="2286000" lvl="4" indent="-323850" rtl="0">
              <a:spcBef>
                <a:spcPts val="0"/>
              </a:spcBef>
              <a:spcAft>
                <a:spcPts val="0"/>
              </a:spcAft>
              <a:buSzPts val="1500"/>
              <a:buChar char="○"/>
              <a:defRPr/>
            </a:lvl5pPr>
            <a:lvl6pPr marL="2743200" lvl="5" indent="-323850" rtl="0">
              <a:spcBef>
                <a:spcPts val="0"/>
              </a:spcBef>
              <a:spcAft>
                <a:spcPts val="0"/>
              </a:spcAft>
              <a:buSzPts val="1500"/>
              <a:buChar char="■"/>
              <a:defRPr/>
            </a:lvl6pPr>
            <a:lvl7pPr marL="3200400" lvl="6" indent="-323850" rtl="0">
              <a:spcBef>
                <a:spcPts val="0"/>
              </a:spcBef>
              <a:spcAft>
                <a:spcPts val="0"/>
              </a:spcAft>
              <a:buSzPts val="1500"/>
              <a:buChar char="●"/>
              <a:defRPr/>
            </a:lvl7pPr>
            <a:lvl8pPr marL="3657600" lvl="7" indent="-323850" rtl="0">
              <a:spcBef>
                <a:spcPts val="0"/>
              </a:spcBef>
              <a:spcAft>
                <a:spcPts val="0"/>
              </a:spcAft>
              <a:buSzPts val="1500"/>
              <a:buChar char="○"/>
              <a:defRPr/>
            </a:lvl8pPr>
            <a:lvl9pPr marL="4114800" lvl="8" indent="-323850" rtl="0">
              <a:spcBef>
                <a:spcPts val="0"/>
              </a:spcBef>
              <a:spcAft>
                <a:spcPts val="0"/>
              </a:spcAft>
              <a:buSzPts val="1500"/>
              <a:buChar char="■"/>
              <a:defRPr/>
            </a:lvl9pPr>
          </a:lstStyle>
          <a:p/>
        </p:txBody>
      </p:sp>
      <p:sp>
        <p:nvSpPr>
          <p:cNvPr id="53" name="Google Shape;53;g1f6aef9944a_0_171"/>
          <p:cNvSpPr txBox="1"/>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54" name="Shape 54"/>
        <p:cNvGrpSpPr/>
        <p:nvPr/>
      </p:nvGrpSpPr>
      <p:grpSpPr>
        <a:xfrm>
          <a:off x="0" y="0"/>
          <a:ext cx="0" cy="0"/>
          <a:chOff x="0" y="0"/>
          <a:chExt cx="0" cy="0"/>
        </a:xfrm>
      </p:grpSpPr>
      <p:sp>
        <p:nvSpPr>
          <p:cNvPr id="55" name="Google Shape;55;g1f6aef9944a_0_177"/>
          <p:cNvSpPr/>
          <p:nvPr/>
        </p:nvSpPr>
        <p:spPr>
          <a:xfrm>
            <a:off x="0" y="5825333"/>
            <a:ext cx="12192000" cy="10323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p>
        </p:txBody>
      </p:sp>
      <p:sp>
        <p:nvSpPr>
          <p:cNvPr id="56" name="Google Shape;56;g1f6aef9944a_0_177"/>
          <p:cNvSpPr txBox="1"/>
          <p:nvPr>
            <p:ph type="body" idx="1"/>
          </p:nvPr>
        </p:nvSpPr>
        <p:spPr>
          <a:xfrm>
            <a:off x="415600" y="6028533"/>
            <a:ext cx="10639200" cy="614100"/>
          </a:xfrm>
          <a:prstGeom prst="rect">
            <a:avLst/>
          </a:prstGeom>
        </p:spPr>
        <p:txBody>
          <a:bodyPr spcFirstLastPara="1" wrap="square" lIns="121900" tIns="121900" rIns="121900" bIns="121900" anchor="ctr" anchorCtr="0">
            <a:normAutofit/>
          </a:bodyPr>
          <a:lstStyle>
            <a:lvl1pPr marL="457200" lvl="0" indent="-228600" rtl="0">
              <a:lnSpc>
                <a:spcPct val="100000"/>
              </a:lnSpc>
              <a:spcBef>
                <a:spcPts val="0"/>
              </a:spcBef>
              <a:spcAft>
                <a:spcPts val="0"/>
              </a:spcAft>
              <a:buClr>
                <a:schemeClr val="lt1"/>
              </a:buClr>
              <a:buSzPts val="1700"/>
              <a:buFont typeface="Merriweather" panose="00000500000000000000"/>
              <a:buNone/>
              <a:defRPr>
                <a:solidFill>
                  <a:schemeClr val="lt1"/>
                </a:solidFill>
                <a:latin typeface="Merriweather" panose="00000500000000000000"/>
                <a:ea typeface="Merriweather" panose="00000500000000000000"/>
                <a:cs typeface="Merriweather" panose="00000500000000000000"/>
                <a:sym typeface="Merriweather" panose="00000500000000000000"/>
              </a:defRPr>
            </a:lvl1pPr>
          </a:lstStyle>
          <a:p/>
        </p:txBody>
      </p:sp>
      <p:sp>
        <p:nvSpPr>
          <p:cNvPr id="57" name="Google Shape;57;g1f6aef9944a_0_177"/>
          <p:cNvSpPr txBox="1"/>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Google Shape;10;g1f6aef9944a_0_132"/>
          <p:cNvSpPr txBox="1"/>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rtl="0">
              <a:spcBef>
                <a:spcPts val="0"/>
              </a:spcBef>
              <a:spcAft>
                <a:spcPts val="0"/>
              </a:spcAft>
              <a:buClr>
                <a:schemeClr val="accent1"/>
              </a:buClr>
              <a:buSzPts val="3700"/>
              <a:buFont typeface="Merriweather" panose="00000500000000000000"/>
              <a:buNone/>
              <a:defRPr sz="3700">
                <a:solidFill>
                  <a:schemeClr val="accent1"/>
                </a:solidFill>
                <a:latin typeface="Merriweather" panose="00000500000000000000"/>
                <a:ea typeface="Merriweather" panose="00000500000000000000"/>
                <a:cs typeface="Merriweather" panose="00000500000000000000"/>
                <a:sym typeface="Merriweather" panose="00000500000000000000"/>
              </a:defRPr>
            </a:lvl1pPr>
            <a:lvl2pPr lvl="1" rtl="0">
              <a:spcBef>
                <a:spcPts val="0"/>
              </a:spcBef>
              <a:spcAft>
                <a:spcPts val="0"/>
              </a:spcAft>
              <a:buClr>
                <a:schemeClr val="accent1"/>
              </a:buClr>
              <a:buSzPts val="3700"/>
              <a:buFont typeface="Merriweather" panose="00000500000000000000"/>
              <a:buNone/>
              <a:defRPr sz="3700">
                <a:solidFill>
                  <a:schemeClr val="accent1"/>
                </a:solidFill>
                <a:latin typeface="Merriweather" panose="00000500000000000000"/>
                <a:ea typeface="Merriweather" panose="00000500000000000000"/>
                <a:cs typeface="Merriweather" panose="00000500000000000000"/>
                <a:sym typeface="Merriweather" panose="00000500000000000000"/>
              </a:defRPr>
            </a:lvl2pPr>
            <a:lvl3pPr lvl="2" rtl="0">
              <a:spcBef>
                <a:spcPts val="0"/>
              </a:spcBef>
              <a:spcAft>
                <a:spcPts val="0"/>
              </a:spcAft>
              <a:buClr>
                <a:schemeClr val="accent1"/>
              </a:buClr>
              <a:buSzPts val="3700"/>
              <a:buFont typeface="Merriweather" panose="00000500000000000000"/>
              <a:buNone/>
              <a:defRPr sz="3700">
                <a:solidFill>
                  <a:schemeClr val="accent1"/>
                </a:solidFill>
                <a:latin typeface="Merriweather" panose="00000500000000000000"/>
                <a:ea typeface="Merriweather" panose="00000500000000000000"/>
                <a:cs typeface="Merriweather" panose="00000500000000000000"/>
                <a:sym typeface="Merriweather" panose="00000500000000000000"/>
              </a:defRPr>
            </a:lvl3pPr>
            <a:lvl4pPr lvl="3" rtl="0">
              <a:spcBef>
                <a:spcPts val="0"/>
              </a:spcBef>
              <a:spcAft>
                <a:spcPts val="0"/>
              </a:spcAft>
              <a:buClr>
                <a:schemeClr val="accent1"/>
              </a:buClr>
              <a:buSzPts val="3700"/>
              <a:buFont typeface="Merriweather" panose="00000500000000000000"/>
              <a:buNone/>
              <a:defRPr sz="3700">
                <a:solidFill>
                  <a:schemeClr val="accent1"/>
                </a:solidFill>
                <a:latin typeface="Merriweather" panose="00000500000000000000"/>
                <a:ea typeface="Merriweather" panose="00000500000000000000"/>
                <a:cs typeface="Merriweather" panose="00000500000000000000"/>
                <a:sym typeface="Merriweather" panose="00000500000000000000"/>
              </a:defRPr>
            </a:lvl4pPr>
            <a:lvl5pPr lvl="4" rtl="0">
              <a:spcBef>
                <a:spcPts val="0"/>
              </a:spcBef>
              <a:spcAft>
                <a:spcPts val="0"/>
              </a:spcAft>
              <a:buClr>
                <a:schemeClr val="accent1"/>
              </a:buClr>
              <a:buSzPts val="3700"/>
              <a:buFont typeface="Merriweather" panose="00000500000000000000"/>
              <a:buNone/>
              <a:defRPr sz="3700">
                <a:solidFill>
                  <a:schemeClr val="accent1"/>
                </a:solidFill>
                <a:latin typeface="Merriweather" panose="00000500000000000000"/>
                <a:ea typeface="Merriweather" panose="00000500000000000000"/>
                <a:cs typeface="Merriweather" panose="00000500000000000000"/>
                <a:sym typeface="Merriweather" panose="00000500000000000000"/>
              </a:defRPr>
            </a:lvl5pPr>
            <a:lvl6pPr lvl="5" rtl="0">
              <a:spcBef>
                <a:spcPts val="0"/>
              </a:spcBef>
              <a:spcAft>
                <a:spcPts val="0"/>
              </a:spcAft>
              <a:buClr>
                <a:schemeClr val="accent1"/>
              </a:buClr>
              <a:buSzPts val="3700"/>
              <a:buFont typeface="Merriweather" panose="00000500000000000000"/>
              <a:buNone/>
              <a:defRPr sz="3700">
                <a:solidFill>
                  <a:schemeClr val="accent1"/>
                </a:solidFill>
                <a:latin typeface="Merriweather" panose="00000500000000000000"/>
                <a:ea typeface="Merriweather" panose="00000500000000000000"/>
                <a:cs typeface="Merriweather" panose="00000500000000000000"/>
                <a:sym typeface="Merriweather" panose="00000500000000000000"/>
              </a:defRPr>
            </a:lvl6pPr>
            <a:lvl7pPr lvl="6" rtl="0">
              <a:spcBef>
                <a:spcPts val="0"/>
              </a:spcBef>
              <a:spcAft>
                <a:spcPts val="0"/>
              </a:spcAft>
              <a:buClr>
                <a:schemeClr val="accent1"/>
              </a:buClr>
              <a:buSzPts val="3700"/>
              <a:buFont typeface="Merriweather" panose="00000500000000000000"/>
              <a:buNone/>
              <a:defRPr sz="3700">
                <a:solidFill>
                  <a:schemeClr val="accent1"/>
                </a:solidFill>
                <a:latin typeface="Merriweather" panose="00000500000000000000"/>
                <a:ea typeface="Merriweather" panose="00000500000000000000"/>
                <a:cs typeface="Merriweather" panose="00000500000000000000"/>
                <a:sym typeface="Merriweather" panose="00000500000000000000"/>
              </a:defRPr>
            </a:lvl7pPr>
            <a:lvl8pPr lvl="7" rtl="0">
              <a:spcBef>
                <a:spcPts val="0"/>
              </a:spcBef>
              <a:spcAft>
                <a:spcPts val="0"/>
              </a:spcAft>
              <a:buClr>
                <a:schemeClr val="accent1"/>
              </a:buClr>
              <a:buSzPts val="3700"/>
              <a:buFont typeface="Merriweather" panose="00000500000000000000"/>
              <a:buNone/>
              <a:defRPr sz="3700">
                <a:solidFill>
                  <a:schemeClr val="accent1"/>
                </a:solidFill>
                <a:latin typeface="Merriweather" panose="00000500000000000000"/>
                <a:ea typeface="Merriweather" panose="00000500000000000000"/>
                <a:cs typeface="Merriweather" panose="00000500000000000000"/>
                <a:sym typeface="Merriweather" panose="00000500000000000000"/>
              </a:defRPr>
            </a:lvl8pPr>
            <a:lvl9pPr lvl="8" rtl="0">
              <a:spcBef>
                <a:spcPts val="0"/>
              </a:spcBef>
              <a:spcAft>
                <a:spcPts val="0"/>
              </a:spcAft>
              <a:buClr>
                <a:schemeClr val="accent1"/>
              </a:buClr>
              <a:buSzPts val="3700"/>
              <a:buFont typeface="Merriweather" panose="00000500000000000000"/>
              <a:buNone/>
              <a:defRPr sz="3700">
                <a:solidFill>
                  <a:schemeClr val="accent1"/>
                </a:solidFill>
                <a:latin typeface="Merriweather" panose="00000500000000000000"/>
                <a:ea typeface="Merriweather" panose="00000500000000000000"/>
                <a:cs typeface="Merriweather" panose="00000500000000000000"/>
                <a:sym typeface="Merriweather" panose="00000500000000000000"/>
              </a:defRPr>
            </a:lvl9pPr>
          </a:lstStyle>
          <a:p/>
        </p:txBody>
      </p:sp>
      <p:sp>
        <p:nvSpPr>
          <p:cNvPr id="11" name="Google Shape;11;g1f6aef9944a_0_132"/>
          <p:cNvSpPr txBox="1"/>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36550" rtl="0">
              <a:lnSpc>
                <a:spcPct val="115000"/>
              </a:lnSpc>
              <a:spcBef>
                <a:spcPts val="0"/>
              </a:spcBef>
              <a:spcAft>
                <a:spcPts val="0"/>
              </a:spcAft>
              <a:buClr>
                <a:schemeClr val="dk2"/>
              </a:buClr>
              <a:buSzPts val="1700"/>
              <a:buFont typeface="Roboto" panose="02000000000000000000"/>
              <a:buChar char="●"/>
              <a:defRPr sz="1700">
                <a:solidFill>
                  <a:schemeClr val="dk2"/>
                </a:solidFill>
                <a:latin typeface="Roboto" panose="02000000000000000000"/>
                <a:ea typeface="Roboto" panose="02000000000000000000"/>
                <a:cs typeface="Roboto" panose="02000000000000000000"/>
                <a:sym typeface="Roboto" panose="02000000000000000000"/>
              </a:defRPr>
            </a:lvl1pPr>
            <a:lvl2pPr marL="914400" lvl="1" indent="-323850" rtl="0">
              <a:lnSpc>
                <a:spcPct val="115000"/>
              </a:lnSpc>
              <a:spcBef>
                <a:spcPts val="0"/>
              </a:spcBef>
              <a:spcAft>
                <a:spcPts val="0"/>
              </a:spcAft>
              <a:buClr>
                <a:schemeClr val="dk2"/>
              </a:buClr>
              <a:buSzPts val="1500"/>
              <a:buFont typeface="Roboto" panose="02000000000000000000"/>
              <a:buChar char="○"/>
              <a:defRPr sz="1500">
                <a:solidFill>
                  <a:schemeClr val="dk2"/>
                </a:solidFill>
                <a:latin typeface="Roboto" panose="02000000000000000000"/>
                <a:ea typeface="Roboto" panose="02000000000000000000"/>
                <a:cs typeface="Roboto" panose="02000000000000000000"/>
                <a:sym typeface="Roboto" panose="02000000000000000000"/>
              </a:defRPr>
            </a:lvl2pPr>
            <a:lvl3pPr marL="1371600" lvl="2" indent="-323850" rtl="0">
              <a:lnSpc>
                <a:spcPct val="115000"/>
              </a:lnSpc>
              <a:spcBef>
                <a:spcPts val="0"/>
              </a:spcBef>
              <a:spcAft>
                <a:spcPts val="0"/>
              </a:spcAft>
              <a:buClr>
                <a:schemeClr val="dk2"/>
              </a:buClr>
              <a:buSzPts val="1500"/>
              <a:buFont typeface="Roboto" panose="02000000000000000000"/>
              <a:buChar char="■"/>
              <a:defRPr sz="1500">
                <a:solidFill>
                  <a:schemeClr val="dk2"/>
                </a:solidFill>
                <a:latin typeface="Roboto" panose="02000000000000000000"/>
                <a:ea typeface="Roboto" panose="02000000000000000000"/>
                <a:cs typeface="Roboto" panose="02000000000000000000"/>
                <a:sym typeface="Roboto" panose="02000000000000000000"/>
              </a:defRPr>
            </a:lvl3pPr>
            <a:lvl4pPr marL="1828800" lvl="3" indent="-323850" rtl="0">
              <a:lnSpc>
                <a:spcPct val="115000"/>
              </a:lnSpc>
              <a:spcBef>
                <a:spcPts val="0"/>
              </a:spcBef>
              <a:spcAft>
                <a:spcPts val="0"/>
              </a:spcAft>
              <a:buClr>
                <a:schemeClr val="dk2"/>
              </a:buClr>
              <a:buSzPts val="1500"/>
              <a:buFont typeface="Roboto" panose="02000000000000000000"/>
              <a:buChar char="●"/>
              <a:defRPr sz="1500">
                <a:solidFill>
                  <a:schemeClr val="dk2"/>
                </a:solidFill>
                <a:latin typeface="Roboto" panose="02000000000000000000"/>
                <a:ea typeface="Roboto" panose="02000000000000000000"/>
                <a:cs typeface="Roboto" panose="02000000000000000000"/>
                <a:sym typeface="Roboto" panose="02000000000000000000"/>
              </a:defRPr>
            </a:lvl4pPr>
            <a:lvl5pPr marL="2286000" lvl="4" indent="-323850" rtl="0">
              <a:lnSpc>
                <a:spcPct val="115000"/>
              </a:lnSpc>
              <a:spcBef>
                <a:spcPts val="0"/>
              </a:spcBef>
              <a:spcAft>
                <a:spcPts val="0"/>
              </a:spcAft>
              <a:buClr>
                <a:schemeClr val="dk2"/>
              </a:buClr>
              <a:buSzPts val="1500"/>
              <a:buFont typeface="Roboto" panose="02000000000000000000"/>
              <a:buChar char="○"/>
              <a:defRPr sz="1500">
                <a:solidFill>
                  <a:schemeClr val="dk2"/>
                </a:solidFill>
                <a:latin typeface="Roboto" panose="02000000000000000000"/>
                <a:ea typeface="Roboto" panose="02000000000000000000"/>
                <a:cs typeface="Roboto" panose="02000000000000000000"/>
                <a:sym typeface="Roboto" panose="02000000000000000000"/>
              </a:defRPr>
            </a:lvl5pPr>
            <a:lvl6pPr marL="2743200" lvl="5" indent="-323850" rtl="0">
              <a:lnSpc>
                <a:spcPct val="115000"/>
              </a:lnSpc>
              <a:spcBef>
                <a:spcPts val="0"/>
              </a:spcBef>
              <a:spcAft>
                <a:spcPts val="0"/>
              </a:spcAft>
              <a:buClr>
                <a:schemeClr val="dk2"/>
              </a:buClr>
              <a:buSzPts val="1500"/>
              <a:buFont typeface="Roboto" panose="02000000000000000000"/>
              <a:buChar char="■"/>
              <a:defRPr sz="1500">
                <a:solidFill>
                  <a:schemeClr val="dk2"/>
                </a:solidFill>
                <a:latin typeface="Roboto" panose="02000000000000000000"/>
                <a:ea typeface="Roboto" panose="02000000000000000000"/>
                <a:cs typeface="Roboto" panose="02000000000000000000"/>
                <a:sym typeface="Roboto" panose="02000000000000000000"/>
              </a:defRPr>
            </a:lvl6pPr>
            <a:lvl7pPr marL="3200400" lvl="6" indent="-323850" rtl="0">
              <a:lnSpc>
                <a:spcPct val="115000"/>
              </a:lnSpc>
              <a:spcBef>
                <a:spcPts val="0"/>
              </a:spcBef>
              <a:spcAft>
                <a:spcPts val="0"/>
              </a:spcAft>
              <a:buClr>
                <a:schemeClr val="dk2"/>
              </a:buClr>
              <a:buSzPts val="1500"/>
              <a:buFont typeface="Roboto" panose="02000000000000000000"/>
              <a:buChar char="●"/>
              <a:defRPr sz="1500">
                <a:solidFill>
                  <a:schemeClr val="dk2"/>
                </a:solidFill>
                <a:latin typeface="Roboto" panose="02000000000000000000"/>
                <a:ea typeface="Roboto" panose="02000000000000000000"/>
                <a:cs typeface="Roboto" panose="02000000000000000000"/>
                <a:sym typeface="Roboto" panose="02000000000000000000"/>
              </a:defRPr>
            </a:lvl7pPr>
            <a:lvl8pPr marL="3657600" lvl="7" indent="-323850" rtl="0">
              <a:lnSpc>
                <a:spcPct val="115000"/>
              </a:lnSpc>
              <a:spcBef>
                <a:spcPts val="0"/>
              </a:spcBef>
              <a:spcAft>
                <a:spcPts val="0"/>
              </a:spcAft>
              <a:buClr>
                <a:schemeClr val="dk2"/>
              </a:buClr>
              <a:buSzPts val="1500"/>
              <a:buFont typeface="Roboto" panose="02000000000000000000"/>
              <a:buChar char="○"/>
              <a:defRPr sz="1500">
                <a:solidFill>
                  <a:schemeClr val="dk2"/>
                </a:solidFill>
                <a:latin typeface="Roboto" panose="02000000000000000000"/>
                <a:ea typeface="Roboto" panose="02000000000000000000"/>
                <a:cs typeface="Roboto" panose="02000000000000000000"/>
                <a:sym typeface="Roboto" panose="02000000000000000000"/>
              </a:defRPr>
            </a:lvl8pPr>
            <a:lvl9pPr marL="4114800" lvl="8" indent="-323850" rtl="0">
              <a:lnSpc>
                <a:spcPct val="115000"/>
              </a:lnSpc>
              <a:spcBef>
                <a:spcPts val="0"/>
              </a:spcBef>
              <a:spcAft>
                <a:spcPts val="0"/>
              </a:spcAft>
              <a:buClr>
                <a:schemeClr val="dk2"/>
              </a:buClr>
              <a:buSzPts val="1500"/>
              <a:buFont typeface="Roboto" panose="02000000000000000000"/>
              <a:buChar char="■"/>
              <a:defRPr sz="1500">
                <a:solidFill>
                  <a:schemeClr val="dk2"/>
                </a:solidFill>
                <a:latin typeface="Roboto" panose="02000000000000000000"/>
                <a:ea typeface="Roboto" panose="02000000000000000000"/>
                <a:cs typeface="Roboto" panose="02000000000000000000"/>
                <a:sym typeface="Roboto" panose="02000000000000000000"/>
              </a:defRPr>
            </a:lvl9pPr>
          </a:lstStyle>
          <a:p/>
        </p:txBody>
      </p:sp>
      <p:sp>
        <p:nvSpPr>
          <p:cNvPr id="12" name="Google Shape;12;g1f6aef9944a_0_132"/>
          <p:cNvSpPr txBox="1"/>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lvl="0" algn="r" rtl="0">
              <a:buNone/>
              <a:defRPr sz="1300">
                <a:solidFill>
                  <a:schemeClr val="dk2"/>
                </a:solidFill>
                <a:latin typeface="Roboto" panose="02000000000000000000"/>
                <a:ea typeface="Roboto" panose="02000000000000000000"/>
                <a:cs typeface="Roboto" panose="02000000000000000000"/>
                <a:sym typeface="Roboto" panose="02000000000000000000"/>
              </a:defRPr>
            </a:lvl1pPr>
            <a:lvl2pPr lvl="1" algn="r" rtl="0">
              <a:buNone/>
              <a:defRPr sz="1300">
                <a:solidFill>
                  <a:schemeClr val="dk2"/>
                </a:solidFill>
                <a:latin typeface="Roboto" panose="02000000000000000000"/>
                <a:ea typeface="Roboto" panose="02000000000000000000"/>
                <a:cs typeface="Roboto" panose="02000000000000000000"/>
                <a:sym typeface="Roboto" panose="02000000000000000000"/>
              </a:defRPr>
            </a:lvl2pPr>
            <a:lvl3pPr lvl="2" algn="r" rtl="0">
              <a:buNone/>
              <a:defRPr sz="1300">
                <a:solidFill>
                  <a:schemeClr val="dk2"/>
                </a:solidFill>
                <a:latin typeface="Roboto" panose="02000000000000000000"/>
                <a:ea typeface="Roboto" panose="02000000000000000000"/>
                <a:cs typeface="Roboto" panose="02000000000000000000"/>
                <a:sym typeface="Roboto" panose="02000000000000000000"/>
              </a:defRPr>
            </a:lvl3pPr>
            <a:lvl4pPr lvl="3" algn="r" rtl="0">
              <a:buNone/>
              <a:defRPr sz="1300">
                <a:solidFill>
                  <a:schemeClr val="dk2"/>
                </a:solidFill>
                <a:latin typeface="Roboto" panose="02000000000000000000"/>
                <a:ea typeface="Roboto" panose="02000000000000000000"/>
                <a:cs typeface="Roboto" panose="02000000000000000000"/>
                <a:sym typeface="Roboto" panose="02000000000000000000"/>
              </a:defRPr>
            </a:lvl4pPr>
            <a:lvl5pPr lvl="4" algn="r" rtl="0">
              <a:buNone/>
              <a:defRPr sz="1300">
                <a:solidFill>
                  <a:schemeClr val="dk2"/>
                </a:solidFill>
                <a:latin typeface="Roboto" panose="02000000000000000000"/>
                <a:ea typeface="Roboto" panose="02000000000000000000"/>
                <a:cs typeface="Roboto" panose="02000000000000000000"/>
                <a:sym typeface="Roboto" panose="02000000000000000000"/>
              </a:defRPr>
            </a:lvl5pPr>
            <a:lvl6pPr lvl="5" algn="r" rtl="0">
              <a:buNone/>
              <a:defRPr sz="1300">
                <a:solidFill>
                  <a:schemeClr val="dk2"/>
                </a:solidFill>
                <a:latin typeface="Roboto" panose="02000000000000000000"/>
                <a:ea typeface="Roboto" panose="02000000000000000000"/>
                <a:cs typeface="Roboto" panose="02000000000000000000"/>
                <a:sym typeface="Roboto" panose="02000000000000000000"/>
              </a:defRPr>
            </a:lvl6pPr>
            <a:lvl7pPr lvl="6" algn="r" rtl="0">
              <a:buNone/>
              <a:defRPr sz="1300">
                <a:solidFill>
                  <a:schemeClr val="dk2"/>
                </a:solidFill>
                <a:latin typeface="Roboto" panose="02000000000000000000"/>
                <a:ea typeface="Roboto" panose="02000000000000000000"/>
                <a:cs typeface="Roboto" panose="02000000000000000000"/>
                <a:sym typeface="Roboto" panose="02000000000000000000"/>
              </a:defRPr>
            </a:lvl7pPr>
            <a:lvl8pPr lvl="7" algn="r" rtl="0">
              <a:buNone/>
              <a:defRPr sz="1300">
                <a:solidFill>
                  <a:schemeClr val="dk2"/>
                </a:solidFill>
                <a:latin typeface="Roboto" panose="02000000000000000000"/>
                <a:ea typeface="Roboto" panose="02000000000000000000"/>
                <a:cs typeface="Roboto" panose="02000000000000000000"/>
                <a:sym typeface="Roboto" panose="02000000000000000000"/>
              </a:defRPr>
            </a:lvl8pPr>
            <a:lvl9pPr lvl="8" algn="r" rtl="0">
              <a:buNone/>
              <a:defRPr sz="1300">
                <a:solidFill>
                  <a:schemeClr val="dk2"/>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image" Target="../media/image14.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1.xml"/><Relationship Id="rId1" Type="http://schemas.openxmlformats.org/officeDocument/2006/relationships/image" Target="../media/image15.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3.xml"/><Relationship Id="rId2" Type="http://schemas.openxmlformats.org/officeDocument/2006/relationships/image" Target="../media/image6.jpe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3.xml"/><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89" name="Shape 89"/>
        <p:cNvGrpSpPr/>
        <p:nvPr/>
      </p:nvGrpSpPr>
      <p:grpSpPr>
        <a:xfrm>
          <a:off x="0" y="0"/>
          <a:ext cx="0" cy="0"/>
          <a:chOff x="0" y="0"/>
          <a:chExt cx="0" cy="0"/>
        </a:xfrm>
      </p:grpSpPr>
      <p:sp>
        <p:nvSpPr>
          <p:cNvPr id="90" name="Google Shape;90;g1f6aef9944a_0_208"/>
          <p:cNvSpPr txBox="1"/>
          <p:nvPr>
            <p:ph type="ctrTitle"/>
          </p:nvPr>
        </p:nvSpPr>
        <p:spPr>
          <a:xfrm>
            <a:off x="0" y="719625"/>
            <a:ext cx="11960700" cy="17100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US" sz="5500" b="1">
                <a:latin typeface="Times New Roman" panose="02020603050405020304"/>
                <a:ea typeface="Times New Roman" panose="02020603050405020304"/>
                <a:cs typeface="Times New Roman" panose="02020603050405020304"/>
                <a:sym typeface="Times New Roman" panose="02020603050405020304"/>
              </a:rPr>
              <a:t>REMOTE PATIENT MONITORING SYSTEM</a:t>
            </a:r>
            <a:endParaRPr sz="5500" b="1">
              <a:latin typeface="Times New Roman" panose="02020603050405020304"/>
              <a:ea typeface="Times New Roman" panose="02020603050405020304"/>
              <a:cs typeface="Times New Roman" panose="02020603050405020304"/>
              <a:sym typeface="Times New Roman" panose="02020603050405020304"/>
            </a:endParaRPr>
          </a:p>
        </p:txBody>
      </p:sp>
      <p:sp>
        <p:nvSpPr>
          <p:cNvPr id="2" name="Text Box 1"/>
          <p:cNvSpPr txBox="1"/>
          <p:nvPr/>
        </p:nvSpPr>
        <p:spPr>
          <a:xfrm>
            <a:off x="446405" y="2750820"/>
            <a:ext cx="3540125" cy="1198880"/>
          </a:xfrm>
          <a:prstGeom prst="rect">
            <a:avLst/>
          </a:prstGeom>
          <a:noFill/>
        </p:spPr>
        <p:txBody>
          <a:bodyPr wrap="square" rtlCol="0">
            <a:spAutoFit/>
          </a:bodyPr>
          <a:p>
            <a:r>
              <a:rPr lang="en-IN" altLang="en-US" sz="2400" b="1">
                <a:solidFill>
                  <a:schemeClr val="bg1">
                    <a:lumMod val="50000"/>
                  </a:schemeClr>
                </a:solidFill>
                <a:latin typeface="Times New Roman" panose="02020603050405020304" charset="0"/>
                <a:cs typeface="Times New Roman" panose="02020603050405020304" charset="0"/>
              </a:rPr>
              <a:t>Team Members:</a:t>
            </a:r>
            <a:endParaRPr lang="en-IN" altLang="en-US" sz="2400" b="1">
              <a:solidFill>
                <a:schemeClr val="bg1">
                  <a:lumMod val="50000"/>
                </a:schemeClr>
              </a:solidFill>
              <a:latin typeface="Times New Roman" panose="02020603050405020304" charset="0"/>
              <a:cs typeface="Times New Roman" panose="02020603050405020304" charset="0"/>
            </a:endParaRPr>
          </a:p>
          <a:p>
            <a:r>
              <a:rPr lang="en-IN" altLang="en-US" sz="2400" b="1">
                <a:solidFill>
                  <a:schemeClr val="bg1">
                    <a:lumMod val="50000"/>
                  </a:schemeClr>
                </a:solidFill>
                <a:latin typeface="Times New Roman" panose="02020603050405020304" charset="0"/>
                <a:cs typeface="Times New Roman" panose="02020603050405020304" charset="0"/>
              </a:rPr>
              <a:t>LETHIKA R</a:t>
            </a:r>
            <a:endParaRPr lang="en-IN" altLang="en-US" sz="2400" b="1">
              <a:solidFill>
                <a:schemeClr val="bg1">
                  <a:lumMod val="50000"/>
                </a:schemeClr>
              </a:solidFill>
              <a:latin typeface="Times New Roman" panose="02020603050405020304" charset="0"/>
              <a:cs typeface="Times New Roman" panose="02020603050405020304" charset="0"/>
            </a:endParaRPr>
          </a:p>
          <a:p>
            <a:r>
              <a:rPr lang="en-IN" altLang="en-US" sz="2400" b="1">
                <a:solidFill>
                  <a:schemeClr val="bg1">
                    <a:lumMod val="50000"/>
                  </a:schemeClr>
                </a:solidFill>
                <a:latin typeface="Times New Roman" panose="02020603050405020304" charset="0"/>
                <a:cs typeface="Times New Roman" panose="02020603050405020304" charset="0"/>
              </a:rPr>
              <a:t>MADHUMITHA A</a:t>
            </a:r>
            <a:endParaRPr lang="en-IN" altLang="en-US" sz="2400" b="1">
              <a:solidFill>
                <a:schemeClr val="bg1">
                  <a:lumMod val="50000"/>
                </a:schemeClr>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45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26" name="Shape 126"/>
        <p:cNvGrpSpPr/>
        <p:nvPr/>
      </p:nvGrpSpPr>
      <p:grpSpPr>
        <a:xfrm>
          <a:off x="0" y="0"/>
          <a:ext cx="0" cy="0"/>
          <a:chOff x="0" y="0"/>
          <a:chExt cx="0" cy="0"/>
        </a:xfrm>
      </p:grpSpPr>
      <p:sp>
        <p:nvSpPr>
          <p:cNvPr id="127" name="Google Shape;127;p6"/>
          <p:cNvSpPr txBox="1"/>
          <p:nvPr>
            <p:ph type="title"/>
          </p:nvPr>
        </p:nvSpPr>
        <p:spPr>
          <a:xfrm>
            <a:off x="0" y="0"/>
            <a:ext cx="12192000" cy="1519800"/>
          </a:xfrm>
          <a:prstGeom prst="rect">
            <a:avLst/>
          </a:prstGeom>
          <a:solidFill>
            <a:schemeClr val="accent1"/>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imes New Roman" panose="02020603050405020304"/>
              <a:buNone/>
            </a:pPr>
            <a:r>
              <a:rPr lang="en-US" b="1">
                <a:solidFill>
                  <a:schemeClr val="lt1"/>
                </a:solidFill>
                <a:latin typeface="Times New Roman" panose="02020603050405020304"/>
                <a:ea typeface="Times New Roman" panose="02020603050405020304"/>
                <a:cs typeface="Times New Roman" panose="02020603050405020304"/>
                <a:sym typeface="Times New Roman" panose="02020603050405020304"/>
              </a:rPr>
              <a:t>  </a:t>
            </a:r>
            <a:r>
              <a:rPr lang="en-US" b="1">
                <a:solidFill>
                  <a:schemeClr val="lt1"/>
                </a:solidFill>
                <a:latin typeface="Times New Roman" panose="02020603050405020304"/>
                <a:ea typeface="Times New Roman" panose="02020603050405020304"/>
                <a:cs typeface="Times New Roman" panose="02020603050405020304"/>
                <a:sym typeface="Times New Roman" panose="02020603050405020304"/>
              </a:rPr>
              <a:t>METHODOLOGY</a:t>
            </a:r>
            <a:endParaRPr b="1">
              <a:solidFill>
                <a:schemeClr val="lt1"/>
              </a:solidFill>
            </a:endParaRPr>
          </a:p>
        </p:txBody>
      </p:sp>
      <p:sp>
        <p:nvSpPr>
          <p:cNvPr id="128" name="Google Shape;128;p6"/>
          <p:cNvSpPr txBox="1"/>
          <p:nvPr>
            <p:ph type="body" idx="2"/>
          </p:nvPr>
        </p:nvSpPr>
        <p:spPr>
          <a:xfrm>
            <a:off x="464950" y="1519800"/>
            <a:ext cx="7608300" cy="5338200"/>
          </a:xfrm>
          <a:prstGeom prst="rect">
            <a:avLst/>
          </a:prstGeom>
          <a:noFill/>
          <a:ln w="38100" cap="flat" cmpd="sng">
            <a:solidFill>
              <a:srgbClr val="000000"/>
            </a:solidFill>
            <a:prstDash val="solid"/>
            <a:round/>
            <a:headEnd type="none" w="sm" len="sm"/>
            <a:tailEnd type="none" w="sm" len="sm"/>
          </a:ln>
        </p:spPr>
        <p:txBody>
          <a:bodyPr spcFirstLastPara="1" wrap="square" lIns="91425" tIns="45700" rIns="91425" bIns="45700" anchor="t" anchorCtr="0">
            <a:normAutofit fontScale="85000" lnSpcReduction="20000"/>
          </a:bodyPr>
          <a:lstStyle/>
          <a:p>
            <a:pPr marL="228600" lvl="0" indent="0" algn="l" rtl="0">
              <a:lnSpc>
                <a:spcPct val="90000"/>
              </a:lnSpc>
              <a:spcBef>
                <a:spcPts val="0"/>
              </a:spcBef>
              <a:spcAft>
                <a:spcPts val="0"/>
              </a:spcAft>
              <a:buNone/>
            </a:pP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05740" algn="l" rtl="0">
              <a:lnSpc>
                <a:spcPct val="90000"/>
              </a:lnSpc>
              <a:spcBef>
                <a:spcPts val="0"/>
              </a:spcBef>
              <a:spcAft>
                <a:spcPts val="0"/>
              </a:spcAft>
              <a:buClr>
                <a:schemeClr val="dk1"/>
              </a:buClr>
              <a:buSzPct val="100000"/>
              <a:buFont typeface="Times New Roman" panose="02020603050405020304"/>
              <a:buChar char="●"/>
            </a:pPr>
            <a: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t>ESP8266 node which is equipped with Wi-Fi is used as the main controller. All the data are processed via respective nodes and is sent to main controller using ESP-NOW protocol.</a:t>
            </a:r>
            <a:endParaRPr b="1">
              <a:latin typeface="Times New Roman" panose="02020603050405020304"/>
              <a:ea typeface="Times New Roman" panose="02020603050405020304"/>
              <a:cs typeface="Times New Roman" panose="02020603050405020304"/>
              <a:sym typeface="Times New Roman" panose="02020603050405020304"/>
            </a:endParaRPr>
          </a:p>
          <a:p>
            <a:pPr marL="228600" lvl="0" indent="-243840" algn="l" rtl="0">
              <a:lnSpc>
                <a:spcPct val="90000"/>
              </a:lnSpc>
              <a:spcBef>
                <a:spcPts val="1800"/>
              </a:spcBef>
              <a:spcAft>
                <a:spcPts val="0"/>
              </a:spcAft>
              <a:buClr>
                <a:schemeClr val="dk1"/>
              </a:buClr>
              <a:buSzPct val="100000"/>
              <a:buFont typeface="Times New Roman" panose="02020603050405020304"/>
              <a:buChar char="●"/>
            </a:pPr>
            <a: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t> The collected real-time data will be processed by the main controller and then transmitted to web server via Wi-Fi module </a:t>
            </a:r>
            <a:endParaRPr b="1">
              <a:latin typeface="Times New Roman" panose="02020603050405020304"/>
              <a:ea typeface="Times New Roman" panose="02020603050405020304"/>
              <a:cs typeface="Times New Roman" panose="02020603050405020304"/>
              <a:sym typeface="Times New Roman" panose="02020603050405020304"/>
            </a:endParaRPr>
          </a:p>
          <a:p>
            <a:pPr marL="228600" lvl="0" indent="-243840" algn="l" rtl="0">
              <a:lnSpc>
                <a:spcPct val="90000"/>
              </a:lnSpc>
              <a:spcBef>
                <a:spcPts val="1800"/>
              </a:spcBef>
              <a:spcAft>
                <a:spcPts val="0"/>
              </a:spcAft>
              <a:buClr>
                <a:schemeClr val="dk1"/>
              </a:buClr>
              <a:buSzPct val="100000"/>
              <a:buFont typeface="Times New Roman" panose="02020603050405020304"/>
              <a:buChar char="●"/>
            </a:pPr>
            <a: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t>This allows the proposed system to display the real-time ECG, EMG, EEG signal on the webserver and stores it in a database simultaneously.</a:t>
            </a:r>
            <a:endParaRPr b="1">
              <a:latin typeface="Times New Roman" panose="02020603050405020304"/>
              <a:ea typeface="Times New Roman" panose="02020603050405020304"/>
              <a:cs typeface="Times New Roman" panose="02020603050405020304"/>
              <a:sym typeface="Times New Roman" panose="02020603050405020304"/>
            </a:endParaRPr>
          </a:p>
          <a:p>
            <a:pPr marL="228600" lvl="0" indent="-205740" algn="l" rtl="0">
              <a:lnSpc>
                <a:spcPct val="90000"/>
              </a:lnSpc>
              <a:spcBef>
                <a:spcPts val="1800"/>
              </a:spcBef>
              <a:spcAft>
                <a:spcPts val="0"/>
              </a:spcAft>
              <a:buClr>
                <a:schemeClr val="dk1"/>
              </a:buClr>
              <a:buSzPct val="100000"/>
              <a:buFont typeface="Times New Roman" panose="02020603050405020304"/>
              <a:buChar char="●"/>
            </a:pPr>
            <a: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t> The Data is Analysed using machine learning algorithms and the analysed data is sent to patient as a Report.</a:t>
            </a:r>
            <a:endParaRPr b="1">
              <a:latin typeface="Times New Roman" panose="02020603050405020304"/>
              <a:ea typeface="Times New Roman" panose="02020603050405020304"/>
              <a:cs typeface="Times New Roman" panose="02020603050405020304"/>
              <a:sym typeface="Times New Roman" panose="02020603050405020304"/>
            </a:endParaRPr>
          </a:p>
          <a:p>
            <a:pPr marL="228600" lvl="0" indent="-243840" algn="l" rtl="0">
              <a:lnSpc>
                <a:spcPct val="90000"/>
              </a:lnSpc>
              <a:spcBef>
                <a:spcPts val="1800"/>
              </a:spcBef>
              <a:spcAft>
                <a:spcPts val="0"/>
              </a:spcAft>
              <a:buClr>
                <a:schemeClr val="dk1"/>
              </a:buClr>
              <a:buSzPct val="100000"/>
              <a:buFont typeface="Times New Roman" panose="02020603050405020304"/>
              <a:buChar char="●"/>
            </a:pPr>
            <a: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t>The doctor also can view the real-time ECG signal via Android mobile application (App). </a:t>
            </a:r>
            <a:endParaRPr b="1">
              <a:latin typeface="Times New Roman" panose="02020603050405020304"/>
              <a:ea typeface="Times New Roman" panose="02020603050405020304"/>
              <a:cs typeface="Times New Roman" panose="02020603050405020304"/>
              <a:sym typeface="Times New Roman" panose="02020603050405020304"/>
            </a:endParaRPr>
          </a:p>
          <a:p>
            <a:pPr marL="228600" lvl="0" indent="-243840" algn="l" rtl="0">
              <a:lnSpc>
                <a:spcPct val="90000"/>
              </a:lnSpc>
              <a:spcBef>
                <a:spcPts val="1800"/>
              </a:spcBef>
              <a:spcAft>
                <a:spcPts val="1600"/>
              </a:spcAft>
              <a:buClr>
                <a:schemeClr val="dk1"/>
              </a:buClr>
              <a:buSzPct val="100000"/>
              <a:buFont typeface="Times New Roman" panose="02020603050405020304"/>
              <a:buChar char="●"/>
            </a:pPr>
            <a: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t>The App can display heartbeat rate (BPM), Oxygen saturation (SPO2), Pulse, Muscle health, Brain Wave Pattern and a real-time chart. The Data is extracted from the received real-time data, it updates every 10 seconds</a:t>
            </a:r>
            <a:endParaRPr b="1">
              <a:latin typeface="Times New Roman" panose="02020603050405020304"/>
              <a:ea typeface="Times New Roman" panose="02020603050405020304"/>
              <a:cs typeface="Times New Roman" panose="02020603050405020304"/>
              <a:sym typeface="Times New Roman" panose="02020603050405020304"/>
            </a:endParaRPr>
          </a:p>
        </p:txBody>
      </p:sp>
      <p:pic>
        <p:nvPicPr>
          <p:cNvPr id="129" name="Google Shape;129;p6"/>
          <p:cNvPicPr preferRelativeResize="0"/>
          <p:nvPr/>
        </p:nvPicPr>
        <p:blipFill rotWithShape="1">
          <a:blip r:embed="rId1"/>
          <a:srcRect/>
          <a:stretch>
            <a:fillRect/>
          </a:stretch>
        </p:blipFill>
        <p:spPr>
          <a:xfrm>
            <a:off x="8184232" y="2504664"/>
            <a:ext cx="3032125" cy="230378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33" name="Shape 133"/>
        <p:cNvGrpSpPr/>
        <p:nvPr/>
      </p:nvGrpSpPr>
      <p:grpSpPr>
        <a:xfrm>
          <a:off x="0" y="0"/>
          <a:ext cx="0" cy="0"/>
          <a:chOff x="0" y="0"/>
          <a:chExt cx="0" cy="0"/>
        </a:xfrm>
      </p:grpSpPr>
      <p:sp>
        <p:nvSpPr>
          <p:cNvPr id="134" name="Google Shape;134;p7"/>
          <p:cNvSpPr txBox="1"/>
          <p:nvPr>
            <p:ph type="title"/>
          </p:nvPr>
        </p:nvSpPr>
        <p:spPr>
          <a:xfrm>
            <a:off x="0" y="0"/>
            <a:ext cx="12192000" cy="1539000"/>
          </a:xfrm>
          <a:prstGeom prst="rect">
            <a:avLst/>
          </a:prstGeom>
          <a:solidFill>
            <a:schemeClr val="accent1"/>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imes New Roman" panose="02020603050405020304"/>
              <a:buNone/>
            </a:pPr>
            <a:r>
              <a:rPr lang="en-US" b="1">
                <a:solidFill>
                  <a:schemeClr val="lt1"/>
                </a:solidFill>
                <a:latin typeface="Times New Roman" panose="02020603050405020304"/>
                <a:ea typeface="Times New Roman" panose="02020603050405020304"/>
                <a:cs typeface="Times New Roman" panose="02020603050405020304"/>
                <a:sym typeface="Times New Roman" panose="02020603050405020304"/>
              </a:rPr>
              <a:t>  </a:t>
            </a:r>
            <a:r>
              <a:rPr lang="en-US" b="1">
                <a:solidFill>
                  <a:schemeClr val="lt1"/>
                </a:solidFill>
                <a:latin typeface="Times New Roman" panose="02020603050405020304"/>
                <a:ea typeface="Times New Roman" panose="02020603050405020304"/>
                <a:cs typeface="Times New Roman" panose="02020603050405020304"/>
                <a:sym typeface="Times New Roman" panose="02020603050405020304"/>
              </a:rPr>
              <a:t>BLOCK DIAGRAM</a:t>
            </a:r>
            <a:endParaRPr b="1">
              <a:solidFill>
                <a:schemeClr val="lt1"/>
              </a:solidFill>
            </a:endParaRPr>
          </a:p>
        </p:txBody>
      </p:sp>
      <p:pic>
        <p:nvPicPr>
          <p:cNvPr id="135" name="Google Shape;135;p7" descr="Hardware Module Design based on Arduino and ESP8266 with ThingSpeak"/>
          <p:cNvPicPr preferRelativeResize="0"/>
          <p:nvPr>
            <p:ph type="body" idx="2"/>
          </p:nvPr>
        </p:nvPicPr>
        <p:blipFill rotWithShape="1">
          <a:blip r:embed="rId1"/>
          <a:srcRect/>
          <a:stretch>
            <a:fillRect/>
          </a:stretch>
        </p:blipFill>
        <p:spPr>
          <a:xfrm>
            <a:off x="100" y="1539000"/>
            <a:ext cx="12192000" cy="5319000"/>
          </a:xfrm>
          <a:prstGeom prst="rect">
            <a:avLst/>
          </a:prstGeom>
          <a:noFill/>
          <a:ln>
            <a:noFill/>
          </a:ln>
        </p:spPr>
      </p:pic>
      <p:sp>
        <p:nvSpPr>
          <p:cNvPr id="136" name="Google Shape;136;p7"/>
          <p:cNvSpPr txBox="1"/>
          <p:nvPr/>
        </p:nvSpPr>
        <p:spPr>
          <a:xfrm>
            <a:off x="413575" y="3519250"/>
            <a:ext cx="3654600" cy="554100"/>
          </a:xfrm>
          <a:prstGeom prst="rect">
            <a:avLst/>
          </a:prstGeom>
          <a:solidFill>
            <a:srgbClr val="A61C00">
              <a:alpha val="87500"/>
            </a:srgbClr>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400">
                <a:solidFill>
                  <a:schemeClr val="lt1"/>
                </a:solidFill>
                <a:latin typeface="Times New Roman" panose="02020603050405020304"/>
                <a:ea typeface="Times New Roman" panose="02020603050405020304"/>
                <a:cs typeface="Times New Roman" panose="02020603050405020304"/>
                <a:sym typeface="Times New Roman" panose="02020603050405020304"/>
              </a:rPr>
              <a:t>ESP8266 NODE MCU</a:t>
            </a:r>
            <a:endParaRPr sz="24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40" name="Shape 140"/>
        <p:cNvGrpSpPr/>
        <p:nvPr/>
      </p:nvGrpSpPr>
      <p:grpSpPr>
        <a:xfrm>
          <a:off x="0" y="0"/>
          <a:ext cx="0" cy="0"/>
          <a:chOff x="0" y="0"/>
          <a:chExt cx="0" cy="0"/>
        </a:xfrm>
      </p:grpSpPr>
      <p:sp>
        <p:nvSpPr>
          <p:cNvPr id="141" name="Google Shape;141;p8"/>
          <p:cNvSpPr txBox="1"/>
          <p:nvPr>
            <p:ph type="title"/>
          </p:nvPr>
        </p:nvSpPr>
        <p:spPr>
          <a:xfrm>
            <a:off x="-76000" y="0"/>
            <a:ext cx="12192000" cy="1500900"/>
          </a:xfrm>
          <a:prstGeom prst="rect">
            <a:avLst/>
          </a:prstGeom>
          <a:solidFill>
            <a:schemeClr val="accent1"/>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Libre Franklin Medium"/>
              <a:buNone/>
            </a:pPr>
            <a:r>
              <a:rPr lang="en-US" b="1">
                <a:solidFill>
                  <a:schemeClr val="lt1"/>
                </a:solidFill>
                <a:latin typeface="Times New Roman" panose="02020603050405020304"/>
                <a:ea typeface="Times New Roman" panose="02020603050405020304"/>
                <a:cs typeface="Times New Roman" panose="02020603050405020304"/>
                <a:sym typeface="Times New Roman" panose="02020603050405020304"/>
              </a:rPr>
              <a:t>  </a:t>
            </a:r>
            <a:r>
              <a:rPr lang="en-US" b="1">
                <a:solidFill>
                  <a:schemeClr val="lt1"/>
                </a:solidFill>
                <a:latin typeface="Times New Roman" panose="02020603050405020304"/>
                <a:ea typeface="Times New Roman" panose="02020603050405020304"/>
                <a:cs typeface="Times New Roman" panose="02020603050405020304"/>
                <a:sym typeface="Times New Roman" panose="02020603050405020304"/>
              </a:rPr>
              <a:t>RESULT AND PROOF OF CONCEPT</a:t>
            </a:r>
            <a:endParaRPr b="1">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42" name="Google Shape;142;p8"/>
          <p:cNvSpPr txBox="1"/>
          <p:nvPr/>
        </p:nvSpPr>
        <p:spPr>
          <a:xfrm>
            <a:off x="0" y="3595525"/>
            <a:ext cx="4299600" cy="615600"/>
          </a:xfrm>
          <a:prstGeom prst="rect">
            <a:avLst/>
          </a:prstGeom>
          <a:solidFill>
            <a:srgbClr val="058D31">
              <a:alpha val="76250"/>
            </a:srgbClr>
          </a:solidFill>
          <a:ln w="3810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US" sz="2800">
                <a:solidFill>
                  <a:schemeClr val="lt1"/>
                </a:solidFill>
                <a:latin typeface="Times New Roman" panose="02020603050405020304"/>
                <a:ea typeface="Times New Roman" panose="02020603050405020304"/>
                <a:cs typeface="Times New Roman" panose="02020603050405020304"/>
                <a:sym typeface="Times New Roman" panose="02020603050405020304"/>
              </a:rPr>
              <a:t>WORKING MODEL</a:t>
            </a:r>
            <a:endParaRPr sz="28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43" name="Google Shape;143;p8"/>
          <p:cNvSpPr/>
          <p:nvPr/>
        </p:nvSpPr>
        <p:spPr>
          <a:xfrm>
            <a:off x="4622714" y="3671525"/>
            <a:ext cx="1286700" cy="615600"/>
          </a:xfrm>
          <a:prstGeom prst="stripedRightArrow">
            <a:avLst>
              <a:gd name="adj1" fmla="val 50000"/>
              <a:gd name="adj2" fmla="val 50000"/>
            </a:avLst>
          </a:prstGeom>
          <a:solidFill>
            <a:srgbClr val="FFFF00">
              <a:alpha val="46880"/>
            </a:srgbClr>
          </a:solidFill>
          <a:ln w="38100" cap="flat" cmpd="sng">
            <a:solidFill>
              <a:srgbClr val="058D3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 name="Text Box 0"/>
          <p:cNvSpPr txBox="1"/>
          <p:nvPr/>
        </p:nvSpPr>
        <p:spPr>
          <a:xfrm>
            <a:off x="6773545" y="3088640"/>
            <a:ext cx="3256280" cy="306705"/>
          </a:xfrm>
          <a:prstGeom prst="rect">
            <a:avLst/>
          </a:prstGeom>
          <a:noFill/>
        </p:spPr>
        <p:txBody>
          <a:bodyPr wrap="square" rtlCol="0">
            <a:spAutoFit/>
          </a:bodyPr>
          <a:p>
            <a:endParaRPr lang="en-US"/>
          </a:p>
        </p:txBody>
      </p:sp>
      <p:sp>
        <p:nvSpPr>
          <p:cNvPr id="4" name="Text Box 3"/>
          <p:cNvSpPr txBox="1"/>
          <p:nvPr/>
        </p:nvSpPr>
        <p:spPr>
          <a:xfrm>
            <a:off x="6468745" y="3595370"/>
            <a:ext cx="4827905" cy="52197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r>
              <a:rPr lang="en-US">
                <a:gradFill>
                  <a:gsLst>
                    <a:gs pos="0">
                      <a:srgbClr val="FE4444"/>
                    </a:gs>
                    <a:gs pos="100000">
                      <a:srgbClr val="832B2B"/>
                    </a:gs>
                  </a:gsLst>
                  <a:lin scaled="0"/>
                </a:gradFill>
              </a:rPr>
              <a:t>https://drive.google.com/file/d/1-BHhWTGQwpGXd-8q6Bpzdqh39GbhgMR3/view?usp=drivesdk</a:t>
            </a:r>
            <a:endParaRPr lang="en-US">
              <a:gradFill>
                <a:gsLst>
                  <a:gs pos="0">
                    <a:srgbClr val="FE4444"/>
                  </a:gs>
                  <a:gs pos="100000">
                    <a:srgbClr val="832B2B"/>
                  </a:gs>
                </a:gsLst>
                <a:lin scaled="0"/>
              </a:gradFill>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48" name="Shape 148"/>
        <p:cNvGrpSpPr/>
        <p:nvPr/>
      </p:nvGrpSpPr>
      <p:grpSpPr>
        <a:xfrm>
          <a:off x="0" y="0"/>
          <a:ext cx="0" cy="0"/>
          <a:chOff x="0" y="0"/>
          <a:chExt cx="0" cy="0"/>
        </a:xfrm>
      </p:grpSpPr>
      <p:sp>
        <p:nvSpPr>
          <p:cNvPr id="149" name="Google Shape;149;p9"/>
          <p:cNvSpPr txBox="1"/>
          <p:nvPr>
            <p:ph type="title"/>
          </p:nvPr>
        </p:nvSpPr>
        <p:spPr>
          <a:xfrm>
            <a:off x="0" y="0"/>
            <a:ext cx="12088500" cy="1519800"/>
          </a:xfrm>
          <a:prstGeom prst="rect">
            <a:avLst/>
          </a:prstGeom>
          <a:solidFill>
            <a:schemeClr val="accent1"/>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imes New Roman" panose="02020603050405020304"/>
              <a:buNone/>
            </a:pPr>
            <a:r>
              <a:rPr lang="en-US" b="1">
                <a:solidFill>
                  <a:schemeClr val="lt1"/>
                </a:solidFill>
                <a:latin typeface="Times New Roman" panose="02020603050405020304"/>
                <a:ea typeface="Times New Roman" panose="02020603050405020304"/>
                <a:cs typeface="Times New Roman" panose="02020603050405020304"/>
                <a:sym typeface="Times New Roman" panose="02020603050405020304"/>
              </a:rPr>
              <a:t>  </a:t>
            </a:r>
            <a:r>
              <a:rPr lang="en-US" b="1">
                <a:solidFill>
                  <a:schemeClr val="lt1"/>
                </a:solidFill>
                <a:latin typeface="Times New Roman" panose="02020603050405020304"/>
                <a:ea typeface="Times New Roman" panose="02020603050405020304"/>
                <a:cs typeface="Times New Roman" panose="02020603050405020304"/>
                <a:sym typeface="Times New Roman" panose="02020603050405020304"/>
              </a:rPr>
              <a:t>CONCLUSION</a:t>
            </a:r>
            <a:endParaRPr b="1">
              <a:solidFill>
                <a:schemeClr val="lt1"/>
              </a:solidFill>
            </a:endParaRPr>
          </a:p>
        </p:txBody>
      </p:sp>
      <p:sp>
        <p:nvSpPr>
          <p:cNvPr id="150" name="Google Shape;150;p9"/>
          <p:cNvSpPr txBox="1"/>
          <p:nvPr>
            <p:ph type="body" idx="1"/>
          </p:nvPr>
        </p:nvSpPr>
        <p:spPr>
          <a:xfrm>
            <a:off x="-51750" y="1519800"/>
            <a:ext cx="12192000" cy="5338200"/>
          </a:xfrm>
          <a:prstGeom prst="rect">
            <a:avLst/>
          </a:prstGeom>
          <a:noFill/>
          <a:ln>
            <a:noFill/>
          </a:ln>
        </p:spPr>
        <p:txBody>
          <a:bodyPr spcFirstLastPara="1" wrap="square" lIns="91425" tIns="45700" rIns="91425" bIns="45700" anchor="t" anchorCtr="0">
            <a:noAutofit/>
          </a:bodyPr>
          <a:lstStyle/>
          <a:p>
            <a:pPr marL="228600" lvl="0" indent="-240030" algn="l" rtl="0">
              <a:lnSpc>
                <a:spcPct val="90000"/>
              </a:lnSpc>
              <a:spcBef>
                <a:spcPts val="0"/>
              </a:spcBef>
              <a:spcAft>
                <a:spcPts val="0"/>
              </a:spcAft>
              <a:buClr>
                <a:schemeClr val="lt1"/>
              </a:buClr>
              <a:buSzPts val="2400"/>
              <a:buFont typeface="Times New Roman" panose="02020603050405020304"/>
              <a:buChar char="●"/>
            </a:pPr>
            <a:r>
              <a:rPr lang="en-US" sz="2400">
                <a:solidFill>
                  <a:schemeClr val="lt1"/>
                </a:solidFill>
                <a:latin typeface="Times New Roman" panose="02020603050405020304"/>
                <a:ea typeface="Times New Roman" panose="02020603050405020304"/>
                <a:cs typeface="Times New Roman" panose="02020603050405020304"/>
                <a:sym typeface="Times New Roman" panose="02020603050405020304"/>
              </a:rPr>
              <a:t>The developed real-time patient monitoring system has been tested in both private and public networks. The real-time ECG, EMG, and EEG signal was displayed on the web and stored in the cloud server successfully.</a:t>
            </a:r>
            <a:endParaRPr sz="24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40030" algn="l" rtl="0">
              <a:lnSpc>
                <a:spcPct val="90000"/>
              </a:lnSpc>
              <a:spcBef>
                <a:spcPts val="1800"/>
              </a:spcBef>
              <a:spcAft>
                <a:spcPts val="0"/>
              </a:spcAft>
              <a:buClr>
                <a:schemeClr val="lt1"/>
              </a:buClr>
              <a:buSzPts val="2400"/>
              <a:buFont typeface="Times New Roman" panose="02020603050405020304"/>
              <a:buChar char="●"/>
            </a:pPr>
            <a:r>
              <a:rPr lang="en-US" sz="2400">
                <a:solidFill>
                  <a:schemeClr val="lt1"/>
                </a:solidFill>
                <a:latin typeface="Times New Roman" panose="02020603050405020304"/>
                <a:ea typeface="Times New Roman" panose="02020603050405020304"/>
                <a:cs typeface="Times New Roman" panose="02020603050405020304"/>
                <a:sym typeface="Times New Roman" panose="02020603050405020304"/>
              </a:rPr>
              <a:t> The proposed system can be applied in the hospital. The doctors or nurses can observe the signal of any patient at any time any place through the computer or smartphone, without going to the wards. </a:t>
            </a:r>
            <a:endParaRPr sz="24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40030" algn="l" rtl="0">
              <a:lnSpc>
                <a:spcPct val="90000"/>
              </a:lnSpc>
              <a:spcBef>
                <a:spcPts val="1800"/>
              </a:spcBef>
              <a:spcAft>
                <a:spcPts val="0"/>
              </a:spcAft>
              <a:buClr>
                <a:schemeClr val="lt1"/>
              </a:buClr>
              <a:buSzPts val="2400"/>
              <a:buFont typeface="Times New Roman" panose="02020603050405020304"/>
              <a:buChar char="●"/>
            </a:pPr>
            <a:r>
              <a:rPr lang="en-US" sz="2400">
                <a:solidFill>
                  <a:schemeClr val="lt1"/>
                </a:solidFill>
                <a:latin typeface="Times New Roman" panose="02020603050405020304"/>
                <a:ea typeface="Times New Roman" panose="02020603050405020304"/>
                <a:cs typeface="Times New Roman" panose="02020603050405020304"/>
                <a:sym typeface="Times New Roman" panose="02020603050405020304"/>
              </a:rPr>
              <a:t>This system is able to reduce the patients traveling time and cost especially for those patients who are from suburban or rural areas. </a:t>
            </a:r>
            <a:endParaRPr sz="24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40030" algn="l" rtl="0">
              <a:lnSpc>
                <a:spcPct val="90000"/>
              </a:lnSpc>
              <a:spcBef>
                <a:spcPts val="1800"/>
              </a:spcBef>
              <a:spcAft>
                <a:spcPts val="0"/>
              </a:spcAft>
              <a:buClr>
                <a:schemeClr val="lt1"/>
              </a:buClr>
              <a:buSzPts val="2400"/>
              <a:buFont typeface="Times New Roman" panose="02020603050405020304"/>
              <a:buChar char="●"/>
            </a:pPr>
            <a:r>
              <a:rPr lang="en-US" sz="2400">
                <a:solidFill>
                  <a:schemeClr val="lt1"/>
                </a:solidFill>
                <a:latin typeface="Times New Roman" panose="02020603050405020304"/>
                <a:ea typeface="Times New Roman" panose="02020603050405020304"/>
                <a:cs typeface="Times New Roman" panose="02020603050405020304"/>
                <a:sym typeface="Times New Roman" panose="02020603050405020304"/>
              </a:rPr>
              <a:t>The proposed system has the potential of improving the quality of healthcare services all over the nation. </a:t>
            </a:r>
            <a:endParaRPr sz="24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40030" algn="l" rtl="0">
              <a:lnSpc>
                <a:spcPct val="90000"/>
              </a:lnSpc>
              <a:spcBef>
                <a:spcPts val="1800"/>
              </a:spcBef>
              <a:spcAft>
                <a:spcPts val="1600"/>
              </a:spcAft>
              <a:buClr>
                <a:schemeClr val="lt1"/>
              </a:buClr>
              <a:buSzPts val="2400"/>
              <a:buFont typeface="Times New Roman" panose="02020603050405020304"/>
              <a:buChar char="●"/>
            </a:pPr>
            <a:r>
              <a:rPr lang="en-US" sz="2400">
                <a:solidFill>
                  <a:schemeClr val="lt1"/>
                </a:solidFill>
                <a:latin typeface="Times New Roman" panose="02020603050405020304"/>
                <a:ea typeface="Times New Roman" panose="02020603050405020304"/>
                <a:cs typeface="Times New Roman" panose="02020603050405020304"/>
                <a:sym typeface="Times New Roman" panose="02020603050405020304"/>
              </a:rPr>
              <a:t>In future, These sensor data can be self-interpretation algorithm can be implemented into the system so that the system can detect the abnormal Parameter signal and generate an alert.system also can be expanded by adding more e-health sensors to collect various health parameter</a:t>
            </a:r>
            <a:r>
              <a:rPr lang="en-US" sz="2400">
                <a:solidFill>
                  <a:schemeClr val="lt1"/>
                </a:solidFill>
                <a:latin typeface="Times New Roman" panose="02020603050405020304"/>
                <a:ea typeface="Times New Roman" panose="02020603050405020304"/>
                <a:cs typeface="Times New Roman" panose="02020603050405020304"/>
                <a:sym typeface="Times New Roman" panose="02020603050405020304"/>
              </a:rPr>
              <a:t>s. </a:t>
            </a:r>
            <a:endParaRPr sz="240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55" name="Shape 155"/>
        <p:cNvGrpSpPr/>
        <p:nvPr/>
      </p:nvGrpSpPr>
      <p:grpSpPr>
        <a:xfrm>
          <a:off x="0" y="0"/>
          <a:ext cx="0" cy="0"/>
          <a:chOff x="0" y="0"/>
          <a:chExt cx="0" cy="0"/>
        </a:xfrm>
      </p:grpSpPr>
      <p:sp>
        <p:nvSpPr>
          <p:cNvPr id="156" name="Google Shape;156;g1f6aef9944a_0_214"/>
          <p:cNvSpPr txBox="1"/>
          <p:nvPr/>
        </p:nvSpPr>
        <p:spPr>
          <a:xfrm>
            <a:off x="0" y="3267525"/>
            <a:ext cx="12192000" cy="815700"/>
          </a:xfrm>
          <a:prstGeom prst="rect">
            <a:avLst/>
          </a:prstGeom>
          <a:solidFill>
            <a:schemeClr val="accent1"/>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100" b="1">
                <a:solidFill>
                  <a:schemeClr val="lt1"/>
                </a:solidFill>
                <a:latin typeface="Times New Roman" panose="02020603050405020304"/>
                <a:ea typeface="Times New Roman" panose="02020603050405020304"/>
                <a:cs typeface="Times New Roman" panose="02020603050405020304"/>
                <a:sym typeface="Times New Roman" panose="02020603050405020304"/>
              </a:rPr>
              <a:t>THANK YOU</a:t>
            </a:r>
            <a:endParaRPr sz="4100" b="1">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95" name="Shape 95"/>
        <p:cNvGrpSpPr/>
        <p:nvPr/>
      </p:nvGrpSpPr>
      <p:grpSpPr>
        <a:xfrm>
          <a:off x="0" y="0"/>
          <a:ext cx="0" cy="0"/>
          <a:chOff x="0" y="0"/>
          <a:chExt cx="0" cy="0"/>
        </a:xfrm>
      </p:grpSpPr>
      <p:pic>
        <p:nvPicPr>
          <p:cNvPr id="96" name="Google Shape;96;p2" descr="Remote Patient Monitoring: From Luxury to Necessity - Holistic Primary Care"/>
          <p:cNvPicPr preferRelativeResize="0"/>
          <p:nvPr/>
        </p:nvPicPr>
        <p:blipFill rotWithShape="1">
          <a:blip r:embed="rId1"/>
          <a:srcRect/>
          <a:stretch>
            <a:fillRect/>
          </a:stretch>
        </p:blipFill>
        <p:spPr>
          <a:xfrm>
            <a:off x="5145850" y="1538700"/>
            <a:ext cx="7046152" cy="5319300"/>
          </a:xfrm>
          <a:prstGeom prst="rect">
            <a:avLst/>
          </a:prstGeom>
          <a:noFill/>
          <a:ln>
            <a:noFill/>
          </a:ln>
        </p:spPr>
      </p:pic>
      <p:sp>
        <p:nvSpPr>
          <p:cNvPr id="97" name="Google Shape;97;p2"/>
          <p:cNvSpPr txBox="1"/>
          <p:nvPr>
            <p:ph type="title"/>
          </p:nvPr>
        </p:nvSpPr>
        <p:spPr>
          <a:xfrm>
            <a:off x="0" y="0"/>
            <a:ext cx="12192000" cy="1538700"/>
          </a:xfrm>
          <a:prstGeom prst="rect">
            <a:avLst/>
          </a:prstGeom>
          <a:solidFill>
            <a:schemeClr val="accent1"/>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Libre Franklin Medium"/>
              <a:buNone/>
            </a:pPr>
            <a:r>
              <a:rPr lang="en-US" b="1">
                <a:solidFill>
                  <a:schemeClr val="lt1"/>
                </a:solidFill>
                <a:latin typeface="Times New Roman" panose="02020603050405020304"/>
                <a:ea typeface="Times New Roman" panose="02020603050405020304"/>
                <a:cs typeface="Times New Roman" panose="02020603050405020304"/>
                <a:sym typeface="Times New Roman" panose="02020603050405020304"/>
              </a:rPr>
              <a:t>  CONTENT</a:t>
            </a:r>
            <a:endParaRPr b="1">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98" name="Google Shape;98;p2"/>
          <p:cNvSpPr txBox="1"/>
          <p:nvPr>
            <p:ph type="body" idx="1"/>
          </p:nvPr>
        </p:nvSpPr>
        <p:spPr>
          <a:xfrm>
            <a:off x="390875" y="1868275"/>
            <a:ext cx="4755000" cy="4549200"/>
          </a:xfrm>
          <a:prstGeom prst="rect">
            <a:avLst/>
          </a:prstGeom>
          <a:noFill/>
          <a:ln>
            <a:noFill/>
          </a:ln>
        </p:spPr>
        <p:txBody>
          <a:bodyPr spcFirstLastPara="1" wrap="square" lIns="91425" tIns="45700" rIns="91425" bIns="45700" anchor="t" anchorCtr="0">
            <a:normAutofit/>
          </a:bodyPr>
          <a:lstStyle/>
          <a:p>
            <a:pPr marL="228600" lvl="0" indent="-273050" algn="l" rtl="0">
              <a:lnSpc>
                <a:spcPct val="90000"/>
              </a:lnSpc>
              <a:spcBef>
                <a:spcPts val="0"/>
              </a:spcBef>
              <a:spcAft>
                <a:spcPts val="0"/>
              </a:spcAft>
              <a:buClr>
                <a:srgbClr val="3F3F3F"/>
              </a:buClr>
              <a:buSzPts val="3100"/>
              <a:buChar char="●"/>
            </a:pPr>
            <a:r>
              <a:rPr lang="en-US" sz="2400"/>
              <a:t>Abstract</a:t>
            </a:r>
            <a:endParaRPr sz="2400"/>
          </a:p>
          <a:p>
            <a:pPr marL="228600" lvl="0" indent="-273050" algn="l" rtl="0">
              <a:lnSpc>
                <a:spcPct val="90000"/>
              </a:lnSpc>
              <a:spcBef>
                <a:spcPts val="1800"/>
              </a:spcBef>
              <a:spcAft>
                <a:spcPts val="0"/>
              </a:spcAft>
              <a:buClr>
                <a:srgbClr val="3F3F3F"/>
              </a:buClr>
              <a:buSzPts val="3100"/>
              <a:buChar char="●"/>
            </a:pPr>
            <a:r>
              <a:rPr lang="en-US" sz="2400"/>
              <a:t>Objective</a:t>
            </a:r>
            <a:endParaRPr sz="2400"/>
          </a:p>
          <a:p>
            <a:pPr marL="228600" lvl="0" indent="-273050" algn="l" rtl="0">
              <a:lnSpc>
                <a:spcPct val="90000"/>
              </a:lnSpc>
              <a:spcBef>
                <a:spcPts val="1800"/>
              </a:spcBef>
              <a:spcAft>
                <a:spcPts val="0"/>
              </a:spcAft>
              <a:buClr>
                <a:srgbClr val="3F3F3F"/>
              </a:buClr>
              <a:buSzPts val="3100"/>
              <a:buChar char="●"/>
            </a:pPr>
            <a:r>
              <a:rPr lang="en-US" sz="2400"/>
              <a:t>Methodology</a:t>
            </a:r>
            <a:endParaRPr sz="2400"/>
          </a:p>
          <a:p>
            <a:pPr marL="228600" lvl="0" indent="-273050" algn="l" rtl="0">
              <a:lnSpc>
                <a:spcPct val="90000"/>
              </a:lnSpc>
              <a:spcBef>
                <a:spcPts val="1800"/>
              </a:spcBef>
              <a:spcAft>
                <a:spcPts val="0"/>
              </a:spcAft>
              <a:buClr>
                <a:srgbClr val="3F3F3F"/>
              </a:buClr>
              <a:buSzPts val="3100"/>
              <a:buChar char="●"/>
            </a:pPr>
            <a:r>
              <a:rPr lang="en-US" sz="2400"/>
              <a:t>Block Diagram</a:t>
            </a:r>
            <a:endParaRPr sz="2400"/>
          </a:p>
          <a:p>
            <a:pPr marL="228600" lvl="0" indent="-273050" algn="l" rtl="0">
              <a:lnSpc>
                <a:spcPct val="90000"/>
              </a:lnSpc>
              <a:spcBef>
                <a:spcPts val="1800"/>
              </a:spcBef>
              <a:spcAft>
                <a:spcPts val="0"/>
              </a:spcAft>
              <a:buClr>
                <a:srgbClr val="3F3F3F"/>
              </a:buClr>
              <a:buSzPts val="3100"/>
              <a:buChar char="●"/>
            </a:pPr>
            <a:r>
              <a:rPr lang="en-US" sz="2400"/>
              <a:t>Result and proof of concept</a:t>
            </a:r>
            <a:endParaRPr sz="2400"/>
          </a:p>
          <a:p>
            <a:pPr marL="228600" lvl="0" indent="-273050" algn="l" rtl="0">
              <a:lnSpc>
                <a:spcPct val="90000"/>
              </a:lnSpc>
              <a:spcBef>
                <a:spcPts val="1800"/>
              </a:spcBef>
              <a:spcAft>
                <a:spcPts val="1600"/>
              </a:spcAft>
              <a:buClr>
                <a:srgbClr val="3F3F3F"/>
              </a:buClr>
              <a:buSzPts val="3100"/>
              <a:buChar char="●"/>
            </a:pPr>
            <a:r>
              <a:rPr lang="en-US" sz="2400"/>
              <a:t>Conclusion</a:t>
            </a:r>
            <a:endParaRPr sz="2400"/>
          </a:p>
        </p:txBody>
      </p:sp>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02" name="Shape 102"/>
        <p:cNvGrpSpPr/>
        <p:nvPr/>
      </p:nvGrpSpPr>
      <p:grpSpPr>
        <a:xfrm>
          <a:off x="0" y="0"/>
          <a:ext cx="0" cy="0"/>
          <a:chOff x="0" y="0"/>
          <a:chExt cx="0" cy="0"/>
        </a:xfrm>
      </p:grpSpPr>
      <p:sp>
        <p:nvSpPr>
          <p:cNvPr id="103" name="Google Shape;103;p3"/>
          <p:cNvSpPr txBox="1"/>
          <p:nvPr>
            <p:ph type="title"/>
          </p:nvPr>
        </p:nvSpPr>
        <p:spPr>
          <a:xfrm>
            <a:off x="0" y="0"/>
            <a:ext cx="12192000" cy="1376100"/>
          </a:xfrm>
          <a:prstGeom prst="rect">
            <a:avLst/>
          </a:prstGeom>
          <a:solidFill>
            <a:schemeClr val="accent1"/>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imes New Roman" panose="02020603050405020304"/>
              <a:buNone/>
            </a:pPr>
            <a:r>
              <a:rPr lang="en-US" b="1">
                <a:solidFill>
                  <a:schemeClr val="lt1"/>
                </a:solidFill>
                <a:latin typeface="Times New Roman" panose="02020603050405020304"/>
                <a:ea typeface="Times New Roman" panose="02020603050405020304"/>
                <a:cs typeface="Times New Roman" panose="02020603050405020304"/>
                <a:sym typeface="Times New Roman" panose="02020603050405020304"/>
              </a:rPr>
              <a:t>  </a:t>
            </a:r>
            <a:r>
              <a:rPr lang="en-US" b="1">
                <a:solidFill>
                  <a:schemeClr val="lt1"/>
                </a:solidFill>
                <a:latin typeface="Times New Roman" panose="02020603050405020304"/>
                <a:ea typeface="Times New Roman" panose="02020603050405020304"/>
                <a:cs typeface="Times New Roman" panose="02020603050405020304"/>
                <a:sym typeface="Times New Roman" panose="02020603050405020304"/>
              </a:rPr>
              <a:t>ABSTRACT</a:t>
            </a:r>
            <a:endParaRPr b="1">
              <a:solidFill>
                <a:schemeClr val="lt1"/>
              </a:solidFill>
            </a:endParaRPr>
          </a:p>
        </p:txBody>
      </p:sp>
      <p:sp>
        <p:nvSpPr>
          <p:cNvPr id="104" name="Google Shape;104;p3"/>
          <p:cNvSpPr txBox="1"/>
          <p:nvPr>
            <p:ph type="body" idx="2"/>
          </p:nvPr>
        </p:nvSpPr>
        <p:spPr>
          <a:xfrm>
            <a:off x="0" y="1376100"/>
            <a:ext cx="12192000" cy="57075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0"/>
              </a:spcBef>
              <a:spcAft>
                <a:spcPts val="0"/>
              </a:spcAft>
              <a:buClr>
                <a:schemeClr val="dk1"/>
              </a:buClr>
              <a:buSzPts val="2400"/>
              <a:buFont typeface="Times New Roman" panose="02020603050405020304"/>
              <a:buChar char="●"/>
            </a:pPr>
            <a: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t>The majority of hospital expense go toward medical diagnostic.technology allows for the relocation of hospital centric medic</a:t>
            </a:r>
            <a: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t>al </a:t>
            </a:r>
            <a: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t>check up routines to the patient home ( home-centric)</a:t>
            </a:r>
            <a:endParaRPr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0"/>
              </a:spcBef>
              <a:spcAft>
                <a:spcPts val="0"/>
              </a:spcAft>
              <a:buNone/>
            </a:pPr>
            <a: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l" rtl="0">
              <a:lnSpc>
                <a:spcPct val="90000"/>
              </a:lnSpc>
              <a:spcBef>
                <a:spcPts val="0"/>
              </a:spcBef>
              <a:spcAft>
                <a:spcPts val="0"/>
              </a:spcAft>
              <a:buClr>
                <a:schemeClr val="dk1"/>
              </a:buClr>
              <a:buSzPts val="2400"/>
              <a:buFont typeface="Times New Roman" panose="02020603050405020304"/>
              <a:buChar char="●"/>
            </a:pPr>
            <a: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t>A proper diagnosis will also reduce the need for hospitalization since most people cannot visit hospitals for routine checkups, it is difficult to keep track of our health.</a:t>
            </a:r>
            <a:endParaRPr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0"/>
              </a:spcBef>
              <a:spcAft>
                <a:spcPts val="0"/>
              </a:spcAft>
              <a:buNone/>
            </a:pPr>
            <a:endParaRPr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81000" algn="l" rtl="0">
              <a:lnSpc>
                <a:spcPct val="90000"/>
              </a:lnSpc>
              <a:spcBef>
                <a:spcPts val="0"/>
              </a:spcBef>
              <a:spcAft>
                <a:spcPts val="0"/>
              </a:spcAft>
              <a:buClr>
                <a:schemeClr val="dk1"/>
              </a:buClr>
              <a:buSzPts val="2400"/>
              <a:buFont typeface="Times New Roman" panose="02020603050405020304"/>
              <a:buChar char="●"/>
            </a:pPr>
            <a: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t>in remote areas under critical conditions, it is challenging for a doctor to keep an eye on the </a:t>
            </a:r>
            <a: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t>patient. We created an internet of things (IOT) approach that regularly monitors patient’s real time Health conditions</a:t>
            </a: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a:t>
            </a: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30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sz="23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05" name="Google Shape;105;p3" descr="Remote Patient Monitoring in Healthcare"/>
          <p:cNvPicPr preferRelativeResize="0"/>
          <p:nvPr>
            <p:ph type="body" idx="4"/>
          </p:nvPr>
        </p:nvPicPr>
        <p:blipFill rotWithShape="1">
          <a:blip r:embed="rId1"/>
          <a:srcRect/>
          <a:stretch>
            <a:fillRect/>
          </a:stretch>
        </p:blipFill>
        <p:spPr>
          <a:xfrm>
            <a:off x="1859800" y="4807007"/>
            <a:ext cx="6096000" cy="1963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09" name="Shape 109"/>
        <p:cNvGrpSpPr/>
        <p:nvPr/>
      </p:nvGrpSpPr>
      <p:grpSpPr>
        <a:xfrm>
          <a:off x="0" y="0"/>
          <a:ext cx="0" cy="0"/>
          <a:chOff x="0" y="0"/>
          <a:chExt cx="0" cy="0"/>
        </a:xfrm>
      </p:grpSpPr>
      <p:sp>
        <p:nvSpPr>
          <p:cNvPr id="110" name="Google Shape;110;p4"/>
          <p:cNvSpPr txBox="1"/>
          <p:nvPr>
            <p:ph type="title"/>
          </p:nvPr>
        </p:nvSpPr>
        <p:spPr>
          <a:xfrm>
            <a:off x="0" y="0"/>
            <a:ext cx="12192000" cy="1539000"/>
          </a:xfrm>
          <a:prstGeom prst="rect">
            <a:avLst/>
          </a:prstGeom>
          <a:solidFill>
            <a:schemeClr val="accent1"/>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imes New Roman" panose="02020603050405020304"/>
              <a:buNone/>
            </a:pPr>
            <a:r>
              <a:rPr lang="en-US" b="1">
                <a:solidFill>
                  <a:schemeClr val="lt1"/>
                </a:solidFill>
                <a:latin typeface="Times New Roman" panose="02020603050405020304"/>
                <a:ea typeface="Times New Roman" panose="02020603050405020304"/>
                <a:cs typeface="Times New Roman" panose="02020603050405020304"/>
                <a:sym typeface="Times New Roman" panose="02020603050405020304"/>
              </a:rPr>
              <a:t>  </a:t>
            </a:r>
            <a:r>
              <a:rPr lang="en-US" b="1">
                <a:solidFill>
                  <a:schemeClr val="lt1"/>
                </a:solidFill>
                <a:latin typeface="Times New Roman" panose="02020603050405020304"/>
                <a:ea typeface="Times New Roman" panose="02020603050405020304"/>
                <a:cs typeface="Times New Roman" panose="02020603050405020304"/>
                <a:sym typeface="Times New Roman" panose="02020603050405020304"/>
              </a:rPr>
              <a:t>OBJECTIVE</a:t>
            </a:r>
            <a:endParaRPr b="1">
              <a:solidFill>
                <a:schemeClr val="lt1"/>
              </a:solidFill>
            </a:endParaRPr>
          </a:p>
        </p:txBody>
      </p:sp>
      <p:sp>
        <p:nvSpPr>
          <p:cNvPr id="111" name="Google Shape;111;p4"/>
          <p:cNvSpPr txBox="1"/>
          <p:nvPr>
            <p:ph type="body" idx="2"/>
          </p:nvPr>
        </p:nvSpPr>
        <p:spPr>
          <a:xfrm>
            <a:off x="0" y="1539000"/>
            <a:ext cx="9001200" cy="5319000"/>
          </a:xfrm>
          <a:prstGeom prst="rect">
            <a:avLst/>
          </a:prstGeom>
          <a:noFill/>
          <a:ln w="190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228600" lvl="0" indent="-229870" algn="l" rtl="0">
              <a:lnSpc>
                <a:spcPct val="70000"/>
              </a:lnSpc>
              <a:spcBef>
                <a:spcPts val="0"/>
              </a:spcBef>
              <a:spcAft>
                <a:spcPts val="0"/>
              </a:spcAft>
              <a:buClr>
                <a:schemeClr val="dk1"/>
              </a:buClr>
              <a:buSzPts val="2420"/>
              <a:buFont typeface="Times New Roman" panose="02020603050405020304"/>
              <a:buChar char="●"/>
            </a:pPr>
            <a:r>
              <a:rPr lang="en-US" sz="2420" b="1">
                <a:solidFill>
                  <a:schemeClr val="dk1"/>
                </a:solidFill>
                <a:latin typeface="Times New Roman" panose="02020603050405020304"/>
                <a:ea typeface="Times New Roman" panose="02020603050405020304"/>
                <a:cs typeface="Times New Roman" panose="02020603050405020304"/>
                <a:sym typeface="Times New Roman" panose="02020603050405020304"/>
              </a:rPr>
              <a:t>A remote patient monitoring system is one of the solutions to overcome the barriers of health service. </a:t>
            </a:r>
            <a:endParaRPr sz="242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0" algn="l" rtl="0">
              <a:lnSpc>
                <a:spcPct val="70000"/>
              </a:lnSpc>
              <a:spcBef>
                <a:spcPts val="0"/>
              </a:spcBef>
              <a:spcAft>
                <a:spcPts val="0"/>
              </a:spcAft>
              <a:buSzPts val="1018"/>
              <a:buNone/>
            </a:pPr>
            <a:endParaRPr sz="242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9870" algn="l" rtl="0">
              <a:lnSpc>
                <a:spcPct val="70000"/>
              </a:lnSpc>
              <a:spcBef>
                <a:spcPts val="0"/>
              </a:spcBef>
              <a:spcAft>
                <a:spcPts val="0"/>
              </a:spcAft>
              <a:buClr>
                <a:schemeClr val="dk1"/>
              </a:buClr>
              <a:buSzPts val="2420"/>
              <a:buFont typeface="Times New Roman" panose="02020603050405020304"/>
              <a:buChar char="●"/>
            </a:pPr>
            <a:r>
              <a:rPr lang="en-US" sz="2420" b="1">
                <a:solidFill>
                  <a:schemeClr val="dk1"/>
                </a:solidFill>
                <a:latin typeface="Times New Roman" panose="02020603050405020304"/>
                <a:ea typeface="Times New Roman" panose="02020603050405020304"/>
                <a:cs typeface="Times New Roman" panose="02020603050405020304"/>
                <a:sym typeface="Times New Roman" panose="02020603050405020304"/>
              </a:rPr>
              <a:t>It provides professional health care services to the rural population through IOT (internet of things) </a:t>
            </a:r>
            <a:endParaRPr sz="242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0" algn="l" rtl="0">
              <a:lnSpc>
                <a:spcPct val="70000"/>
              </a:lnSpc>
              <a:spcBef>
                <a:spcPts val="0"/>
              </a:spcBef>
              <a:spcAft>
                <a:spcPts val="0"/>
              </a:spcAft>
              <a:buNone/>
            </a:pPr>
            <a:endParaRPr sz="242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9870" algn="l" rtl="0">
              <a:lnSpc>
                <a:spcPct val="70000"/>
              </a:lnSpc>
              <a:spcBef>
                <a:spcPts val="0"/>
              </a:spcBef>
              <a:spcAft>
                <a:spcPts val="0"/>
              </a:spcAft>
              <a:buClr>
                <a:schemeClr val="dk1"/>
              </a:buClr>
              <a:buSzPts val="2420"/>
              <a:buFont typeface="Times New Roman" panose="02020603050405020304"/>
              <a:buChar char="●"/>
            </a:pPr>
            <a:r>
              <a:rPr lang="en-US" sz="2420" b="1">
                <a:solidFill>
                  <a:schemeClr val="dk1"/>
                </a:solidFill>
                <a:latin typeface="Times New Roman" panose="02020603050405020304"/>
                <a:ea typeface="Times New Roman" panose="02020603050405020304"/>
                <a:cs typeface="Times New Roman" panose="02020603050405020304"/>
                <a:sym typeface="Times New Roman" panose="02020603050405020304"/>
              </a:rPr>
              <a:t>Remote patient monitoring system allows the doctor to observe the patient’s health condition remotely at any time and any place The prevention can be done during the early detection of the disorder. </a:t>
            </a:r>
            <a:endParaRPr sz="242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0" algn="l" rtl="0">
              <a:lnSpc>
                <a:spcPct val="70000"/>
              </a:lnSpc>
              <a:spcBef>
                <a:spcPts val="0"/>
              </a:spcBef>
              <a:spcAft>
                <a:spcPts val="0"/>
              </a:spcAft>
              <a:buNone/>
            </a:pPr>
            <a:endParaRPr sz="242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9870" algn="l" rtl="0">
              <a:lnSpc>
                <a:spcPct val="70000"/>
              </a:lnSpc>
              <a:spcBef>
                <a:spcPts val="0"/>
              </a:spcBef>
              <a:spcAft>
                <a:spcPts val="0"/>
              </a:spcAft>
              <a:buClr>
                <a:schemeClr val="dk1"/>
              </a:buClr>
              <a:buSzPts val="2420"/>
              <a:buFont typeface="Times New Roman" panose="02020603050405020304"/>
              <a:buChar char="●"/>
            </a:pPr>
            <a:r>
              <a:rPr lang="en-US" sz="2420" b="1">
                <a:solidFill>
                  <a:schemeClr val="dk1"/>
                </a:solidFill>
                <a:latin typeface="Times New Roman" panose="02020603050405020304"/>
                <a:ea typeface="Times New Roman" panose="02020603050405020304"/>
                <a:cs typeface="Times New Roman" panose="02020603050405020304"/>
                <a:sym typeface="Times New Roman" panose="02020603050405020304"/>
              </a:rPr>
              <a:t>This paper proposes an IoT based real-time Human health monitoring system that able to support both real-time and store-and-forward modes. </a:t>
            </a:r>
            <a:endParaRPr sz="2420">
              <a:latin typeface="Times New Roman" panose="02020603050405020304"/>
              <a:ea typeface="Times New Roman" panose="02020603050405020304"/>
              <a:cs typeface="Times New Roman" panose="02020603050405020304"/>
              <a:sym typeface="Times New Roman" panose="02020603050405020304"/>
            </a:endParaRPr>
          </a:p>
        </p:txBody>
      </p:sp>
      <p:pic>
        <p:nvPicPr>
          <p:cNvPr id="112" name="Google Shape;112;p4" descr="The Rise of Remote Patient Monitoring -"/>
          <p:cNvPicPr preferRelativeResize="0"/>
          <p:nvPr>
            <p:ph type="body" idx="4"/>
          </p:nvPr>
        </p:nvPicPr>
        <p:blipFill rotWithShape="1">
          <a:blip r:embed="rId1"/>
          <a:srcRect/>
          <a:stretch>
            <a:fillRect/>
          </a:stretch>
        </p:blipFill>
        <p:spPr>
          <a:xfrm>
            <a:off x="9001200" y="1539000"/>
            <a:ext cx="3190800" cy="38979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16" name="Shape 116"/>
        <p:cNvGrpSpPr/>
        <p:nvPr/>
      </p:nvGrpSpPr>
      <p:grpSpPr>
        <a:xfrm>
          <a:off x="0" y="0"/>
          <a:ext cx="0" cy="0"/>
          <a:chOff x="0" y="0"/>
          <a:chExt cx="0" cy="0"/>
        </a:xfrm>
      </p:grpSpPr>
      <p:sp>
        <p:nvSpPr>
          <p:cNvPr id="117" name="Google Shape;117;p5"/>
          <p:cNvSpPr txBox="1"/>
          <p:nvPr>
            <p:ph type="title"/>
          </p:nvPr>
        </p:nvSpPr>
        <p:spPr>
          <a:xfrm>
            <a:off x="0" y="0"/>
            <a:ext cx="12192000" cy="1500900"/>
          </a:xfrm>
          <a:prstGeom prst="rect">
            <a:avLst/>
          </a:prstGeom>
          <a:solidFill>
            <a:schemeClr val="accent1"/>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imes New Roman" panose="02020603050405020304"/>
              <a:buNone/>
            </a:pPr>
            <a:r>
              <a:rPr lang="en-US" b="1">
                <a:solidFill>
                  <a:schemeClr val="lt1"/>
                </a:solidFill>
                <a:latin typeface="Times New Roman" panose="02020603050405020304"/>
                <a:ea typeface="Times New Roman" panose="02020603050405020304"/>
                <a:cs typeface="Times New Roman" panose="02020603050405020304"/>
                <a:sym typeface="Times New Roman" panose="02020603050405020304"/>
              </a:rPr>
              <a:t>  </a:t>
            </a:r>
            <a:r>
              <a:rPr lang="en-US" b="1">
                <a:solidFill>
                  <a:schemeClr val="lt1"/>
                </a:solidFill>
                <a:latin typeface="Times New Roman" panose="02020603050405020304"/>
                <a:ea typeface="Times New Roman" panose="02020603050405020304"/>
                <a:cs typeface="Times New Roman" panose="02020603050405020304"/>
                <a:sym typeface="Times New Roman" panose="02020603050405020304"/>
              </a:rPr>
              <a:t>SENSORS USED</a:t>
            </a:r>
            <a:endParaRPr b="1">
              <a:solidFill>
                <a:schemeClr val="lt1"/>
              </a:solidFill>
            </a:endParaRPr>
          </a:p>
        </p:txBody>
      </p:sp>
      <p:sp>
        <p:nvSpPr>
          <p:cNvPr id="118" name="Google Shape;118;p5"/>
          <p:cNvSpPr txBox="1"/>
          <p:nvPr>
            <p:ph type="body" idx="2"/>
          </p:nvPr>
        </p:nvSpPr>
        <p:spPr>
          <a:xfrm>
            <a:off x="210820" y="1836420"/>
            <a:ext cx="6903085" cy="4385945"/>
          </a:xfrm>
          <a:prstGeom prst="rect">
            <a:avLst/>
          </a:prstGeom>
          <a:noFill/>
          <a:ln w="38100" cap="flat" cmpd="sng">
            <a:solidFill>
              <a:srgbClr val="000000"/>
            </a:solidFill>
            <a:prstDash val="solid"/>
            <a:round/>
            <a:headEnd type="none" w="sm" len="sm"/>
            <a:tailEnd type="none" w="sm" len="sm"/>
          </a:ln>
        </p:spPr>
        <p:txBody>
          <a:bodyPr spcFirstLastPara="1" wrap="square" lIns="91425" tIns="45700" rIns="91425" bIns="45700" anchor="t" anchorCtr="0">
            <a:normAutofit/>
          </a:bodyPr>
          <a:lstStyle/>
          <a:p>
            <a:pPr marL="228600" lvl="0" indent="-76200" algn="l" rtl="0">
              <a:lnSpc>
                <a:spcPct val="100000"/>
              </a:lnSpc>
              <a:spcBef>
                <a:spcPts val="1800"/>
              </a:spcBef>
              <a:spcAft>
                <a:spcPts val="1600"/>
              </a:spcAft>
              <a:buClr>
                <a:srgbClr val="3F3F3F"/>
              </a:buClr>
              <a:buSzPts val="2400"/>
              <a:buNone/>
            </a:pPr>
            <a:r>
              <a:rPr lang="en-IN" b="1">
                <a:solidFill>
                  <a:schemeClr val="tx1">
                    <a:lumMod val="75000"/>
                  </a:schemeClr>
                </a:solidFill>
                <a:latin typeface="Times New Roman" panose="02020603050405020304"/>
                <a:ea typeface="Times New Roman" panose="02020603050405020304"/>
                <a:cs typeface="Times New Roman" panose="02020603050405020304"/>
                <a:sym typeface="Times New Roman" panose="02020603050405020304"/>
              </a:rPr>
              <a:t>SPO2 SENSOR:</a:t>
            </a:r>
            <a:endParaRPr lang="en-IN" b="1">
              <a:solidFill>
                <a:schemeClr val="tx1">
                  <a:lumMod val="75000"/>
                </a:schemeClr>
              </a:solidFill>
              <a:latin typeface="Times New Roman" panose="02020603050405020304"/>
              <a:ea typeface="Times New Roman" panose="02020603050405020304"/>
              <a:cs typeface="Times New Roman" panose="02020603050405020304"/>
              <a:sym typeface="Times New Roman" panose="02020603050405020304"/>
            </a:endParaRPr>
          </a:p>
          <a:p>
            <a:pPr marL="495300" lvl="0" indent="-342900" algn="l" rtl="0">
              <a:lnSpc>
                <a:spcPct val="100000"/>
              </a:lnSpc>
              <a:spcBef>
                <a:spcPts val="1800"/>
              </a:spcBef>
              <a:spcAft>
                <a:spcPts val="1600"/>
              </a:spcAft>
              <a:buClr>
                <a:srgbClr val="3F3F3F"/>
              </a:buClr>
              <a:buSzPts val="2400"/>
            </a:pPr>
            <a:r>
              <a:rPr lang="en-IN" b="1">
                <a:solidFill>
                  <a:schemeClr val="tx1">
                    <a:lumMod val="75000"/>
                  </a:schemeClr>
                </a:solidFill>
                <a:latin typeface="Times New Roman" panose="02020603050405020304"/>
                <a:ea typeface="Times New Roman" panose="02020603050405020304"/>
                <a:cs typeface="Times New Roman" panose="02020603050405020304"/>
                <a:sym typeface="Times New Roman" panose="02020603050405020304"/>
              </a:rPr>
              <a:t>The MAX30100 is an integrated pulse oximetry and heart- rate monitor sensor solution. </a:t>
            </a:r>
            <a:endParaRPr lang="en-IN" b="1">
              <a:solidFill>
                <a:schemeClr val="tx1">
                  <a:lumMod val="75000"/>
                </a:schemeClr>
              </a:solidFill>
              <a:latin typeface="Times New Roman" panose="02020603050405020304"/>
              <a:ea typeface="Times New Roman" panose="02020603050405020304"/>
              <a:cs typeface="Times New Roman" panose="02020603050405020304"/>
              <a:sym typeface="Times New Roman" panose="02020603050405020304"/>
            </a:endParaRPr>
          </a:p>
          <a:p>
            <a:pPr marL="495300" lvl="0" indent="-342900" algn="l" rtl="0">
              <a:lnSpc>
                <a:spcPct val="100000"/>
              </a:lnSpc>
              <a:spcBef>
                <a:spcPts val="1800"/>
              </a:spcBef>
              <a:spcAft>
                <a:spcPts val="1600"/>
              </a:spcAft>
              <a:buClr>
                <a:srgbClr val="3F3F3F"/>
              </a:buClr>
              <a:buSzPts val="2400"/>
            </a:pPr>
            <a:r>
              <a:rPr lang="en-IN" b="1">
                <a:solidFill>
                  <a:schemeClr val="tx1">
                    <a:lumMod val="75000"/>
                  </a:schemeClr>
                </a:solidFill>
                <a:latin typeface="Times New Roman" panose="02020603050405020304"/>
                <a:ea typeface="Times New Roman" panose="02020603050405020304"/>
                <a:cs typeface="Times New Roman" panose="02020603050405020304"/>
                <a:sym typeface="Times New Roman" panose="02020603050405020304"/>
              </a:rPr>
              <a:t>It combines two LEDs, a photodetector, optimized optics, and low-noise analog signal processing to detect pulse oximetry and heart-rate signals.</a:t>
            </a:r>
            <a:endParaRPr lang="en-IN" b="1">
              <a:solidFill>
                <a:schemeClr val="tx1">
                  <a:lumMod val="75000"/>
                </a:schemeClr>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01" name="Picture 100"/>
          <p:cNvPicPr/>
          <p:nvPr/>
        </p:nvPicPr>
        <p:blipFill>
          <a:blip r:embed="rId1"/>
          <a:stretch>
            <a:fillRect/>
          </a:stretch>
        </p:blipFill>
        <p:spPr>
          <a:xfrm>
            <a:off x="7454265" y="2160905"/>
            <a:ext cx="4334510" cy="3091180"/>
          </a:xfrm>
          <a:prstGeom prst="rect">
            <a:avLst/>
          </a:prstGeom>
          <a:noFill/>
          <a:ln w="9525">
            <a:noFill/>
          </a:ln>
        </p:spPr>
      </p:pic>
      <p:pic>
        <p:nvPicPr>
          <p:cNvPr id="102" name="Picture 101"/>
          <p:cNvPicPr/>
          <p:nvPr/>
        </p:nvPicPr>
        <p:blipFill>
          <a:blip r:embed="rId2"/>
          <a:stretch>
            <a:fillRect/>
          </a:stretch>
        </p:blipFill>
        <p:spPr>
          <a:xfrm>
            <a:off x="6096000" y="3429000"/>
            <a:ext cx="0" cy="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16" name="Shape 116"/>
        <p:cNvGrpSpPr/>
        <p:nvPr/>
      </p:nvGrpSpPr>
      <p:grpSpPr>
        <a:xfrm>
          <a:off x="0" y="0"/>
          <a:ext cx="0" cy="0"/>
          <a:chOff x="0" y="0"/>
          <a:chExt cx="0" cy="0"/>
        </a:xfrm>
      </p:grpSpPr>
      <p:sp>
        <p:nvSpPr>
          <p:cNvPr id="117" name="Google Shape;117;p5"/>
          <p:cNvSpPr txBox="1"/>
          <p:nvPr>
            <p:ph type="title"/>
          </p:nvPr>
        </p:nvSpPr>
        <p:spPr>
          <a:xfrm>
            <a:off x="0" y="0"/>
            <a:ext cx="12192000" cy="1500900"/>
          </a:xfrm>
          <a:prstGeom prst="rect">
            <a:avLst/>
          </a:prstGeom>
          <a:solidFill>
            <a:schemeClr val="accent1"/>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imes New Roman" panose="02020603050405020304"/>
              <a:buNone/>
            </a:pPr>
            <a:r>
              <a:rPr lang="en-US" b="1">
                <a:solidFill>
                  <a:schemeClr val="lt1"/>
                </a:solidFill>
                <a:latin typeface="Times New Roman" panose="02020603050405020304"/>
                <a:ea typeface="Times New Roman" panose="02020603050405020304"/>
                <a:cs typeface="Times New Roman" panose="02020603050405020304"/>
                <a:sym typeface="Times New Roman" panose="02020603050405020304"/>
              </a:rPr>
              <a:t>  </a:t>
            </a:r>
            <a:r>
              <a:rPr lang="en-US" b="1">
                <a:solidFill>
                  <a:schemeClr val="lt1"/>
                </a:solidFill>
                <a:latin typeface="Times New Roman" panose="02020603050405020304"/>
                <a:ea typeface="Times New Roman" panose="02020603050405020304"/>
                <a:cs typeface="Times New Roman" panose="02020603050405020304"/>
                <a:sym typeface="Times New Roman" panose="02020603050405020304"/>
              </a:rPr>
              <a:t>SENSORS USED</a:t>
            </a:r>
            <a:endParaRPr b="1">
              <a:solidFill>
                <a:schemeClr val="lt1"/>
              </a:solidFill>
            </a:endParaRPr>
          </a:p>
        </p:txBody>
      </p:sp>
      <p:sp>
        <p:nvSpPr>
          <p:cNvPr id="118" name="Google Shape;118;p5"/>
          <p:cNvSpPr txBox="1"/>
          <p:nvPr>
            <p:ph type="body" idx="2"/>
          </p:nvPr>
        </p:nvSpPr>
        <p:spPr>
          <a:xfrm>
            <a:off x="494665" y="2081530"/>
            <a:ext cx="6000750" cy="3463290"/>
          </a:xfrm>
          <a:prstGeom prst="rect">
            <a:avLst/>
          </a:prstGeom>
          <a:noFill/>
          <a:ln w="38100" cap="flat" cmpd="sng">
            <a:solidFill>
              <a:srgbClr val="000000"/>
            </a:solidFill>
            <a:prstDash val="solid"/>
            <a:round/>
            <a:headEnd type="none" w="sm" len="sm"/>
            <a:tailEnd type="none" w="sm" len="sm"/>
          </a:ln>
        </p:spPr>
        <p:txBody>
          <a:bodyPr spcFirstLastPara="1" wrap="square" lIns="91425" tIns="45700" rIns="91425" bIns="45700" anchor="t" anchorCtr="0">
            <a:normAutofit lnSpcReduction="10000"/>
          </a:bodyPr>
          <a:lstStyle/>
          <a:p>
            <a:pPr marL="228600" lvl="0" indent="0" algn="l" rtl="0">
              <a:lnSpc>
                <a:spcPct val="90000"/>
              </a:lnSpc>
              <a:spcBef>
                <a:spcPts val="0"/>
              </a:spcBef>
              <a:spcAft>
                <a:spcPts val="0"/>
              </a:spcAft>
              <a:buNone/>
            </a:pPr>
            <a:endParaRPr b="1">
              <a:solidFill>
                <a:schemeClr val="tx1">
                  <a:lumMod val="75000"/>
                </a:schemeClr>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76200" algn="l" rtl="0">
              <a:lnSpc>
                <a:spcPct val="90000"/>
              </a:lnSpc>
              <a:spcBef>
                <a:spcPts val="1800"/>
              </a:spcBef>
              <a:spcAft>
                <a:spcPts val="1600"/>
              </a:spcAft>
              <a:buClr>
                <a:srgbClr val="3F3F3F"/>
              </a:buClr>
              <a:buSzPts val="2400"/>
              <a:buNone/>
            </a:pPr>
            <a:r>
              <a:rPr lang="en-IN" b="1">
                <a:solidFill>
                  <a:schemeClr val="tx1">
                    <a:lumMod val="75000"/>
                  </a:schemeClr>
                </a:solidFill>
                <a:latin typeface="Times New Roman" panose="02020603050405020304"/>
                <a:ea typeface="Times New Roman" panose="02020603050405020304"/>
                <a:cs typeface="Times New Roman" panose="02020603050405020304"/>
                <a:sym typeface="Times New Roman" panose="02020603050405020304"/>
              </a:rPr>
              <a:t>PULSE SENSOR:</a:t>
            </a:r>
            <a:endParaRPr lang="en-IN" b="1">
              <a:solidFill>
                <a:schemeClr val="tx1">
                  <a:lumMod val="75000"/>
                </a:schemeClr>
              </a:solidFill>
              <a:latin typeface="Times New Roman" panose="02020603050405020304"/>
              <a:ea typeface="Times New Roman" panose="02020603050405020304"/>
              <a:cs typeface="Times New Roman" panose="02020603050405020304"/>
              <a:sym typeface="Times New Roman" panose="02020603050405020304"/>
            </a:endParaRPr>
          </a:p>
          <a:p>
            <a:pPr marL="495300" lvl="0" indent="-342900" algn="l" rtl="0">
              <a:lnSpc>
                <a:spcPct val="90000"/>
              </a:lnSpc>
              <a:spcBef>
                <a:spcPts val="1800"/>
              </a:spcBef>
              <a:spcAft>
                <a:spcPts val="1600"/>
              </a:spcAft>
              <a:buClr>
                <a:srgbClr val="3F3F3F"/>
              </a:buClr>
              <a:buSzPts val="2400"/>
            </a:pPr>
            <a:r>
              <a:rPr lang="en-IN" b="1">
                <a:solidFill>
                  <a:schemeClr val="tx1">
                    <a:lumMod val="75000"/>
                  </a:schemeClr>
                </a:solidFill>
                <a:latin typeface="Times New Roman" panose="02020603050405020304"/>
                <a:ea typeface="Times New Roman" panose="02020603050405020304"/>
                <a:cs typeface="Times New Roman" panose="02020603050405020304"/>
                <a:sym typeface="Times New Roman" panose="02020603050405020304"/>
              </a:rPr>
              <a:t>The Pulse Sensor is a plug-and-play heart-rate sensor for Arduino. </a:t>
            </a:r>
            <a:endParaRPr lang="en-IN" b="1">
              <a:solidFill>
                <a:schemeClr val="tx1">
                  <a:lumMod val="75000"/>
                </a:schemeClr>
              </a:solidFill>
              <a:latin typeface="Times New Roman" panose="02020603050405020304"/>
              <a:ea typeface="Times New Roman" panose="02020603050405020304"/>
              <a:cs typeface="Times New Roman" panose="02020603050405020304"/>
              <a:sym typeface="Times New Roman" panose="02020603050405020304"/>
            </a:endParaRPr>
          </a:p>
          <a:p>
            <a:pPr marL="495300" lvl="0" indent="-342900" algn="l" rtl="0">
              <a:lnSpc>
                <a:spcPct val="90000"/>
              </a:lnSpc>
              <a:spcBef>
                <a:spcPts val="1800"/>
              </a:spcBef>
              <a:spcAft>
                <a:spcPts val="1600"/>
              </a:spcAft>
              <a:buClr>
                <a:srgbClr val="3F3F3F"/>
              </a:buClr>
              <a:buSzPts val="2400"/>
            </a:pPr>
            <a:r>
              <a:rPr lang="en-IN" b="1">
                <a:solidFill>
                  <a:schemeClr val="tx1">
                    <a:lumMod val="75000"/>
                  </a:schemeClr>
                </a:solidFill>
                <a:latin typeface="Times New Roman" panose="02020603050405020304"/>
                <a:ea typeface="Times New Roman" panose="02020603050405020304"/>
                <a:cs typeface="Times New Roman" panose="02020603050405020304"/>
                <a:sym typeface="Times New Roman" panose="02020603050405020304"/>
              </a:rPr>
              <a:t>The essence is an integrated optical amplifying circuit and noise eliminating circuit sensor. </a:t>
            </a:r>
            <a:endParaRPr lang="en-IN" b="1">
              <a:solidFill>
                <a:schemeClr val="tx1">
                  <a:lumMod val="75000"/>
                </a:schemeClr>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03" name="Picture 102"/>
          <p:cNvPicPr/>
          <p:nvPr/>
        </p:nvPicPr>
        <p:blipFill>
          <a:blip r:embed="rId1"/>
          <a:stretch>
            <a:fillRect/>
          </a:stretch>
        </p:blipFill>
        <p:spPr>
          <a:xfrm>
            <a:off x="6096000" y="3429000"/>
            <a:ext cx="0" cy="0"/>
          </a:xfrm>
          <a:prstGeom prst="rect">
            <a:avLst/>
          </a:prstGeom>
          <a:noFill/>
          <a:ln w="9525">
            <a:noFill/>
          </a:ln>
        </p:spPr>
      </p:pic>
      <p:pic>
        <p:nvPicPr>
          <p:cNvPr id="105" name="Picture 104"/>
          <p:cNvPicPr/>
          <p:nvPr/>
        </p:nvPicPr>
        <p:blipFill>
          <a:blip r:embed="rId2"/>
          <a:srcRect b="12245"/>
          <a:stretch>
            <a:fillRect/>
          </a:stretch>
        </p:blipFill>
        <p:spPr>
          <a:xfrm>
            <a:off x="7880985" y="2418715"/>
            <a:ext cx="3346450" cy="240284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16" name="Shape 116"/>
        <p:cNvGrpSpPr/>
        <p:nvPr/>
      </p:nvGrpSpPr>
      <p:grpSpPr>
        <a:xfrm>
          <a:off x="0" y="0"/>
          <a:ext cx="0" cy="0"/>
          <a:chOff x="0" y="0"/>
          <a:chExt cx="0" cy="0"/>
        </a:xfrm>
      </p:grpSpPr>
      <p:sp>
        <p:nvSpPr>
          <p:cNvPr id="117" name="Google Shape;117;p5"/>
          <p:cNvSpPr txBox="1"/>
          <p:nvPr>
            <p:ph type="title"/>
          </p:nvPr>
        </p:nvSpPr>
        <p:spPr>
          <a:xfrm>
            <a:off x="0" y="0"/>
            <a:ext cx="12192000" cy="1500900"/>
          </a:xfrm>
          <a:prstGeom prst="rect">
            <a:avLst/>
          </a:prstGeom>
          <a:solidFill>
            <a:schemeClr val="accent1"/>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imes New Roman" panose="02020603050405020304"/>
              <a:buNone/>
            </a:pPr>
            <a:r>
              <a:rPr lang="en-US" b="1">
                <a:solidFill>
                  <a:schemeClr val="lt1"/>
                </a:solidFill>
                <a:latin typeface="Times New Roman" panose="02020603050405020304"/>
                <a:ea typeface="Times New Roman" panose="02020603050405020304"/>
                <a:cs typeface="Times New Roman" panose="02020603050405020304"/>
                <a:sym typeface="Times New Roman" panose="02020603050405020304"/>
              </a:rPr>
              <a:t>  </a:t>
            </a:r>
            <a:r>
              <a:rPr lang="en-US" b="1">
                <a:solidFill>
                  <a:schemeClr val="lt1"/>
                </a:solidFill>
                <a:latin typeface="Times New Roman" panose="02020603050405020304"/>
                <a:ea typeface="Times New Roman" panose="02020603050405020304"/>
                <a:cs typeface="Times New Roman" panose="02020603050405020304"/>
                <a:sym typeface="Times New Roman" panose="02020603050405020304"/>
              </a:rPr>
              <a:t>SENSORS USED</a:t>
            </a:r>
            <a:endParaRPr b="1">
              <a:solidFill>
                <a:schemeClr val="lt1"/>
              </a:solidFill>
            </a:endParaRPr>
          </a:p>
        </p:txBody>
      </p:sp>
      <p:sp>
        <p:nvSpPr>
          <p:cNvPr id="118" name="Google Shape;118;p5"/>
          <p:cNvSpPr txBox="1"/>
          <p:nvPr>
            <p:ph type="body" idx="2"/>
          </p:nvPr>
        </p:nvSpPr>
        <p:spPr>
          <a:xfrm>
            <a:off x="210550" y="1836150"/>
            <a:ext cx="6000900" cy="4700100"/>
          </a:xfrm>
          <a:prstGeom prst="rect">
            <a:avLst/>
          </a:prstGeom>
          <a:noFill/>
          <a:ln w="38100" cap="flat" cmpd="sng">
            <a:solidFill>
              <a:srgbClr val="000000"/>
            </a:solidFill>
            <a:prstDash val="solid"/>
            <a:round/>
            <a:headEnd type="none" w="sm" len="sm"/>
            <a:tailEnd type="none" w="sm" len="sm"/>
          </a:ln>
        </p:spPr>
        <p:txBody>
          <a:bodyPr spcFirstLastPara="1" wrap="square" lIns="91425" tIns="45700" rIns="91425" bIns="45700" anchor="t" anchorCtr="0">
            <a:normAutofit lnSpcReduction="10000"/>
          </a:bodyPr>
          <a:lstStyle/>
          <a:p>
            <a:pPr marL="228600" lvl="0" indent="0" algn="l" rtl="0">
              <a:lnSpc>
                <a:spcPct val="90000"/>
              </a:lnSpc>
              <a:spcBef>
                <a:spcPts val="0"/>
              </a:spcBef>
              <a:spcAft>
                <a:spcPts val="0"/>
              </a:spcAft>
              <a:buNone/>
            </a:pPr>
            <a:endParaRPr b="1">
              <a:solidFill>
                <a:schemeClr val="tx1">
                  <a:lumMod val="75000"/>
                </a:schemeClr>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76200" algn="l" rtl="0">
              <a:lnSpc>
                <a:spcPct val="90000"/>
              </a:lnSpc>
              <a:spcBef>
                <a:spcPts val="1800"/>
              </a:spcBef>
              <a:spcAft>
                <a:spcPts val="1600"/>
              </a:spcAft>
              <a:buClr>
                <a:srgbClr val="3F3F3F"/>
              </a:buClr>
              <a:buSzPts val="2400"/>
              <a:buNone/>
            </a:pPr>
            <a:r>
              <a:rPr lang="en-IN" b="1">
                <a:solidFill>
                  <a:schemeClr val="tx1">
                    <a:lumMod val="75000"/>
                  </a:schemeClr>
                </a:solidFill>
                <a:latin typeface="Times New Roman" panose="02020603050405020304"/>
                <a:ea typeface="Times New Roman" panose="02020603050405020304"/>
                <a:cs typeface="Times New Roman" panose="02020603050405020304"/>
                <a:sym typeface="Times New Roman" panose="02020603050405020304"/>
              </a:rPr>
              <a:t>EMG SENSOR:</a:t>
            </a:r>
            <a:endParaRPr lang="en-IN" b="1">
              <a:solidFill>
                <a:schemeClr val="tx1">
                  <a:lumMod val="75000"/>
                </a:schemeClr>
              </a:solidFill>
              <a:latin typeface="Times New Roman" panose="02020603050405020304"/>
              <a:ea typeface="Times New Roman" panose="02020603050405020304"/>
              <a:cs typeface="Times New Roman" panose="02020603050405020304"/>
              <a:sym typeface="Times New Roman" panose="02020603050405020304"/>
            </a:endParaRPr>
          </a:p>
          <a:p>
            <a:pPr marL="495300" lvl="0" indent="-342900" algn="l" rtl="0">
              <a:lnSpc>
                <a:spcPct val="90000"/>
              </a:lnSpc>
              <a:spcBef>
                <a:spcPts val="1800"/>
              </a:spcBef>
              <a:spcAft>
                <a:spcPts val="1600"/>
              </a:spcAft>
              <a:buClr>
                <a:srgbClr val="3F3F3F"/>
              </a:buClr>
              <a:buSzPts val="2400"/>
            </a:pPr>
            <a:r>
              <a:rPr lang="en-IN" b="1">
                <a:solidFill>
                  <a:schemeClr val="tx1">
                    <a:lumMod val="75000"/>
                  </a:schemeClr>
                </a:solidFill>
                <a:latin typeface="Times New Roman" panose="02020603050405020304"/>
                <a:ea typeface="Times New Roman" panose="02020603050405020304"/>
                <a:cs typeface="Times New Roman" panose="02020603050405020304"/>
                <a:sym typeface="Times New Roman" panose="02020603050405020304"/>
              </a:rPr>
              <a:t>EMG Sensor, also known as electromyography sensor is one that measures small electrical signals generated by your muscles when you move them!</a:t>
            </a:r>
            <a:endParaRPr lang="en-IN" b="1">
              <a:solidFill>
                <a:schemeClr val="tx1">
                  <a:lumMod val="75000"/>
                </a:schemeClr>
              </a:solidFill>
              <a:latin typeface="Times New Roman" panose="02020603050405020304"/>
              <a:ea typeface="Times New Roman" panose="02020603050405020304"/>
              <a:cs typeface="Times New Roman" panose="02020603050405020304"/>
              <a:sym typeface="Times New Roman" panose="02020603050405020304"/>
            </a:endParaRPr>
          </a:p>
          <a:p>
            <a:pPr marL="495300" lvl="0" indent="-342900" algn="l" rtl="0">
              <a:lnSpc>
                <a:spcPct val="90000"/>
              </a:lnSpc>
              <a:spcBef>
                <a:spcPts val="1800"/>
              </a:spcBef>
              <a:spcAft>
                <a:spcPts val="1600"/>
              </a:spcAft>
              <a:buClr>
                <a:srgbClr val="3F3F3F"/>
              </a:buClr>
              <a:buSzPts val="2400"/>
            </a:pPr>
            <a:r>
              <a:rPr lang="en-IN" b="1">
                <a:solidFill>
                  <a:schemeClr val="tx1">
                    <a:lumMod val="75000"/>
                  </a:schemeClr>
                </a:solidFill>
                <a:latin typeface="Times New Roman" panose="02020603050405020304"/>
                <a:ea typeface="Times New Roman" panose="02020603050405020304"/>
                <a:cs typeface="Times New Roman" panose="02020603050405020304"/>
                <a:sym typeface="Times New Roman" panose="02020603050405020304"/>
              </a:rPr>
              <a:t>This includes lifting your arm up, clenching your fist, or even the simplest of movements like moving a finger.</a:t>
            </a:r>
            <a:endParaRPr lang="en-IN" b="1">
              <a:solidFill>
                <a:schemeClr val="tx1">
                  <a:lumMod val="75000"/>
                </a:schemeClr>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6" name="Picture 16" descr="Designing an Arduino-based EMG monitor"/>
          <p:cNvPicPr>
            <a:picLocks noChangeAspect="1" noChangeArrowheads="1"/>
          </p:cNvPicPr>
          <p:nvPr/>
        </p:nvPicPr>
        <p:blipFill>
          <a:blip r:embed="rId1"/>
          <a:srcRect/>
          <a:stretch>
            <a:fillRect/>
          </a:stretch>
        </p:blipFill>
        <p:spPr>
          <a:xfrm>
            <a:off x="6788785" y="2439670"/>
            <a:ext cx="4314825" cy="3105150"/>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16" name="Shape 116"/>
        <p:cNvGrpSpPr/>
        <p:nvPr/>
      </p:nvGrpSpPr>
      <p:grpSpPr>
        <a:xfrm>
          <a:off x="0" y="0"/>
          <a:ext cx="0" cy="0"/>
          <a:chOff x="0" y="0"/>
          <a:chExt cx="0" cy="0"/>
        </a:xfrm>
      </p:grpSpPr>
      <p:sp>
        <p:nvSpPr>
          <p:cNvPr id="117" name="Google Shape;117;p5"/>
          <p:cNvSpPr txBox="1"/>
          <p:nvPr>
            <p:ph type="title"/>
          </p:nvPr>
        </p:nvSpPr>
        <p:spPr>
          <a:xfrm>
            <a:off x="0" y="0"/>
            <a:ext cx="12192000" cy="1500900"/>
          </a:xfrm>
          <a:prstGeom prst="rect">
            <a:avLst/>
          </a:prstGeom>
          <a:solidFill>
            <a:schemeClr val="accent1"/>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imes New Roman" panose="02020603050405020304"/>
              <a:buNone/>
            </a:pPr>
            <a:r>
              <a:rPr lang="en-US" b="1">
                <a:solidFill>
                  <a:schemeClr val="lt1"/>
                </a:solidFill>
                <a:latin typeface="Times New Roman" panose="02020603050405020304"/>
                <a:ea typeface="Times New Roman" panose="02020603050405020304"/>
                <a:cs typeface="Times New Roman" panose="02020603050405020304"/>
                <a:sym typeface="Times New Roman" panose="02020603050405020304"/>
              </a:rPr>
              <a:t>  </a:t>
            </a:r>
            <a:r>
              <a:rPr lang="en-US" b="1">
                <a:solidFill>
                  <a:schemeClr val="lt1"/>
                </a:solidFill>
                <a:latin typeface="Times New Roman" panose="02020603050405020304"/>
                <a:ea typeface="Times New Roman" panose="02020603050405020304"/>
                <a:cs typeface="Times New Roman" panose="02020603050405020304"/>
                <a:sym typeface="Times New Roman" panose="02020603050405020304"/>
              </a:rPr>
              <a:t>SENSORS USED</a:t>
            </a:r>
            <a:endParaRPr b="1">
              <a:solidFill>
                <a:schemeClr val="lt1"/>
              </a:solidFill>
            </a:endParaRPr>
          </a:p>
        </p:txBody>
      </p:sp>
      <p:sp>
        <p:nvSpPr>
          <p:cNvPr id="118" name="Google Shape;118;p5"/>
          <p:cNvSpPr txBox="1"/>
          <p:nvPr>
            <p:ph type="body" idx="2"/>
          </p:nvPr>
        </p:nvSpPr>
        <p:spPr>
          <a:xfrm>
            <a:off x="210820" y="1836420"/>
            <a:ext cx="6000750" cy="4061460"/>
          </a:xfrm>
          <a:prstGeom prst="rect">
            <a:avLst/>
          </a:prstGeom>
          <a:noFill/>
          <a:ln w="38100" cap="flat" cmpd="sng">
            <a:solidFill>
              <a:srgbClr val="000000"/>
            </a:solidFill>
            <a:prstDash val="solid"/>
            <a:round/>
            <a:headEnd type="none" w="sm" len="sm"/>
            <a:tailEnd type="none" w="sm" len="sm"/>
          </a:ln>
        </p:spPr>
        <p:txBody>
          <a:bodyPr spcFirstLastPara="1" wrap="square" lIns="91425" tIns="45700" rIns="91425" bIns="45700" anchor="t" anchorCtr="0">
            <a:normAutofit lnSpcReduction="10000"/>
          </a:bodyPr>
          <a:lstStyle/>
          <a:p>
            <a:pPr marL="228600" lvl="0" indent="0" algn="l" rtl="0">
              <a:lnSpc>
                <a:spcPct val="90000"/>
              </a:lnSpc>
              <a:spcBef>
                <a:spcPts val="0"/>
              </a:spcBef>
              <a:spcAft>
                <a:spcPts val="0"/>
              </a:spcAft>
              <a:buNone/>
            </a:pPr>
            <a:r>
              <a:rPr lang="en-IN" b="1">
                <a:solidFill>
                  <a:schemeClr val="tx1">
                    <a:lumMod val="75000"/>
                  </a:schemeClr>
                </a:solidFill>
                <a:latin typeface="Times New Roman" panose="02020603050405020304"/>
                <a:ea typeface="Times New Roman" panose="02020603050405020304"/>
                <a:cs typeface="Times New Roman" panose="02020603050405020304"/>
                <a:sym typeface="Times New Roman" panose="02020603050405020304"/>
              </a:rPr>
              <a:t>GALVANIC SKIN RESPONSE SENSOR:</a:t>
            </a:r>
            <a:endParaRPr lang="en-IN" b="1">
              <a:solidFill>
                <a:schemeClr val="tx1">
                  <a:lumMod val="75000"/>
                </a:schemeClr>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0" algn="l" rtl="0">
              <a:lnSpc>
                <a:spcPct val="90000"/>
              </a:lnSpc>
              <a:spcBef>
                <a:spcPts val="0"/>
              </a:spcBef>
              <a:spcAft>
                <a:spcPts val="0"/>
              </a:spcAft>
              <a:buNone/>
            </a:pPr>
            <a:endParaRPr lang="en-IN" b="1">
              <a:solidFill>
                <a:schemeClr val="tx1">
                  <a:lumMod val="75000"/>
                </a:schemeClr>
              </a:solidFill>
              <a:latin typeface="Times New Roman" panose="02020603050405020304"/>
              <a:ea typeface="Times New Roman" panose="02020603050405020304"/>
              <a:cs typeface="Times New Roman" panose="02020603050405020304"/>
              <a:sym typeface="Times New Roman" panose="02020603050405020304"/>
            </a:endParaRPr>
          </a:p>
          <a:p>
            <a:pPr marL="571500" lvl="0" indent="-342900" algn="l" rtl="0">
              <a:lnSpc>
                <a:spcPct val="90000"/>
              </a:lnSpc>
              <a:spcBef>
                <a:spcPts val="0"/>
              </a:spcBef>
              <a:spcAft>
                <a:spcPts val="0"/>
              </a:spcAft>
            </a:pPr>
            <a:r>
              <a:rPr lang="en-IN" b="1">
                <a:solidFill>
                  <a:schemeClr val="tx1">
                    <a:lumMod val="75000"/>
                  </a:schemeClr>
                </a:solidFill>
                <a:latin typeface="Times New Roman" panose="02020603050405020304"/>
                <a:ea typeface="Times New Roman" panose="02020603050405020304"/>
                <a:cs typeface="Times New Roman" panose="02020603050405020304"/>
                <a:sym typeface="Times New Roman" panose="02020603050405020304"/>
              </a:rPr>
              <a:t>GSR is a method of measuring the electrical conductance of the skin. Strong emotion can cause stimulus to your sympathetic nervous system, resulting more sweat being secreted by the sweat glands. </a:t>
            </a:r>
            <a:endParaRPr lang="en-IN" b="1">
              <a:solidFill>
                <a:schemeClr val="tx1">
                  <a:lumMod val="75000"/>
                </a:schemeClr>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0" algn="l" rtl="0">
              <a:lnSpc>
                <a:spcPct val="90000"/>
              </a:lnSpc>
              <a:spcBef>
                <a:spcPts val="0"/>
              </a:spcBef>
              <a:spcAft>
                <a:spcPts val="0"/>
              </a:spcAft>
              <a:buNone/>
            </a:pPr>
            <a:endParaRPr lang="en-IN" b="1">
              <a:solidFill>
                <a:schemeClr val="tx1">
                  <a:lumMod val="75000"/>
                </a:schemeClr>
              </a:solidFill>
              <a:latin typeface="Times New Roman" panose="02020603050405020304"/>
              <a:ea typeface="Times New Roman" panose="02020603050405020304"/>
              <a:cs typeface="Times New Roman" panose="02020603050405020304"/>
              <a:sym typeface="Times New Roman" panose="02020603050405020304"/>
            </a:endParaRPr>
          </a:p>
          <a:p>
            <a:pPr marL="571500" lvl="0" indent="-342900" algn="l" rtl="0">
              <a:lnSpc>
                <a:spcPct val="90000"/>
              </a:lnSpc>
              <a:spcBef>
                <a:spcPts val="0"/>
              </a:spcBef>
              <a:spcAft>
                <a:spcPts val="0"/>
              </a:spcAft>
            </a:pPr>
            <a:r>
              <a:rPr lang="en-IN" b="1">
                <a:solidFill>
                  <a:schemeClr val="tx1">
                    <a:lumMod val="75000"/>
                  </a:schemeClr>
                </a:solidFill>
                <a:latin typeface="Times New Roman" panose="02020603050405020304"/>
                <a:ea typeface="Times New Roman" panose="02020603050405020304"/>
                <a:cs typeface="Times New Roman" panose="02020603050405020304"/>
                <a:sym typeface="Times New Roman" panose="02020603050405020304"/>
              </a:rPr>
              <a:t> GSR allows you to spot such strong emotions by simple attaching two electrodes to two fingers on one hand. </a:t>
            </a:r>
            <a:endParaRPr lang="en-IN" b="1">
              <a:solidFill>
                <a:schemeClr val="tx1">
                  <a:lumMod val="75000"/>
                </a:schemeClr>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21" name="Google Shape;121;p5"/>
          <p:cNvPicPr preferRelativeResize="0"/>
          <p:nvPr/>
        </p:nvPicPr>
        <p:blipFill rotWithShape="1">
          <a:blip r:embed="rId1"/>
          <a:srcRect/>
          <a:stretch>
            <a:fillRect/>
          </a:stretch>
        </p:blipFill>
        <p:spPr>
          <a:xfrm>
            <a:off x="7369810" y="2148840"/>
            <a:ext cx="3634740" cy="343662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16" name="Shape 116"/>
        <p:cNvGrpSpPr/>
        <p:nvPr/>
      </p:nvGrpSpPr>
      <p:grpSpPr>
        <a:xfrm>
          <a:off x="0" y="0"/>
          <a:ext cx="0" cy="0"/>
          <a:chOff x="0" y="0"/>
          <a:chExt cx="0" cy="0"/>
        </a:xfrm>
      </p:grpSpPr>
      <p:sp>
        <p:nvSpPr>
          <p:cNvPr id="117" name="Google Shape;117;p5"/>
          <p:cNvSpPr txBox="1"/>
          <p:nvPr>
            <p:ph type="title"/>
          </p:nvPr>
        </p:nvSpPr>
        <p:spPr>
          <a:xfrm>
            <a:off x="0" y="0"/>
            <a:ext cx="12192000" cy="1500900"/>
          </a:xfrm>
          <a:prstGeom prst="rect">
            <a:avLst/>
          </a:prstGeom>
          <a:solidFill>
            <a:schemeClr val="accent1"/>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imes New Roman" panose="02020603050405020304"/>
              <a:buNone/>
            </a:pPr>
            <a:r>
              <a:rPr lang="en-US" b="1">
                <a:solidFill>
                  <a:schemeClr val="lt1"/>
                </a:solidFill>
                <a:latin typeface="Times New Roman" panose="02020603050405020304"/>
                <a:ea typeface="Times New Roman" panose="02020603050405020304"/>
                <a:cs typeface="Times New Roman" panose="02020603050405020304"/>
                <a:sym typeface="Times New Roman" panose="02020603050405020304"/>
              </a:rPr>
              <a:t>  </a:t>
            </a:r>
            <a:r>
              <a:rPr lang="en-US" b="1">
                <a:solidFill>
                  <a:schemeClr val="lt1"/>
                </a:solidFill>
                <a:latin typeface="Times New Roman" panose="02020603050405020304"/>
                <a:ea typeface="Times New Roman" panose="02020603050405020304"/>
                <a:cs typeface="Times New Roman" panose="02020603050405020304"/>
                <a:sym typeface="Times New Roman" panose="02020603050405020304"/>
              </a:rPr>
              <a:t>SENSORS USED</a:t>
            </a:r>
            <a:endParaRPr b="1">
              <a:solidFill>
                <a:schemeClr val="lt1"/>
              </a:solidFill>
            </a:endParaRPr>
          </a:p>
        </p:txBody>
      </p:sp>
      <p:sp>
        <p:nvSpPr>
          <p:cNvPr id="118" name="Google Shape;118;p5"/>
          <p:cNvSpPr txBox="1"/>
          <p:nvPr>
            <p:ph type="body" idx="2"/>
          </p:nvPr>
        </p:nvSpPr>
        <p:spPr>
          <a:xfrm>
            <a:off x="403225" y="1836420"/>
            <a:ext cx="6000750" cy="4061460"/>
          </a:xfrm>
          <a:prstGeom prst="rect">
            <a:avLst/>
          </a:prstGeom>
          <a:noFill/>
          <a:ln w="38100" cap="flat" cmpd="sng">
            <a:solidFill>
              <a:srgbClr val="000000"/>
            </a:solidFill>
            <a:prstDash val="solid"/>
            <a:round/>
            <a:headEnd type="none" w="sm" len="sm"/>
            <a:tailEnd type="none" w="sm" len="sm"/>
          </a:ln>
        </p:spPr>
        <p:txBody>
          <a:bodyPr spcFirstLastPara="1" wrap="square" lIns="91425" tIns="45700" rIns="91425" bIns="45700" anchor="t" anchorCtr="0">
            <a:normAutofit lnSpcReduction="10000"/>
          </a:bodyPr>
          <a:lstStyle/>
          <a:p>
            <a:pPr marL="228600" lvl="0" indent="0" algn="l" rtl="0">
              <a:lnSpc>
                <a:spcPct val="90000"/>
              </a:lnSpc>
              <a:spcBef>
                <a:spcPts val="0"/>
              </a:spcBef>
              <a:spcAft>
                <a:spcPts val="0"/>
              </a:spcAft>
              <a:buNone/>
            </a:pPr>
            <a:endParaRPr lang="en-IN" b="1">
              <a:solidFill>
                <a:schemeClr val="tx1">
                  <a:lumMod val="75000"/>
                </a:schemeClr>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0" algn="l" rtl="0">
              <a:lnSpc>
                <a:spcPct val="90000"/>
              </a:lnSpc>
              <a:spcBef>
                <a:spcPts val="0"/>
              </a:spcBef>
              <a:spcAft>
                <a:spcPts val="0"/>
              </a:spcAft>
              <a:buNone/>
            </a:pPr>
            <a:r>
              <a:rPr lang="en-IN" b="1">
                <a:solidFill>
                  <a:schemeClr val="tx1">
                    <a:lumMod val="75000"/>
                  </a:schemeClr>
                </a:solidFill>
                <a:latin typeface="Times New Roman" panose="02020603050405020304"/>
                <a:ea typeface="Times New Roman" panose="02020603050405020304"/>
                <a:cs typeface="Times New Roman" panose="02020603050405020304"/>
                <a:sym typeface="Times New Roman" panose="02020603050405020304"/>
              </a:rPr>
              <a:t>EEG SENSOR:</a:t>
            </a:r>
            <a:endParaRPr lang="en-IN" b="1">
              <a:solidFill>
                <a:schemeClr val="tx1">
                  <a:lumMod val="75000"/>
                </a:schemeClr>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0" algn="l" rtl="0">
              <a:lnSpc>
                <a:spcPct val="90000"/>
              </a:lnSpc>
              <a:spcBef>
                <a:spcPts val="0"/>
              </a:spcBef>
              <a:spcAft>
                <a:spcPts val="0"/>
              </a:spcAft>
              <a:buNone/>
            </a:pPr>
            <a:endParaRPr lang="en-IN" b="1">
              <a:solidFill>
                <a:schemeClr val="tx1">
                  <a:lumMod val="75000"/>
                </a:schemeClr>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0" algn="l" rtl="0">
              <a:lnSpc>
                <a:spcPct val="90000"/>
              </a:lnSpc>
              <a:spcBef>
                <a:spcPts val="0"/>
              </a:spcBef>
              <a:spcAft>
                <a:spcPts val="0"/>
              </a:spcAft>
              <a:buNone/>
            </a:pPr>
            <a:endParaRPr lang="en-IN" b="1">
              <a:solidFill>
                <a:schemeClr val="tx1">
                  <a:lumMod val="75000"/>
                </a:schemeClr>
              </a:solidFill>
              <a:latin typeface="Times New Roman" panose="02020603050405020304"/>
              <a:ea typeface="Times New Roman" panose="02020603050405020304"/>
              <a:cs typeface="Times New Roman" panose="02020603050405020304"/>
              <a:sym typeface="Times New Roman" panose="02020603050405020304"/>
            </a:endParaRPr>
          </a:p>
          <a:p>
            <a:pPr marL="571500" lvl="0" indent="-342900" algn="l" rtl="0">
              <a:lnSpc>
                <a:spcPct val="90000"/>
              </a:lnSpc>
              <a:spcBef>
                <a:spcPts val="0"/>
              </a:spcBef>
              <a:spcAft>
                <a:spcPts val="0"/>
              </a:spcAft>
            </a:pPr>
            <a:r>
              <a:rPr lang="en-IN" b="1">
                <a:solidFill>
                  <a:schemeClr val="tx1">
                    <a:lumMod val="75000"/>
                  </a:schemeClr>
                </a:solidFill>
                <a:latin typeface="Times New Roman" panose="02020603050405020304"/>
                <a:ea typeface="Times New Roman" panose="02020603050405020304"/>
                <a:cs typeface="Times New Roman" panose="02020603050405020304"/>
                <a:sym typeface="Times New Roman" panose="02020603050405020304"/>
              </a:rPr>
              <a:t> EEG Band measures your brainwaves and translates it into meaningful data to help you make the most of your  cognitive performance. </a:t>
            </a:r>
            <a:endParaRPr lang="en-IN" b="1">
              <a:solidFill>
                <a:schemeClr val="tx1">
                  <a:lumMod val="75000"/>
                </a:schemeClr>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0" algn="l" rtl="0">
              <a:lnSpc>
                <a:spcPct val="90000"/>
              </a:lnSpc>
              <a:spcBef>
                <a:spcPts val="0"/>
              </a:spcBef>
              <a:spcAft>
                <a:spcPts val="0"/>
              </a:spcAft>
              <a:buNone/>
            </a:pPr>
            <a:endParaRPr lang="en-IN" b="1">
              <a:solidFill>
                <a:schemeClr val="tx1">
                  <a:lumMod val="75000"/>
                </a:schemeClr>
              </a:solidFill>
              <a:latin typeface="Times New Roman" panose="02020603050405020304"/>
              <a:ea typeface="Times New Roman" panose="02020603050405020304"/>
              <a:cs typeface="Times New Roman" panose="02020603050405020304"/>
              <a:sym typeface="Times New Roman" panose="02020603050405020304"/>
            </a:endParaRPr>
          </a:p>
          <a:p>
            <a:pPr marL="571500" lvl="0" indent="-342900" algn="l" rtl="0">
              <a:lnSpc>
                <a:spcPct val="90000"/>
              </a:lnSpc>
              <a:spcBef>
                <a:spcPts val="0"/>
              </a:spcBef>
              <a:spcAft>
                <a:spcPts val="0"/>
              </a:spcAft>
            </a:pPr>
            <a:r>
              <a:rPr lang="en-IN" b="1">
                <a:solidFill>
                  <a:schemeClr val="tx1">
                    <a:lumMod val="75000"/>
                  </a:schemeClr>
                </a:solidFill>
                <a:latin typeface="Times New Roman" panose="02020603050405020304"/>
                <a:ea typeface="Times New Roman" panose="02020603050405020304"/>
                <a:cs typeface="Times New Roman" panose="02020603050405020304"/>
                <a:sym typeface="Times New Roman" panose="02020603050405020304"/>
              </a:rPr>
              <a:t>The Brainwear can measure, track and help you improve your Attention, Focus, Meditation,  Eye blink , and reduce Stress levels.</a:t>
            </a:r>
            <a:endParaRPr lang="en-IN" b="1">
              <a:solidFill>
                <a:schemeClr val="tx1">
                  <a:lumMod val="75000"/>
                </a:schemeClr>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20" name="Google Shape;120;p5"/>
          <p:cNvPicPr preferRelativeResize="0"/>
          <p:nvPr/>
        </p:nvPicPr>
        <p:blipFill rotWithShape="1">
          <a:blip r:embed="rId1"/>
          <a:srcRect/>
          <a:stretch>
            <a:fillRect/>
          </a:stretch>
        </p:blipFill>
        <p:spPr>
          <a:xfrm>
            <a:off x="7607935" y="2897505"/>
            <a:ext cx="3316605" cy="300101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700">
        <p:fade/>
      </p:transition>
    </mc:Choice>
    <mc:Fallback>
      <p:transition spd="slow">
        <p:fade/>
      </p:transition>
    </mc:Fallback>
  </mc:AlternateContent>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MedicalHealth">
      <a:dk1>
        <a:srgbClr val="000000"/>
      </a:dk1>
      <a:lt1>
        <a:srgbClr val="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4697</Words>
  <Application>WPS Presentation</Application>
  <PresentationFormat/>
  <Paragraphs>97</Paragraphs>
  <Slides>14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14</vt:i4>
      </vt:variant>
    </vt:vector>
  </HeadingPairs>
  <TitlesOfParts>
    <vt:vector size="26" baseType="lpstr">
      <vt:lpstr>Arial</vt:lpstr>
      <vt:lpstr>SimSun</vt:lpstr>
      <vt:lpstr>Wingdings</vt:lpstr>
      <vt:lpstr>Arial</vt:lpstr>
      <vt:lpstr>Merriweather</vt:lpstr>
      <vt:lpstr>Roboto</vt:lpstr>
      <vt:lpstr>Libre Franklin Medium</vt:lpstr>
      <vt:lpstr>Times New Roman</vt:lpstr>
      <vt:lpstr>Times New Roman</vt:lpstr>
      <vt:lpstr>Microsoft YaHei</vt:lpstr>
      <vt:lpstr>Arial Unicode MS</vt:lpstr>
      <vt:lpstr>Paradigm</vt:lpstr>
      <vt:lpstr>REMOTE PATIENT MONITORING SYSTEM</vt:lpstr>
      <vt:lpstr>  CONTENT</vt:lpstr>
      <vt:lpstr>  ABSTRACT</vt:lpstr>
      <vt:lpstr>  OBJECTIVE</vt:lpstr>
      <vt:lpstr>  SENSORS USED</vt:lpstr>
      <vt:lpstr>  SENSORS USED</vt:lpstr>
      <vt:lpstr>  SENSORS USED</vt:lpstr>
      <vt:lpstr>  SENSORS USED</vt:lpstr>
      <vt:lpstr>  SENSORS USED</vt:lpstr>
      <vt:lpstr>  METHODOLOGY</vt:lpstr>
      <vt:lpstr>  BLOCK DIAGRAM</vt:lpstr>
      <vt:lpstr>  RESULT AND PROOF OF CONCEPT</vt:lpstr>
      <vt:lpstr>  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REMOTE PATIENT MONITORING SYSTEM</dc:title>
  <dc:creator>Lethika R</dc:creator>
  <cp:lastModifiedBy>madhu</cp:lastModifiedBy>
  <cp:revision>3</cp:revision>
  <dcterms:created xsi:type="dcterms:W3CDTF">2023-03-23T16:54:00Z</dcterms:created>
  <dcterms:modified xsi:type="dcterms:W3CDTF">2023-06-27T14:35:21Z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0988BB1724224368854F4C5778AD198B</vt:lpwstr>
  </property>
  <property fmtid="{D5CDD505-2E9C-101B-9397-08002B2CF9AE}" pid="3" name="KSOProductBuildVer">
    <vt:lpwstr>1033-11.2.0.11537</vt:lpwstr>
  </property>
</Properties>
</file>