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9" r:id="rId4"/>
    <p:sldId id="257" r:id="rId5"/>
    <p:sldId id="265" r:id="rId6"/>
    <p:sldId id="283" r:id="rId7"/>
    <p:sldId id="259" r:id="rId8"/>
    <p:sldId id="266" r:id="rId9"/>
    <p:sldId id="268" r:id="rId10"/>
    <p:sldId id="270" r:id="rId11"/>
    <p:sldId id="267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29926239" name="vinoth b" initials="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29926239" dt="2024-09-11T10:27:43.738" idx="1">
    <p:pos x="10" y="10"/>
    <p:text/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localhost/web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PROJECT</a:t>
            </a:r>
            <a:endParaRPr 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Crafting &amp; Compelling Website Analysis,Audit and Recommendations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635875" y="5156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Website Design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Website link : </a:t>
            </a:r>
            <a:r>
              <a:rPr lang="en-US">
                <a:hlinkClick r:id="rId1" tooltip=""/>
              </a:rPr>
              <a:t>http://localhost/web/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>
                <a:sym typeface="+mn-ea"/>
              </a:rPr>
              <a:t> 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Biography of HCL: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John Wills leads HCLs’ global center of Excellence Business Analytic Services with responsibilities for solution development,labs,intellectual property and knowledge management.</a:t>
            </a:r>
            <a:endParaRPr lang="en-US"/>
          </a:p>
          <a:p>
            <a:r>
              <a:rPr lang="en-US"/>
              <a:t>Wills has 24 years of business intelligence experience in a number of diverse leadership roles including responsibity for consulting ,sales,marketing and product development.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About HCL Technologies:</a:t>
            </a:r>
            <a:endParaRPr lang="en-US"/>
          </a:p>
        </p:txBody>
      </p:sp>
      <p:sp>
        <p:nvSpPr>
          <p:cNvPr id="4" name="Content Placeholder 3"/>
          <p:cNvSpPr/>
          <p:nvPr>
            <p:ph idx="1"/>
          </p:nvPr>
        </p:nvSpPr>
        <p:spPr/>
        <p:txBody>
          <a:bodyPr/>
          <a:p>
            <a:r>
              <a:rPr lang="en-US"/>
              <a:t>HCL Technologies (HCL) empowers global enterprises with technology for the next decade today.</a:t>
            </a:r>
            <a:endParaRPr lang="en-US"/>
          </a:p>
          <a:p>
            <a:r>
              <a:rPr lang="en-US"/>
              <a:t>HCL offers its service and products through three lines for business -IT and Business Services (ITBS),Engineering and R&amp;D Services (ERS),Products &amp; Platforms (P&amp;P),etc,.to transform their business through offerings in Applications,Infrastructure,Digital Process Operations,and next generations digital tranformation solutions.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HCL Software Products: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A product based company focuses on making the highest quality of product for its customer.</a:t>
            </a:r>
            <a:endParaRPr lang="en-US"/>
          </a:p>
          <a:p>
            <a:r>
              <a:rPr lang="en-US"/>
              <a:t>Customer Experience</a:t>
            </a:r>
            <a:endParaRPr lang="en-US"/>
          </a:p>
          <a:p>
            <a:r>
              <a:rPr lang="en-US"/>
              <a:t>Digital Solutions</a:t>
            </a:r>
            <a:endParaRPr lang="en-US"/>
          </a:p>
          <a:p>
            <a:r>
              <a:rPr lang="en-US"/>
              <a:t>Secure Devops</a:t>
            </a:r>
            <a:endParaRPr lang="en-US"/>
          </a:p>
          <a:p>
            <a:r>
              <a:rPr lang="en-US"/>
              <a:t>Security &amp; Automation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2672715" y="4133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Service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HCL is a service-based company because it mainly offers IT consulting,software development,and business process outsourcing services,tailored to meet the unique needs of its client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420" y="118745"/>
            <a:ext cx="10972800" cy="582613"/>
          </a:xfrm>
        </p:spPr>
        <p:txBody>
          <a:bodyPr/>
          <a:p>
            <a:r>
              <a:rPr lang="en-US"/>
              <a:t>Website Platform Identification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1990090"/>
          </a:xfrm>
        </p:spPr>
        <p:txBody>
          <a:bodyPr/>
          <a:p>
            <a:pPr marL="0" indent="0">
              <a:buNone/>
            </a:pPr>
            <a:r>
              <a:rPr lang="en-US">
                <a:sym typeface="+mn-ea"/>
              </a:rPr>
              <a:t>HCL is used with other tools as well, such as Go,Java and Python. 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609600" y="2796540"/>
            <a:ext cx="5006340" cy="5251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Responsive Design Testing 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Responsive testing involves how a website or web application looks and behaves on different devices,screen sizes, and resolutions.</a:t>
            </a:r>
            <a:endParaRPr lang="en-US"/>
          </a:p>
          <a:p>
            <a:r>
              <a:rPr lang="en-US"/>
              <a:t>RWD refers to designing websites to adapt to a user’s device.</a:t>
            </a:r>
            <a:endParaRPr lang="en-US"/>
          </a:p>
          <a:p>
            <a:r>
              <a:rPr lang="en-US">
                <a:sym typeface="+mn-ea"/>
              </a:rPr>
              <a:t>Responsive site flows</a:t>
            </a:r>
            <a:endParaRPr lang="en-US">
              <a:sym typeface="+mn-ea"/>
            </a:endParaRPr>
          </a:p>
          <a:p>
            <a:r>
              <a:rPr lang="en-US"/>
              <a:t>Page range breakpoints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Best practices for projects: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Use separate projects for different parts of the site structure</a:t>
            </a:r>
            <a:endParaRPr lang="en-US"/>
          </a:p>
          <a:p>
            <a:r>
              <a:rPr lang="en-US"/>
              <a:t>Coordinate changes to a project across users</a:t>
            </a:r>
            <a:endParaRPr lang="en-US"/>
          </a:p>
          <a:p>
            <a:r>
              <a:rPr lang="en-US"/>
              <a:t>Coordinate unique names across projects.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Mistakes to Avoid: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Lack of clear understanding..</a:t>
            </a:r>
            <a:endParaRPr lang="en-US"/>
          </a:p>
          <a:p>
            <a:r>
              <a:rPr lang="en-US"/>
              <a:t>Slow site speed.</a:t>
            </a:r>
            <a:endParaRPr lang="en-US"/>
          </a:p>
          <a:p>
            <a:r>
              <a:rPr lang="en-US"/>
              <a:t>Bad design and presentation.</a:t>
            </a:r>
            <a:endParaRPr lang="en-US"/>
          </a:p>
          <a:p>
            <a:r>
              <a:rPr lang="en-US"/>
              <a:t>Failure to optimise for mobile.</a:t>
            </a:r>
            <a:endParaRPr lang="en-US"/>
          </a:p>
          <a:p>
            <a:r>
              <a:rPr lang="en-US"/>
              <a:t>Not designing an independent customer profile/preference application.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2025</Words>
  <Application>WPS Presentation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SimSun</vt:lpstr>
      <vt:lpstr>Wingdings</vt:lpstr>
      <vt:lpstr>Times New Roman</vt:lpstr>
      <vt:lpstr>Microsoft YaHei</vt:lpstr>
      <vt:lpstr>Arial Unicode MS</vt:lpstr>
      <vt:lpstr>Calibri</vt:lpstr>
      <vt:lpstr>Blue Waves</vt:lpstr>
      <vt:lpstr>PROJECT</vt:lpstr>
      <vt:lpstr>Biography of HCL:</vt:lpstr>
      <vt:lpstr>About HCL Technologies:</vt:lpstr>
      <vt:lpstr>Products:HCL Software</vt:lpstr>
      <vt:lpstr>PowerPoint 演示文稿</vt:lpstr>
      <vt:lpstr>Discovery</vt:lpstr>
      <vt:lpstr>Responsive Web Design :</vt:lpstr>
      <vt:lpstr>Best practices for projects:</vt:lpstr>
      <vt:lpstr>Mistakes to Avoid:</vt:lpstr>
      <vt:lpstr>Website Design</vt:lpstr>
      <vt:lpstr>About Enterprise Studio: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madhu</dc:creator>
  <cp:lastModifiedBy>vinoth b</cp:lastModifiedBy>
  <cp:revision>6</cp:revision>
  <dcterms:created xsi:type="dcterms:W3CDTF">2024-09-10T07:34:00Z</dcterms:created>
  <dcterms:modified xsi:type="dcterms:W3CDTF">2024-09-12T13:47:09Z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9DC09EAC61694293BE398AE789DB0D65_13</vt:lpwstr>
  </property>
  <property fmtid="{D5CDD505-2E9C-101B-9397-08002B2CF9AE}" pid="3" name="KSOProductBuildVer">
    <vt:lpwstr>1033-12.2.0.18165</vt:lpwstr>
  </property>
</Properties>
</file>