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IN" sz="2400" dirty="0" err="1"/>
              <a:t>Madhumitha</a:t>
            </a:r>
            <a:r>
              <a:rPr lang="en-IN" sz="2400" dirty="0"/>
              <a:t> S</a:t>
            </a:r>
            <a:endParaRPr lang="en-US" sz="2400" dirty="0"/>
          </a:p>
          <a:p>
            <a:r>
              <a:rPr lang="en-US" sz="2400" dirty="0"/>
              <a:t>REGISTER NO:3122168</a:t>
            </a:r>
            <a:r>
              <a:rPr lang="en-IN" sz="2400" dirty="0"/>
              <a:t>50</a:t>
            </a:r>
            <a:r>
              <a:rPr lang="en-US" sz="2400" dirty="0"/>
              <a:t>/</a:t>
            </a:r>
            <a:r>
              <a:rPr lang="en-IN" sz="2400" dirty="0"/>
              <a:t>asunm1659312216850</a:t>
            </a:r>
            <a:endParaRPr lang="en-US" sz="2400" dirty="0"/>
          </a:p>
          <a:p>
            <a:r>
              <a:rPr lang="en-US" sz="2400" dirty="0"/>
              <a:t>DEPARTMENT:</a:t>
            </a:r>
            <a:r>
              <a:rPr lang="en-GB" sz="2400" dirty="0"/>
              <a:t> </a:t>
            </a:r>
            <a:r>
              <a:rPr lang="en-GB" sz="2400" dirty="0" err="1"/>
              <a:t>B.com</a:t>
            </a:r>
            <a:r>
              <a:rPr lang="en-GB" sz="2400" dirty="0"/>
              <a:t> (Bank Management)</a:t>
            </a:r>
            <a:endParaRPr lang="en-US" sz="2400" dirty="0"/>
          </a:p>
          <a:p>
            <a:r>
              <a:rPr lang="en-US" sz="2400" dirty="0"/>
              <a:t>COLLEGE</a:t>
            </a:r>
            <a:r>
              <a:rPr lang="en-GB" sz="2400" dirty="0"/>
              <a:t>: Shri </a:t>
            </a:r>
            <a:r>
              <a:rPr lang="en-GB" sz="2400" dirty="0" err="1"/>
              <a:t>Krishnaswamy</a:t>
            </a:r>
            <a:r>
              <a:rPr lang="en-GB" sz="2400" dirty="0"/>
              <a:t>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A9EF493-AE35-0662-4246-83098DBF4D53}"/>
              </a:ext>
            </a:extLst>
          </p:cNvPr>
          <p:cNvSpPr txBox="1"/>
          <p:nvPr/>
        </p:nvSpPr>
        <p:spPr>
          <a:xfrm>
            <a:off x="1025500" y="1305559"/>
            <a:ext cx="8183584" cy="5262979"/>
          </a:xfrm>
          <a:prstGeom prst="rect">
            <a:avLst/>
          </a:prstGeom>
          <a:noFill/>
        </p:spPr>
        <p:txBody>
          <a:bodyPr wrap="square">
            <a:spAutoFit/>
          </a:bodyPr>
          <a:lstStyle/>
          <a:p>
            <a:r>
              <a:rPr lang="en-GB" sz="2800"/>
              <a:t>Data Cleaning: Ensure data consistency, handle missing values, and categorize variables.Descriptive Analysis: Use pivot tables and charts to visualize salary distribution by department, role, and other factors.Comparative Analysis: Compare internal salary data against industry benchmarks using VLOOKUP and INDEX-MATCH functions.Regression Analysis: Build a regression model to understand the factors influencing salary levels.Scenario Analysis: Use What-If Analysis to simulate the impact of different compensation strategies.Visualization: Develop dashboards to present key findings and recommendations.</a:t>
            </a:r>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74709" y="98170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8C6D7EB-D4BC-C67D-8132-5BF3B4DD745A}"/>
              </a:ext>
            </a:extLst>
          </p:cNvPr>
          <p:cNvSpPr txBox="1"/>
          <p:nvPr/>
        </p:nvSpPr>
        <p:spPr>
          <a:xfrm>
            <a:off x="1025500" y="1305559"/>
            <a:ext cx="8183584" cy="3970318"/>
          </a:xfrm>
          <a:prstGeom prst="rect">
            <a:avLst/>
          </a:prstGeom>
          <a:noFill/>
        </p:spPr>
        <p:txBody>
          <a:bodyPr wrap="square">
            <a:spAutoFit/>
          </a:bodyPr>
          <a:lstStyle/>
          <a:p>
            <a:r>
              <a:rPr lang="en-GB" sz="2800"/>
              <a:t>Key Insights: Identify departments or roles with significant salary disparities, gender pay gaps, and areas where salaries fall below industry standards.Model Outputs: The regression model highlights the most significant predictors of salary, such as years of experience and education level.Scenario Analysis: Shows the potential impact on the overall budget if salaries are adjusted to match industry standards or to correct identified disparities.</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903C74B-0A60-703C-A2C2-32CCCDCEB5B7}"/>
              </a:ext>
            </a:extLst>
          </p:cNvPr>
          <p:cNvSpPr txBox="1"/>
          <p:nvPr/>
        </p:nvSpPr>
        <p:spPr>
          <a:xfrm>
            <a:off x="968314" y="1276110"/>
            <a:ext cx="8183584" cy="3970318"/>
          </a:xfrm>
          <a:prstGeom prst="rect">
            <a:avLst/>
          </a:prstGeom>
          <a:noFill/>
        </p:spPr>
        <p:txBody>
          <a:bodyPr wrap="square">
            <a:spAutoFit/>
          </a:bodyPr>
          <a:lstStyle/>
          <a:p>
            <a:r>
              <a:rPr lang="en-GB" sz="2800"/>
              <a:t>The Excel-based salary and compensation analysis model provides valuable insights into current salary structures and disparities within the organization. By implementing the recommended adjustments, the organization can ensure fair, competitive, and equitable compensation for all employees, which could enhance employee satisfaction and retention.This outline should help you structure a report or presentation on salary and compensation analysis using Excel data modeling</a:t>
            </a:r>
            <a:endParaRPr lang="en-US"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57E069E4-7715-3BEA-48CB-9A2C486DD0E4}"/>
              </a:ext>
            </a:extLst>
          </p:cNvPr>
          <p:cNvSpPr txBox="1"/>
          <p:nvPr/>
        </p:nvSpPr>
        <p:spPr>
          <a:xfrm>
            <a:off x="1506466" y="2367171"/>
            <a:ext cx="6173102" cy="2123658"/>
          </a:xfrm>
          <a:prstGeom prst="rect">
            <a:avLst/>
          </a:prstGeom>
          <a:noFill/>
        </p:spPr>
        <p:txBody>
          <a:bodyPr wrap="square" rtlCol="0">
            <a:spAutoFit/>
          </a:bodyPr>
          <a:lstStyle/>
          <a:p>
            <a:pPr algn="l"/>
            <a:r>
              <a:rPr lang="en-GB" sz="4400" b="1" dirty="0"/>
              <a:t>Salary and compensation Analysis through Excel Data Modelling</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D673C25-AE87-92C0-7B93-4929AD108926}"/>
              </a:ext>
            </a:extLst>
          </p:cNvPr>
          <p:cNvSpPr txBox="1"/>
          <p:nvPr/>
        </p:nvSpPr>
        <p:spPr>
          <a:xfrm>
            <a:off x="834072" y="2054007"/>
            <a:ext cx="7648931" cy="3108543"/>
          </a:xfrm>
          <a:prstGeom prst="rect">
            <a:avLst/>
          </a:prstGeom>
          <a:noFill/>
        </p:spPr>
        <p:txBody>
          <a:bodyPr wrap="square" rtlCol="0">
            <a:spAutoFit/>
          </a:bodyPr>
          <a:lstStyle/>
          <a:p>
            <a:pPr algn="l"/>
            <a:r>
              <a:rPr lang="en-GB" sz="2800" dirty="0"/>
              <a:t>
The organization is facing challenges in ensuring fair and competitive compensation across various departments. There is a need for an in-depth analysis of salary distribution, identification of any disparities, and recommendations for improvements to align with industry standards.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139055EF-B373-9940-DEE1-DE91124440AC}"/>
              </a:ext>
            </a:extLst>
          </p:cNvPr>
          <p:cNvSpPr txBox="1"/>
          <p:nvPr/>
        </p:nvSpPr>
        <p:spPr>
          <a:xfrm>
            <a:off x="1085614" y="2161045"/>
            <a:ext cx="7572611" cy="2677656"/>
          </a:xfrm>
          <a:prstGeom prst="rect">
            <a:avLst/>
          </a:prstGeom>
          <a:noFill/>
        </p:spPr>
        <p:txBody>
          <a:bodyPr wrap="square">
            <a:spAutoFit/>
          </a:bodyPr>
          <a:lstStyle/>
          <a:p>
            <a:r>
              <a:rPr lang="en-US" sz="2800" dirty="0"/>
              <a:t>This project aims to analyze the existing salary and compensation data using Excel data modeling techniques. The goal is to develop insights that can help in making data-driven decisions regarding salary adjustments, promotions, and benefits allocation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97370C-91BF-6224-27BE-96A4AE9F19BB}"/>
              </a:ext>
            </a:extLst>
          </p:cNvPr>
          <p:cNvSpPr txBox="1"/>
          <p:nvPr/>
        </p:nvSpPr>
        <p:spPr>
          <a:xfrm>
            <a:off x="1169966" y="1695450"/>
            <a:ext cx="8183584" cy="3970318"/>
          </a:xfrm>
          <a:prstGeom prst="rect">
            <a:avLst/>
          </a:prstGeom>
          <a:noFill/>
        </p:spPr>
        <p:txBody>
          <a:bodyPr wrap="square">
            <a:spAutoFit/>
          </a:bodyPr>
          <a:lstStyle/>
          <a:p>
            <a:r>
              <a:rPr lang="en-GB" sz="2800" dirty="0"/>
              <a:t>
HR Department: To use the insights for refining compensation policies.
Management: To ensure equitable and competitive salary distribution.
Finance Team: To allocate budget efficiently and plan for salary adjustments.
Employees: Indirectly, to ensure fair compensation aligned with industry standards.</a:t>
            </a:r>
            <a:endParaRPr lang="en-US" sz="2800" dirty="0"/>
          </a:p>
        </p:txBody>
      </p:sp>
      <p:sp>
        <p:nvSpPr>
          <p:cNvPr id="11" name="object 5">
            <a:extLst>
              <a:ext uri="{FF2B5EF4-FFF2-40B4-BE49-F238E27FC236}">
                <a16:creationId xmlns:a16="http://schemas.microsoft.com/office/drawing/2014/main" id="{31A7DF5A-79B6-136B-34FE-82A59B422A4A}"/>
              </a:ext>
            </a:extLst>
          </p:cNvPr>
          <p:cNvSpPr txBox="1">
            <a:spLocks noGrp="1"/>
          </p:cNvSpPr>
          <p:nvPr>
            <p:ph type="title"/>
          </p:nvPr>
        </p:nvSpPr>
        <p:spPr>
          <a:xfrm>
            <a:off x="851852" y="1076577"/>
            <a:ext cx="7016626" cy="632224"/>
          </a:xfrm>
          <a:prstGeom prst="rect">
            <a:avLst/>
          </a:prstGeom>
        </p:spPr>
        <p:txBody>
          <a:bodyPr vert="horz" wrap="square" lIns="0" tIns="16510" rIns="0" bIns="0" rtlCol="0">
            <a:spAutoFit/>
          </a:bodyPr>
          <a:lstStyle/>
          <a:p>
            <a:pPr marL="12700">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endParaRPr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5BD5CEB-72A0-7465-ABB9-D76AFED298EF}"/>
              </a:ext>
            </a:extLst>
          </p:cNvPr>
          <p:cNvSpPr txBox="1"/>
          <p:nvPr/>
        </p:nvSpPr>
        <p:spPr>
          <a:xfrm>
            <a:off x="2748679" y="1777216"/>
            <a:ext cx="7062071" cy="3970318"/>
          </a:xfrm>
          <a:prstGeom prst="rect">
            <a:avLst/>
          </a:prstGeom>
          <a:noFill/>
        </p:spPr>
        <p:txBody>
          <a:bodyPr wrap="square">
            <a:spAutoFit/>
          </a:bodyPr>
          <a:lstStyle/>
          <a:p>
            <a:r>
              <a:rPr lang="en-US" sz="2800"/>
              <a:t>We propose to create a comprehensive Excel-based model that allows the organization to:Analyze current salary distributions.Compare salaries against industry benchmarks.Identify disparities across departments, genders, and roles.Forecast the financial impact of proposed salary adjustments.Develop recommendations for aligning compensation with market standards.</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9CF8A87-31F7-73B0-DE93-E800EA0375FA}"/>
              </a:ext>
            </a:extLst>
          </p:cNvPr>
          <p:cNvSpPr txBox="1"/>
          <p:nvPr/>
        </p:nvSpPr>
        <p:spPr>
          <a:xfrm>
            <a:off x="1039812" y="1940798"/>
            <a:ext cx="8183584" cy="2677656"/>
          </a:xfrm>
          <a:prstGeom prst="rect">
            <a:avLst/>
          </a:prstGeom>
          <a:noFill/>
        </p:spPr>
        <p:txBody>
          <a:bodyPr wrap="square">
            <a:spAutoFit/>
          </a:bodyPr>
          <a:lstStyle/>
          <a:p>
            <a:r>
              <a:rPr lang="en-GB" sz="2800"/>
              <a:t>Employee Data: Age, gender, department, years of experience, education level, role, and current salary.Industry Benchmark Data: Average salaries for similar roles across the industry.Financial Data: Budget allocations for salaries, historical salary adjustments, and benefits.</a:t>
            </a:r>
            <a:endParaRPr lang="en-US" sz="28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A4F0650-25E6-F2BD-6CF5-9046F8CA0917}"/>
              </a:ext>
            </a:extLst>
          </p:cNvPr>
          <p:cNvSpPr txBox="1"/>
          <p:nvPr/>
        </p:nvSpPr>
        <p:spPr>
          <a:xfrm>
            <a:off x="2748679" y="1777216"/>
            <a:ext cx="7062071" cy="3970318"/>
          </a:xfrm>
          <a:prstGeom prst="rect">
            <a:avLst/>
          </a:prstGeom>
          <a:noFill/>
        </p:spPr>
        <p:txBody>
          <a:bodyPr wrap="square">
            <a:spAutoFit/>
          </a:bodyPr>
          <a:lstStyle/>
          <a:p>
            <a:r>
              <a:rPr lang="en-US" sz="2800" dirty="0"/>
              <a:t>We propose to create a comprehensive Excel-based model that allows the organization </a:t>
            </a:r>
            <a:r>
              <a:rPr lang="en-US" sz="2800" dirty="0" err="1"/>
              <a:t>to:Analyze</a:t>
            </a:r>
            <a:r>
              <a:rPr lang="en-US" sz="2800" dirty="0"/>
              <a:t> current salary </a:t>
            </a:r>
            <a:r>
              <a:rPr lang="en-US" sz="2800" dirty="0" err="1"/>
              <a:t>distributions.Compare</a:t>
            </a:r>
            <a:r>
              <a:rPr lang="en-US" sz="2800" dirty="0"/>
              <a:t> salaries against industry </a:t>
            </a:r>
            <a:r>
              <a:rPr lang="en-US" sz="2800" dirty="0" err="1"/>
              <a:t>benchmarks.Identify</a:t>
            </a:r>
            <a:r>
              <a:rPr lang="en-US" sz="2800" dirty="0"/>
              <a:t> disparities across departments, genders, and </a:t>
            </a:r>
            <a:r>
              <a:rPr lang="en-US" sz="2800" dirty="0" err="1"/>
              <a:t>roles.Forecast</a:t>
            </a:r>
            <a:r>
              <a:rPr lang="en-US" sz="2800" dirty="0"/>
              <a:t> the financial impact of proposed salary </a:t>
            </a:r>
            <a:r>
              <a:rPr lang="en-US" sz="2800" dirty="0" err="1"/>
              <a:t>adjustments.Develop</a:t>
            </a:r>
            <a:r>
              <a:rPr lang="en-US" sz="2800" dirty="0"/>
              <a:t> recommendations for aligning compensation with market standards.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varshinisez27@gmail.com</cp:lastModifiedBy>
  <cp:revision>16</cp:revision>
  <dcterms:created xsi:type="dcterms:W3CDTF">2024-03-29T15:07:22Z</dcterms:created>
  <dcterms:modified xsi:type="dcterms:W3CDTF">2024-10-29T06:31:38Z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