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0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E4B3-4CDE-873D-DCF525F55F0A}"/>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E4B3-4CDE-873D-DCF525F55F0A}"/>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E4B3-4CDE-873D-DCF525F55F0A}"/>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E4B3-4CDE-873D-DCF525F55F0A}"/>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E4B3-4CDE-873D-DCF525F55F0A}"/>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MADHUMITHA V</a:t>
            </a:r>
          </a:p>
          <a:p>
            <a:r>
              <a:rPr lang="en-US" sz="2400" dirty="0"/>
              <a:t>REGISTER NO</a:t>
            </a:r>
            <a:r>
              <a:rPr lang="en-US" sz="2400"/>
              <a:t>: A45A7384DCFF1E396184CCDC0FA8584D</a:t>
            </a:r>
          </a:p>
          <a:p>
            <a:r>
              <a:rPr lang="en-US" sz="2400"/>
              <a:t>DEPARTMENT</a:t>
            </a:r>
            <a:r>
              <a:rPr lang="en-US" sz="2400" dirty="0"/>
              <a: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555</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14</cp:revision>
  <dcterms:created xsi:type="dcterms:W3CDTF">2024-03-29T15:07:00Z</dcterms:created>
  <dcterms:modified xsi:type="dcterms:W3CDTF">2024-09-10T06:54:48Z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