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d</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u</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tha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2024-08-28T10:42:38Z</dcterms:created>
  <dcterms:modified xsi:type="dcterms:W3CDTF">2024-09-12T11:47:42Z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5cbb526b02ac4a73b4abb93ea0de4391</vt:lpwstr>
  </property>
</Properties>
</file>