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108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29839"/>
          </a:xfrm>
          <a:prstGeom prst="rect"/>
          <a:noFill/>
        </p:spPr>
        <p:txBody>
          <a:bodyPr rtlCol="0" wrap="square">
            <a:spAutoFit/>
          </a:bodyPr>
          <a:p>
            <a:r>
              <a:rPr dirty="0" sz="2400" lang="en-US"/>
              <a:t>STUDENT NAME</a:t>
            </a:r>
            <a:r>
              <a:rPr dirty="0" sz="2400" lang="en-IN"/>
              <a:t>:</a:t>
            </a:r>
            <a:r>
              <a:rPr dirty="0" sz="2400" lang="en-US"/>
              <a:t> </a:t>
            </a:r>
            <a:r>
              <a:rPr dirty="0" sz="2400" lang="en-US"/>
              <a:t>M</a:t>
            </a:r>
            <a:r>
              <a:rPr dirty="0" sz="2400" lang="en-US"/>
              <a:t>A</a:t>
            </a:r>
            <a:r>
              <a:rPr dirty="0" sz="2400" lang="en-US"/>
              <a:t>D</a:t>
            </a:r>
            <a:r>
              <a:rPr dirty="0" sz="2400" lang="en-US"/>
              <a:t>H</a:t>
            </a:r>
            <a:r>
              <a:rPr dirty="0" sz="2400" lang="en-US"/>
              <a:t>U</a:t>
            </a:r>
            <a:r>
              <a:rPr dirty="0" sz="2400" lang="en-US"/>
              <a:t>M</a:t>
            </a:r>
            <a:r>
              <a:rPr dirty="0" sz="2400" lang="en-US"/>
              <a:t>ITHA</a:t>
            </a:r>
            <a:r>
              <a:rPr dirty="0" sz="2400" lang="en-US"/>
              <a:t>.</a:t>
            </a:r>
            <a:r>
              <a:rPr dirty="0" sz="2400" lang="en-US"/>
              <a:t>R</a:t>
            </a:r>
            <a:endParaRPr dirty="0" sz="2400" lang="en-US"/>
          </a:p>
          <a:p>
            <a:r>
              <a:rPr dirty="0" sz="2400" lang="en-US"/>
              <a:t>REGISTER NO: 31221</a:t>
            </a:r>
            <a:r>
              <a:rPr dirty="0" sz="2400" lang="en-IN"/>
              <a:t>08</a:t>
            </a:r>
            <a:r>
              <a:rPr dirty="0" sz="2400" lang="en-US"/>
              <a:t>3</a:t>
            </a:r>
            <a:r>
              <a:rPr dirty="0" sz="2400" lang="en-US"/>
              <a:t>1</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301240"/>
          </a:xfrm>
          <a:prstGeom prst="rect"/>
          <a:noFill/>
        </p:spPr>
        <p:txBody>
          <a:bodyPr rtlCol="0" wrap="square">
            <a:spAutoFit/>
          </a:bodyPr>
          <a:p>
            <a:r>
              <a:rPr altLang="en-US"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altLang="en-US" lang="zh-CN"/>
          </a:p>
          <a:p>
            <a:r>
              <a:rPr altLang="en-US" b="1" dirty="0" sz="4400" lang="en-US">
                <a:solidFill>
                  <a:srgbClr val="0F0F0F"/>
                </a:solidFill>
                <a:latin typeface="Times New Roman" panose="02020603050405020304" pitchFamily="18" charset="0"/>
                <a:cs typeface="Times New Roman" panose="02020603050405020304" pitchFamily="18" charset="0"/>
              </a:rPr>
              <a:t>SCORE BASED APPROACH</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066687"/>
            <a:ext cx="6934200" cy="2225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4135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4053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9202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2024-08-31T03:58:39Z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d21aa5e9f5be4308a11d404a454c56de</vt:lpwstr>
  </property>
</Properties>
</file>